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7" r:id="rId3"/>
    <p:sldId id="268" r:id="rId4"/>
    <p:sldId id="275" r:id="rId5"/>
    <p:sldId id="278" r:id="rId6"/>
    <p:sldId id="276" r:id="rId7"/>
    <p:sldId id="277" r:id="rId8"/>
    <p:sldId id="259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928C6DD-A8B0-4EDF-9A2A-EB8EEBB6A25F}">
          <p14:sldIdLst>
            <p14:sldId id="261"/>
            <p14:sldId id="267"/>
            <p14:sldId id="268"/>
            <p14:sldId id="275"/>
          </p14:sldIdLst>
        </p14:section>
        <p14:section name="insert pictures" id="{0987D39C-2E96-485A-8C68-510B317FB800}">
          <p14:sldIdLst>
            <p14:sldId id="278"/>
            <p14:sldId id="276"/>
            <p14:sldId id="277"/>
            <p14:sldId id="259"/>
          </p14:sldIdLst>
        </p14:section>
        <p14:section name="not used" id="{8EF0A4D0-8265-4F5F-BE1A-CBA81FBCC78C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A500"/>
    <a:srgbClr val="3B3838"/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92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分数计算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9608904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您好，欢迎参与“狼追羊”游戏！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在本游戏中，您与另一玩家将同时扮演“狼”（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号玩家：红色小球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号玩家：蓝色小球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），你们的任务是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尽快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地在规定时间内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抓住屏幕中跑动的“羊”（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711544" y="1794768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连接符: 曲线 13">
                <a:extLst>
                  <a:ext uri="{FF2B5EF4-FFF2-40B4-BE49-F238E27FC236}">
                    <a16:creationId xmlns:a16="http://schemas.microsoft.com/office/drawing/2014/main" id="{2D0772AF-397B-41F2-AEF9-99E3A640EAFA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连接符: 曲线 26">
                <a:extLst>
                  <a:ext uri="{FF2B5EF4-FFF2-40B4-BE49-F238E27FC236}">
                    <a16:creationId xmlns:a16="http://schemas.microsoft.com/office/drawing/2014/main" id="{3438D6D3-B864-4C39-B68B-A80B1B91FFBB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6148940" y="3288632"/>
                <a:ext cx="65772" cy="590350"/>
              </a:xfrm>
              <a:prstGeom prst="curvedConnector2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15s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53548" y="2008258"/>
            <a:ext cx="6797491" cy="284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每轮游戏中，屏幕上会出现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若干只羊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，当您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另一玩家扮演的狼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碰到任意一只羊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时，即视为成功抓到羊，而后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立即进入下一轮游戏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每轮游戏时间为</a:t>
            </a:r>
            <a:r>
              <a:rPr lang="en-US" altLang="zh-CN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，屏幕上方会显示该轮游戏剩余时间。若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内两名玩家都未抓到羊，则该轮游戏结束，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直接进入下一轮游戏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379884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3.5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97046" y="2082637"/>
            <a:ext cx="6712929" cy="26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屏幕顶端将显示你们当前的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总得分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，分数计算规则为：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内抓到羊，该轮游戏得分。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分数依据追逐时长计算，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用时越短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得分越高</a:t>
            </a:r>
            <a:endParaRPr lang="en-US" altLang="zh-CN" sz="20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（每剩余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，总分增加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分；即至多可得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7.5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内两名玩家都没有抓到羊，不得分</a:t>
            </a:r>
            <a:endParaRPr lang="en-US" altLang="zh-CN" sz="20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游戏结束后总分越高，最终实验报酬越高。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8EC41A5-CED0-48E0-BFD2-2319417C736D}"/>
              </a:ext>
            </a:extLst>
          </p:cNvPr>
          <p:cNvGrpSpPr/>
          <p:nvPr/>
        </p:nvGrpSpPr>
        <p:grpSpPr>
          <a:xfrm>
            <a:off x="379884" y="1070906"/>
            <a:ext cx="4712977" cy="4716187"/>
            <a:chOff x="3576000" y="203170"/>
            <a:chExt cx="5040000" cy="504343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8FAF185-B123-4DC4-9C87-53DCF401E0D2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39497F9-C3A8-4A78-81DD-CA66F9263F21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F477829-C188-44EF-B063-306F912190EE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F36E2DFA-E5BA-4311-8577-1FA61765E9FD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23BE09D-5C76-45B7-A347-32FA484AFB96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43453865-4F81-4F6D-9F0A-04745CB7E583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A1111EB-7F07-4897-84D2-E9357704CC0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E80226B-DE41-4432-8257-C61106B7FFF1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4F73B961-C567-4D4F-8CE9-AEA822AD9868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连接符: 曲线 58">
                <a:extLst>
                  <a:ext uri="{FF2B5EF4-FFF2-40B4-BE49-F238E27FC236}">
                    <a16:creationId xmlns:a16="http://schemas.microsoft.com/office/drawing/2014/main" id="{4EDF4B75-032B-4BFC-836C-FA839F365C64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连接符: 曲线 45">
              <a:extLst>
                <a:ext uri="{FF2B5EF4-FFF2-40B4-BE49-F238E27FC236}">
                  <a16:creationId xmlns:a16="http://schemas.microsoft.com/office/drawing/2014/main" id="{EF0AA8AC-3B98-4290-95DD-2E175D4E60DE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8694B1EF-EBB3-4860-8771-376DBF03FB4B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CCD14046-ABD2-40FB-ACC3-D58B3303A061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161C767-DF3C-4799-B8B4-7F9B27171BDA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C00D25D-8E0D-44D2-A810-E230093E4031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84F7D7A-25EA-42A2-85EE-53AA79DC25F5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3.5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69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我们将先进行几轮练习，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便于进一步理解规则以及熟悉操作。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待双方玩家都明确游戏规则后，再进入正式游戏。</a:t>
            </a:r>
          </a:p>
        </p:txBody>
      </p:sp>
    </p:spTree>
    <p:extLst>
      <p:ext uri="{BB962C8B-B14F-4D97-AF65-F5344CB8AC3E}">
        <p14:creationId xmlns:p14="http://schemas.microsoft.com/office/powerpoint/2010/main" val="279636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36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70130" y="672600"/>
            <a:ext cx="7879976" cy="552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您好，欢迎参与“狼追羊”游戏！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游戏即将开始，您可以通过操纵游戏手柄左上角的摇杆来控制狼的移动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再次提醒：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）游戏任务是尽快地在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规定时间内（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抓住屏幕中跑动的羊（</a:t>
            </a:r>
            <a:r>
              <a:rPr lang="zh-CN" altLang="en-US" b="1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每抓到一只羊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内两名玩家均未抓到羊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，则立即进入下一轮游戏。此时游戏界面刷新，两名玩家的位置也会刷新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）实验报酬和最终总分数相关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明确自己的任务后，请按下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等待双方确认后游戏开始。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2B02E8-9C41-47D6-907D-91E2787EDDD9}"/>
              </a:ext>
            </a:extLst>
          </p:cNvPr>
          <p:cNvGrpSpPr/>
          <p:nvPr/>
        </p:nvGrpSpPr>
        <p:grpSpPr>
          <a:xfrm>
            <a:off x="4652185" y="1651508"/>
            <a:ext cx="2251866" cy="1823211"/>
            <a:chOff x="5353225" y="1737433"/>
            <a:chExt cx="2251866" cy="18232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F31F1E-724C-4821-B3C3-5B5D255452E7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864A80-F4CD-45E0-9577-F1ED6F131CD2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4887508" y="1944886"/>
            <a:ext cx="647394" cy="59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DD7B19-044E-4E77-BEFC-170FCAF55F50}"/>
              </a:ext>
            </a:extLst>
          </p:cNvPr>
          <p:cNvGrpSpPr/>
          <p:nvPr/>
        </p:nvGrpSpPr>
        <p:grpSpPr>
          <a:xfrm>
            <a:off x="7712648" y="5108977"/>
            <a:ext cx="1346201" cy="1089944"/>
            <a:chOff x="5353225" y="1737433"/>
            <a:chExt cx="2251866" cy="182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80D19-AFE6-4EC4-B9FA-3823250D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E8E41F-BE7B-4C0F-BFB9-305A60C40FEE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090250-0A4B-4C6E-B035-011B99D9F993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E3AC1C80-FC39-4E56-B8A1-99229B28D6A1}"/>
              </a:ext>
            </a:extLst>
          </p:cNvPr>
          <p:cNvSpPr/>
          <p:nvPr/>
        </p:nvSpPr>
        <p:spPr>
          <a:xfrm>
            <a:off x="8704386" y="5515832"/>
            <a:ext cx="159149" cy="1470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等待双方确认后游戏继续。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10273830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等待双方休息完毕后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游戏继续。</a:t>
            </a:r>
          </a:p>
        </p:txBody>
      </p:sp>
    </p:spTree>
    <p:extLst>
      <p:ext uri="{BB962C8B-B14F-4D97-AF65-F5344CB8AC3E}">
        <p14:creationId xmlns:p14="http://schemas.microsoft.com/office/powerpoint/2010/main" val="67978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后游戏继续。</a:t>
            </a:r>
          </a:p>
        </p:txBody>
      </p:sp>
    </p:spTree>
    <p:extLst>
      <p:ext uri="{BB962C8B-B14F-4D97-AF65-F5344CB8AC3E}">
        <p14:creationId xmlns:p14="http://schemas.microsoft.com/office/powerpoint/2010/main" val="322646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460</Words>
  <Application>Microsoft Office PowerPoint</Application>
  <PresentationFormat>宽屏</PresentationFormat>
  <Paragraphs>53</Paragraphs>
  <Slides>9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 Light</vt:lpstr>
      <vt:lpstr>黑体</vt:lpstr>
      <vt:lpstr>Arial</vt:lpstr>
      <vt:lpstr>Wingdings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chenya</cp:lastModifiedBy>
  <cp:revision>100</cp:revision>
  <dcterms:created xsi:type="dcterms:W3CDTF">2018-12-24T02:23:55Z</dcterms:created>
  <dcterms:modified xsi:type="dcterms:W3CDTF">2021-09-15T08:05:43Z</dcterms:modified>
</cp:coreProperties>
</file>