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7" r:id="rId3"/>
    <p:sldId id="268" r:id="rId4"/>
    <p:sldId id="275" r:id="rId5"/>
    <p:sldId id="274" r:id="rId6"/>
    <p:sldId id="278" r:id="rId7"/>
    <p:sldId id="260" r:id="rId8"/>
    <p:sldId id="277" r:id="rId9"/>
    <p:sldId id="276" r:id="rId10"/>
    <p:sldId id="279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yer1" id="{C928C6DD-A8B0-4EDF-9A2A-EB8EEBB6A25F}">
          <p14:sldIdLst>
            <p14:sldId id="261"/>
            <p14:sldId id="267"/>
            <p14:sldId id="268"/>
            <p14:sldId id="275"/>
          </p14:sldIdLst>
        </p14:section>
        <p14:section name="insert pictures" id="{0987D39C-2E96-485A-8C68-510B317FB800}">
          <p14:sldIdLst>
            <p14:sldId id="274"/>
            <p14:sldId id="278"/>
            <p14:sldId id="260"/>
            <p14:sldId id="277"/>
            <p14:sldId id="276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A500"/>
    <a:srgbClr val="3B3838"/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分数计算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9608904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您好，欢迎参与“狼追羊”游戏！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在本游戏中，您与另一玩家将同时扮演“狼”（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号玩家：红色小球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号玩家：蓝色小球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尽快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抓住屏幕中跑动的“羊”（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711544" y="1794768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连接符: 曲线 13">
                <a:extLst>
                  <a:ext uri="{FF2B5EF4-FFF2-40B4-BE49-F238E27FC236}">
                    <a16:creationId xmlns:a16="http://schemas.microsoft.com/office/drawing/2014/main" id="{2D0772AF-397B-41F2-AEF9-99E3A640EAFA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连接符: 曲线 26">
                <a:extLst>
                  <a:ext uri="{FF2B5EF4-FFF2-40B4-BE49-F238E27FC236}">
                    <a16:creationId xmlns:a16="http://schemas.microsoft.com/office/drawing/2014/main" id="{3438D6D3-B864-4C39-B68B-A80B1B91FFBB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6148940" y="3288632"/>
                <a:ext cx="65772" cy="590350"/>
              </a:xfrm>
              <a:prstGeom prst="curvedConnector2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后游戏继续。</a:t>
            </a:r>
          </a:p>
        </p:txBody>
      </p:sp>
    </p:spTree>
    <p:extLst>
      <p:ext uri="{BB962C8B-B14F-4D97-AF65-F5344CB8AC3E}">
        <p14:creationId xmlns:p14="http://schemas.microsoft.com/office/powerpoint/2010/main" val="32264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53548" y="2008258"/>
            <a:ext cx="6797491" cy="284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若干只羊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另一玩家扮演的狼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碰到任意一只羊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时，即视为成功抓到羊，而后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立即进入下一轮游戏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，屏幕上方会显示该轮游戏剩余时间。若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内两名玩家都未抓到羊，则该轮游戏结束，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直接进入下一轮游戏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379884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3.5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97046" y="2082637"/>
            <a:ext cx="6712929" cy="26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内抓到羊，该轮游戏得分。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分数依据追逐时长计算，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用时越短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得分越高</a:t>
            </a:r>
            <a:endParaRPr lang="en-US" altLang="zh-CN" sz="2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（每剩余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，总分增加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分；即至多可得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内两名玩家都没有抓到羊，不得分</a:t>
            </a:r>
            <a:endParaRPr lang="en-US" altLang="zh-CN" sz="2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8EC41A5-CED0-48E0-BFD2-2319417C736D}"/>
              </a:ext>
            </a:extLst>
          </p:cNvPr>
          <p:cNvGrpSpPr/>
          <p:nvPr/>
        </p:nvGrpSpPr>
        <p:grpSpPr>
          <a:xfrm>
            <a:off x="379884" y="1070906"/>
            <a:ext cx="4712977" cy="4716187"/>
            <a:chOff x="3576000" y="203170"/>
            <a:chExt cx="5040000" cy="504343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8FAF185-B123-4DC4-9C87-53DCF401E0D2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39497F9-C3A8-4A78-81DD-CA66F9263F21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477829-C188-44EF-B063-306F912190EE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F36E2DFA-E5BA-4311-8577-1FA61765E9FD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23BE09D-5C76-45B7-A347-32FA484AFB96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43453865-4F81-4F6D-9F0A-04745CB7E583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A1111EB-7F07-4897-84D2-E9357704CC0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E80226B-DE41-4432-8257-C61106B7FFF1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4F73B961-C567-4D4F-8CE9-AEA822AD9868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连接符: 曲线 58">
                <a:extLst>
                  <a:ext uri="{FF2B5EF4-FFF2-40B4-BE49-F238E27FC236}">
                    <a16:creationId xmlns:a16="http://schemas.microsoft.com/office/drawing/2014/main" id="{4EDF4B75-032B-4BFC-836C-FA839F365C64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连接符: 曲线 45">
              <a:extLst>
                <a:ext uri="{FF2B5EF4-FFF2-40B4-BE49-F238E27FC236}">
                  <a16:creationId xmlns:a16="http://schemas.microsoft.com/office/drawing/2014/main" id="{EF0AA8AC-3B98-4290-95DD-2E175D4E60DE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8694B1EF-EBB3-4860-8771-376DBF03FB4B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CCD14046-ABD2-40FB-ACC3-D58B3303A061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161C767-DF3C-4799-B8B4-7F9B27171BDA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C00D25D-8E0D-44D2-A810-E230093E4031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84F7D7A-25EA-42A2-85EE-53AA79DC25F5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3.5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69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我们将先进行几轮练习，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便于进一步理解规则以及熟悉操作。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待双方玩家都明确游戏规则后，再进入正式游戏。</a:t>
            </a:r>
          </a:p>
        </p:txBody>
      </p:sp>
    </p:spTree>
    <p:extLst>
      <p:ext uri="{BB962C8B-B14F-4D97-AF65-F5344CB8AC3E}">
        <p14:creationId xmlns:p14="http://schemas.microsoft.com/office/powerpoint/2010/main" val="279636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1ADCE9-75A5-4986-8406-661703EA1194}"/>
              </a:ext>
            </a:extLst>
          </p:cNvPr>
          <p:cNvGrpSpPr/>
          <p:nvPr/>
        </p:nvGrpSpPr>
        <p:grpSpPr>
          <a:xfrm>
            <a:off x="887506" y="416859"/>
            <a:ext cx="8767482" cy="6131859"/>
            <a:chOff x="887506" y="416859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887506" y="416859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57300" y="726389"/>
              <a:ext cx="7879976" cy="5059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您好，欢迎参与“狼追羊”游戏！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游戏即将开始，您可以通过操纵游戏手柄左上角的摇杆来控制狼的移动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再次提醒：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）游戏任务是尽快地在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规定时间内（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抓住屏幕中跑动的羊（</a:t>
              </a:r>
              <a:r>
                <a:rPr lang="zh-CN" altLang="en-US" b="1" dirty="0">
                  <a:solidFill>
                    <a:srgbClr val="FFA5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黄色小球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每抓到一只羊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内两名玩家均未抓到羊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，则立即进入下一轮游戏。此时游戏界面刷新，两名玩家的位置也会刷新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）实验报酬和最终总分数相关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明确自己的任务后，请示意主试开始实验吧。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355" y="1705297"/>
              <a:ext cx="2251866" cy="1823211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4274678" y="1998675"/>
              <a:ext cx="647394" cy="59815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697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D6FDFA4-D305-489B-9844-B0EF9A4EDB69}"/>
              </a:ext>
            </a:extLst>
          </p:cNvPr>
          <p:cNvGrpSpPr/>
          <p:nvPr/>
        </p:nvGrpSpPr>
        <p:grpSpPr>
          <a:xfrm>
            <a:off x="887506" y="416859"/>
            <a:ext cx="8767482" cy="6131859"/>
            <a:chOff x="887506" y="416859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887506" y="416859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57300" y="726389"/>
              <a:ext cx="7879976" cy="55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您好，欢迎参与“狼追羊”游戏！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游戏即将开始，您可以通过操纵游戏手柄左上角的摇杆来控制狼的移动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再次提醒：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）游戏任务是尽快地在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规定时间内（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抓住屏幕中跑动的羊（</a:t>
              </a:r>
              <a:r>
                <a:rPr lang="zh-CN" altLang="en-US" b="1" dirty="0">
                  <a:solidFill>
                    <a:srgbClr val="FFA5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黄色小球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每抓到一只羊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15s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内两名玩家均未抓到羊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，则立即进入下一轮游戏。此时游戏界面刷新，两名玩家的位置也会刷新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）实验报酬和最终总分数相关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明确自己的任务后，请按下</a:t>
              </a: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键。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等待双方确认后游戏开始。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355" y="1705297"/>
              <a:ext cx="2251866" cy="1823211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4274678" y="1998675"/>
              <a:ext cx="647394" cy="59815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360C853-40A3-4763-A0CA-BFE6FA2B8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626" y="5208610"/>
              <a:ext cx="907176" cy="734490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919DD0C-02A5-4A0A-AA9F-A9D4EBB3AADD}"/>
                </a:ext>
              </a:extLst>
            </p:cNvPr>
            <p:cNvSpPr/>
            <p:nvPr/>
          </p:nvSpPr>
          <p:spPr>
            <a:xfrm>
              <a:off x="7934124" y="5470561"/>
              <a:ext cx="129654" cy="12432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849DFFE-3586-41EE-8DDA-07B89DFDF9C3}"/>
              </a:ext>
            </a:extLst>
          </p:cNvPr>
          <p:cNvGrpSpPr/>
          <p:nvPr/>
        </p:nvGrpSpPr>
        <p:grpSpPr>
          <a:xfrm>
            <a:off x="887506" y="416859"/>
            <a:ext cx="9321723" cy="6131859"/>
            <a:chOff x="887506" y="416859"/>
            <a:chExt cx="9321723" cy="6131859"/>
          </a:xfrm>
        </p:grpSpPr>
        <p:sp>
          <p:nvSpPr>
            <p:cNvPr id="4" name="矩形 3"/>
            <p:cNvSpPr/>
            <p:nvPr/>
          </p:nvSpPr>
          <p:spPr>
            <a:xfrm>
              <a:off x="887506" y="416859"/>
              <a:ext cx="9321723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4" algn="ctr">
                <a:lnSpc>
                  <a:spcPct val="150000"/>
                </a:lnSpc>
              </a:pPr>
              <a:r>
                <a:rPr lang="zh-CN" altLang="en-US" sz="5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请休息片刻，</a:t>
              </a:r>
              <a:endPara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5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休息好后请按手柄</a:t>
              </a:r>
              <a:r>
                <a:rPr lang="en-US" altLang="zh-CN" sz="5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5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键</a:t>
              </a:r>
              <a:endPara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5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等待双方确认后游戏继续。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C822DDD-1CC0-42BA-8663-BC9C0805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844" y="1181028"/>
              <a:ext cx="2251866" cy="1823211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678F68E-C440-4046-BA2B-53E0637B9B78}"/>
                </a:ext>
              </a:extLst>
            </p:cNvPr>
            <p:cNvSpPr/>
            <p:nvPr/>
          </p:nvSpPr>
          <p:spPr>
            <a:xfrm>
              <a:off x="9172279" y="1831264"/>
              <a:ext cx="321838" cy="30862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8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10273830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等待双方休息完毕后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游戏继续。</a:t>
            </a:r>
          </a:p>
        </p:txBody>
      </p:sp>
    </p:spTree>
    <p:extLst>
      <p:ext uri="{BB962C8B-B14F-4D97-AF65-F5344CB8AC3E}">
        <p14:creationId xmlns:p14="http://schemas.microsoft.com/office/powerpoint/2010/main" val="67978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D561553-C373-4E61-9C6C-32886A39CC0B}"/>
              </a:ext>
            </a:extLst>
          </p:cNvPr>
          <p:cNvGrpSpPr/>
          <p:nvPr/>
        </p:nvGrpSpPr>
        <p:grpSpPr>
          <a:xfrm>
            <a:off x="2177392" y="146253"/>
            <a:ext cx="6705999" cy="6131859"/>
            <a:chOff x="887506" y="416859"/>
            <a:chExt cx="8457999" cy="6131859"/>
          </a:xfrm>
        </p:grpSpPr>
        <p:sp>
          <p:nvSpPr>
            <p:cNvPr id="4" name="矩形 3"/>
            <p:cNvSpPr/>
            <p:nvPr/>
          </p:nvSpPr>
          <p:spPr>
            <a:xfrm>
              <a:off x="887506" y="416859"/>
              <a:ext cx="8457999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请休息片刻，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休息好后请按手柄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键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等待双方确认后游戏继续。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E8B433-609C-457E-AB7E-3F796E1A1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843" y="3886520"/>
              <a:ext cx="2251866" cy="1823211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E0463B8-DCCC-46EB-B82F-AB1AE445C244}"/>
                </a:ext>
              </a:extLst>
            </p:cNvPr>
            <p:cNvSpPr/>
            <p:nvPr/>
          </p:nvSpPr>
          <p:spPr>
            <a:xfrm>
              <a:off x="5666279" y="4536756"/>
              <a:ext cx="321838" cy="30862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590</Words>
  <Application>Microsoft Office PowerPoint</Application>
  <PresentationFormat>宽屏</PresentationFormat>
  <Paragraphs>60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Yang Zhao</cp:lastModifiedBy>
  <cp:revision>96</cp:revision>
  <dcterms:created xsi:type="dcterms:W3CDTF">2018-12-24T02:23:55Z</dcterms:created>
  <dcterms:modified xsi:type="dcterms:W3CDTF">2021-07-21T14:53:38Z</dcterms:modified>
</cp:coreProperties>
</file>