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80" r:id="rId4"/>
    <p:sldId id="281" r:id="rId5"/>
    <p:sldId id="282" r:id="rId6"/>
    <p:sldId id="278" r:id="rId7"/>
    <p:sldId id="276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>
            <p14:sldId id="261"/>
            <p14:sldId id="267"/>
          </p14:sldIdLst>
        </p14:section>
        <p14:section name="3 people" id="{EDAB0C94-83D3-419B-9162-21705C3C41E5}">
          <p14:sldIdLst>
            <p14:sldId id="280"/>
            <p14:sldId id="281"/>
          </p14:sldIdLst>
        </p14:section>
        <p14:section name="事后问卷" id="{0499FBAD-2A55-4D91-81F3-64A201EA6DB0}">
          <p14:sldIdLst>
            <p14:sldId id="282"/>
          </p14:sldIdLst>
        </p14:section>
        <p14:section name="insert pictures" id="{0987D39C-2E96-485A-8C68-510B317FB800}">
          <p14:sldIdLst>
            <p14:sldId id="278"/>
            <p14:sldId id="27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63" d="100"/>
          <a:sy n="63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抓住屏幕中逃跑的“小偷”（颜色深浅不一的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5055136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15s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04D1C9A-BCFB-4096-853F-64B1847D993C}"/>
              </a:ext>
            </a:extLst>
          </p:cNvPr>
          <p:cNvSpPr/>
          <p:nvPr/>
        </p:nvSpPr>
        <p:spPr>
          <a:xfrm>
            <a:off x="5557362" y="3512111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455864"/>
            <a:ext cx="6763060" cy="579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时，即视为成功抓到小偷。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每抓到一次小偷（不论其颜色），计一分。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若单轮游戏分值超过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分，按最高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分计算。即一轮游戏最多可得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62879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235894-8FE8-4A21-86FB-9A1F272A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1" y="1085021"/>
            <a:ext cx="4687957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键，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492</Words>
  <Application>Microsoft Office PowerPoint</Application>
  <PresentationFormat>宽屏</PresentationFormat>
  <Paragraphs>59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think</cp:lastModifiedBy>
  <cp:revision>125</cp:revision>
  <dcterms:created xsi:type="dcterms:W3CDTF">2018-12-24T02:23:55Z</dcterms:created>
  <dcterms:modified xsi:type="dcterms:W3CDTF">2021-12-09T11:05:25Z</dcterms:modified>
</cp:coreProperties>
</file>