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62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46B5F-B17E-4A11-A9CD-A10C644EC78D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4DBA-04C0-4AE0-9391-D985D3AC6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zh-CN" altLang="en-US" dirty="0"/>
              <a:t>黄</a:t>
            </a:r>
            <a:r>
              <a:rPr lang="en-US" altLang="zh-CN" dirty="0"/>
              <a:t>1</a:t>
            </a:r>
            <a:r>
              <a:rPr lang="zh-CN" altLang="en-US" dirty="0"/>
              <a:t>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80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CC06A-0AC1-4315-A5FD-8946556D5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E5A20A-94E0-4C96-B0A4-8E6830224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79A06-F733-401C-A5E4-5ACC2432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68DB0-109D-400C-97A3-CC8EEFBA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103B8-0BF8-4C84-8C36-744F9379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3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7C2D9-3482-435A-AACD-C526691E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2EB2CE-B2E5-490B-967C-0E8BFCD32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C7E54-8774-4AB2-9A68-60A871FA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903A1-2814-45EB-8611-29A9C49D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B252E-A31F-4976-82E3-5F5951E9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6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A9DD42-3B0E-4B82-B32C-9D74531C2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718577-E25C-461E-B4AA-F77EC0BCD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10A9E-4F1C-48B6-A755-F580D211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EBC4E-5168-4A3A-B676-91171146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14F8E-5F96-4449-9C2B-432986A2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86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9E66D-1AE7-4125-B4E6-2FFFFD59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5BA84-CA13-4B40-9D04-B06CF1781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5DE7D-8C0B-4400-9B63-E7C10939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EF4DD-5DA3-453F-B0E3-1A625C5C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60B32-4CBD-435E-8B20-20BE8421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78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8179B-949A-4B52-98A6-FFC66741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FD073-DFD5-46E3-8B81-9A424831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367006-72B0-444E-B757-CCB47865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4EA45-1CC8-49DB-9EF4-2E01D0BE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5434E-67F9-4B3D-ABC9-62430921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49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60198-7EBE-4C8E-8986-17CAAF6F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F5C84-9AEC-49CF-9331-F17A4D1BB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7EA136-4868-4A87-890A-4D7A6895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673E1D-37FA-4D1A-BEB9-3013EE17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67846-8039-4624-A609-F4F1CB0F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BEAB0E-94C4-4795-A862-FBF3A305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18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D460C-1A58-4A08-AAB4-2237C6E7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2BA16-4FC8-443B-92C0-9CEE764AD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B92E91-4E70-41DC-BCCF-C047D347B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590062-3611-4548-8862-5673BBF30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0B84A5-9C0B-4EC9-A0C9-E41EB3FE9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C01BCB-3527-4C74-9F9E-4E68A6F7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34BF90-1888-4699-833E-D4001E9A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9104B9-28E1-4A7E-BA65-2246B3D2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0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013B-B110-4291-A6D8-2810349B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C85123-8C87-4DD7-A664-E851FBF5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0D1577-FAD1-469D-BB53-778A35D4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9F4ED2-258A-4AA0-8BA5-3E08B8B4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7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C0098-9BE1-4E66-B0E6-9E925CB6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BA9B0-C161-4205-BD72-61CFBF0D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763AD1-A024-43ED-BD30-7E7B9C39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4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41D84-BA68-4DDE-8555-5409E753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0B171-F183-46AA-A58D-505EA64D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7D9F4B-BECC-4BC4-B61B-9E3EEBDEA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B0414-A1FA-465B-894C-5918A0F2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76C15F-7D1D-485A-81CD-632F54D1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56E1F-2CF4-4D40-A9A5-0B911BC8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A8531-2410-430D-AF36-C3C0956A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28F34D-96DE-42C4-87E8-BD47E8097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301841-A255-46A0-9E04-9E23D3C3B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F2EEA5-A84B-4303-8DCE-0E31998C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05C79-4669-4D36-A4C6-333F3142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804C26-1664-4151-8844-62FEA27A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01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9FA562-70D7-4CE3-AA37-352EE0D8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D338C-B1AD-4DA5-9795-C00E74A97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39356-AAD6-4A49-9CF4-C2787DDD4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6D5CB-9E91-4D8B-8A6F-E7E64CE5E759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61070-FF71-4FA5-8637-61E34E7B8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3A0FD-7B21-4D34-9DF1-0CA0D9369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3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C1ADCE9-75A5-4986-8406-661703EA1194}"/>
              </a:ext>
            </a:extLst>
          </p:cNvPr>
          <p:cNvGrpSpPr/>
          <p:nvPr/>
        </p:nvGrpSpPr>
        <p:grpSpPr>
          <a:xfrm>
            <a:off x="887506" y="416859"/>
            <a:ext cx="8767482" cy="6131859"/>
            <a:chOff x="887506" y="416859"/>
            <a:chExt cx="8767482" cy="6131859"/>
          </a:xfrm>
        </p:grpSpPr>
        <p:sp>
          <p:nvSpPr>
            <p:cNvPr id="4" name="矩形 3"/>
            <p:cNvSpPr/>
            <p:nvPr/>
          </p:nvSpPr>
          <p:spPr>
            <a:xfrm>
              <a:off x="887506" y="416859"/>
              <a:ext cx="8767482" cy="61318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257300" y="726389"/>
              <a:ext cx="7879976" cy="5488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您好，欢迎参与“狼追羊”游戏！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在本游戏中，您与另一玩家将扮演狼（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您：红色小球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zh-CN" altLang="en-US" dirty="0">
                  <a:solidFill>
                    <a:srgbClr val="FFC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另一玩家：橙色小球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），你们的任务是尽量多抓住羊（</a:t>
              </a:r>
              <a:r>
                <a:rPr lang="zh-CN" altLang="en-US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蓝色小球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），屏幕上方显示了你们的目前得分。您可以通过操纵游戏手柄左上角的遥杆来控制狼的移动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）每抓到一只羊，游戏界面刷新，两位玩家的位置也会刷新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）抓到一只羊计一分。由于</a:t>
              </a:r>
              <a:r>
                <a:rPr lang="zh-CN" altLang="en-US" dirty="0">
                  <a:solidFill>
                    <a:srgbClr val="92D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游戏时间是有限的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，只有多抓羊，你们才能拿到更高的分数</a:t>
              </a: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r>
                <a:rPr lang="zh-CN" altLang="en-US" dirty="0">
                  <a:solidFill>
                    <a:srgbClr val="92D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实验报酬和分数相关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明确自己的任务后，请按</a:t>
              </a:r>
              <a:r>
                <a:rPr lang="zh-CN" altLang="en-US" dirty="0">
                  <a:solidFill>
                    <a:srgbClr val="92D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空格键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开始实验吧</a:t>
              </a: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129" y="2475318"/>
              <a:ext cx="1721223" cy="1393579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4847664" y="2714908"/>
              <a:ext cx="524436" cy="45720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151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87506" y="416859"/>
            <a:ext cx="8767482" cy="6131859"/>
            <a:chOff x="887506" y="416859"/>
            <a:chExt cx="8767482" cy="6131859"/>
          </a:xfrm>
        </p:grpSpPr>
        <p:sp>
          <p:nvSpPr>
            <p:cNvPr id="4" name="矩形 3"/>
            <p:cNvSpPr/>
            <p:nvPr/>
          </p:nvSpPr>
          <p:spPr>
            <a:xfrm>
              <a:off x="887506" y="416859"/>
              <a:ext cx="8767482" cy="61318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257300" y="726389"/>
              <a:ext cx="7879976" cy="5488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您好，欢迎参与“狼追羊”游戏！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在本游戏中，您与另一玩家将扮演狼（</a:t>
              </a:r>
              <a:r>
                <a:rPr lang="zh-CN" altLang="en-US" dirty="0">
                  <a:solidFill>
                    <a:srgbClr val="FFC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您：橙色小球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另一玩家：红色小球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），你们的任务是尽量多抓住羊（</a:t>
              </a:r>
              <a:r>
                <a:rPr lang="zh-CN" altLang="en-US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蓝色小球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），屏幕上方显示了你们的目前得分。您可以通过操纵游戏手柄左上角的遥杆来控制狼的移动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）每抓到一只羊，游戏界面刷新，两位玩家的位置也会刷新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）抓到一只羊计一分。由于</a:t>
              </a:r>
              <a:r>
                <a:rPr lang="zh-CN" altLang="en-US" dirty="0">
                  <a:solidFill>
                    <a:srgbClr val="92D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游戏时间是有限的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，只有多抓羊，你们才能拿到更高的分数</a:t>
              </a: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r>
                <a:rPr lang="zh-CN" altLang="en-US" dirty="0">
                  <a:solidFill>
                    <a:srgbClr val="92D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实验报酬和分数相关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明确自己的任务后，请按</a:t>
              </a:r>
              <a:r>
                <a:rPr lang="zh-CN" altLang="en-US" dirty="0">
                  <a:solidFill>
                    <a:srgbClr val="92D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空格键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开始实验吧</a:t>
              </a: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129" y="2475318"/>
              <a:ext cx="1721223" cy="1393579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4847664" y="2714908"/>
              <a:ext cx="524436" cy="45720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091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7506" y="416859"/>
            <a:ext cx="8767482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6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联机中，</a:t>
            </a:r>
            <a:endParaRPr lang="en-US" altLang="zh-CN" sz="5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6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请稍等</a:t>
            </a:r>
            <a:r>
              <a:rPr lang="en-US" altLang="zh-CN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zh-CN" altLang="en-US" sz="5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897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7506" y="416859"/>
            <a:ext cx="8767482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5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即将进入游戏</a:t>
            </a:r>
          </a:p>
        </p:txBody>
      </p:sp>
    </p:spTree>
    <p:extLst>
      <p:ext uri="{BB962C8B-B14F-4D97-AF65-F5344CB8AC3E}">
        <p14:creationId xmlns:p14="http://schemas.microsoft.com/office/powerpoint/2010/main" val="418073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7506" y="416859"/>
            <a:ext cx="8767482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6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实验结束，</a:t>
            </a:r>
            <a:endParaRPr lang="en-US" altLang="zh-CN" sz="5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6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请联系主试</a:t>
            </a:r>
          </a:p>
        </p:txBody>
      </p:sp>
    </p:spTree>
    <p:extLst>
      <p:ext uri="{BB962C8B-B14F-4D97-AF65-F5344CB8AC3E}">
        <p14:creationId xmlns:p14="http://schemas.microsoft.com/office/powerpoint/2010/main" val="85699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7506" y="416859"/>
            <a:ext cx="8767482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4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请休息片刻，</a:t>
            </a:r>
            <a:endParaRPr lang="en-US" altLang="zh-CN" sz="5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4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按空格键继续实验</a:t>
            </a:r>
          </a:p>
        </p:txBody>
      </p:sp>
    </p:spTree>
    <p:extLst>
      <p:ext uri="{BB962C8B-B14F-4D97-AF65-F5344CB8AC3E}">
        <p14:creationId xmlns:p14="http://schemas.microsoft.com/office/powerpoint/2010/main" val="267688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310</Words>
  <Application>Microsoft Office PowerPoint</Application>
  <PresentationFormat>宽屏</PresentationFormat>
  <Paragraphs>27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玮 安</dc:creator>
  <cp:lastModifiedBy>chenya</cp:lastModifiedBy>
  <cp:revision>25</cp:revision>
  <dcterms:created xsi:type="dcterms:W3CDTF">2018-12-24T02:23:55Z</dcterms:created>
  <dcterms:modified xsi:type="dcterms:W3CDTF">2020-10-15T10:38:13Z</dcterms:modified>
</cp:coreProperties>
</file>