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7" r:id="rId3"/>
    <p:sldId id="275" r:id="rId4"/>
    <p:sldId id="280" r:id="rId5"/>
    <p:sldId id="281" r:id="rId6"/>
    <p:sldId id="284" r:id="rId7"/>
    <p:sldId id="278" r:id="rId8"/>
    <p:sldId id="276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 people" id="{C928C6DD-A8B0-4EDF-9A2A-EB8EEBB6A25F}">
          <p14:sldIdLst>
            <p14:sldId id="261"/>
            <p14:sldId id="267"/>
            <p14:sldId id="275"/>
          </p14:sldIdLst>
        </p14:section>
        <p14:section name="3 people" id="{EDAB0C94-83D3-419B-9162-21705C3C41E5}">
          <p14:sldIdLst>
            <p14:sldId id="280"/>
            <p14:sldId id="281"/>
            <p14:sldId id="284"/>
          </p14:sldIdLst>
        </p14:section>
        <p14:section name="insert pictures" id="{0987D39C-2E96-485A-8C68-510B317FB800}">
          <p14:sldIdLst>
            <p14:sldId id="278"/>
            <p14:sldId id="276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ya" initials="c" lastIdx="1" clrIdx="0">
    <p:extLst>
      <p:ext uri="{19B8F6BF-5375-455C-9EA6-DF929625EA0E}">
        <p15:presenceInfo xmlns:p15="http://schemas.microsoft.com/office/powerpoint/2012/main" userId="che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D"/>
    <a:srgbClr val="404040"/>
    <a:srgbClr val="9F9F9F"/>
    <a:srgbClr val="00FF00"/>
    <a:srgbClr val="0000FF"/>
    <a:srgbClr val="FFA500"/>
    <a:srgbClr val="3B3838"/>
    <a:srgbClr val="B0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92" autoAdjust="0"/>
  </p:normalViewPr>
  <p:slideViewPr>
    <p:cSldViewPr snapToGrid="0">
      <p:cViewPr varScale="1">
        <p:scale>
          <a:sx n="44" d="100"/>
          <a:sy n="44" d="100"/>
        </p:scale>
        <p:origin x="586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角色说明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5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角色说明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07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30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6380" y="291072"/>
            <a:ext cx="10176358" cy="145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您好，欢迎参与“赏金猎人”游戏！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在本游戏中，两名玩家将同时扮演“赏金猎人”（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玩家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：红色小球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玩家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：蓝色小球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），你们的任务是</a:t>
            </a:r>
            <a:r>
              <a:rPr lang="zh-CN" altLang="en-US" sz="2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尽可能多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地在规定时间内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抓住屏幕中逃跑的“小偷”（</a:t>
            </a:r>
            <a:r>
              <a:rPr lang="zh-CN" altLang="en-US" sz="2000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DA0D35-F9ED-43F4-A24F-4625BF4DBD34}"/>
              </a:ext>
            </a:extLst>
          </p:cNvPr>
          <p:cNvGrpSpPr/>
          <p:nvPr/>
        </p:nvGrpSpPr>
        <p:grpSpPr>
          <a:xfrm>
            <a:off x="3546376" y="1860756"/>
            <a:ext cx="4768912" cy="4772160"/>
            <a:chOff x="3750055" y="1650006"/>
            <a:chExt cx="5040000" cy="50434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C8A41C-5F42-48BD-97FB-9908A02038F8}"/>
                </a:ext>
              </a:extLst>
            </p:cNvPr>
            <p:cNvSpPr/>
            <p:nvPr/>
          </p:nvSpPr>
          <p:spPr>
            <a:xfrm>
              <a:off x="3750055" y="1653439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A1A71DB-CCFF-46C0-876C-31A54E1E0EB5}"/>
                </a:ext>
              </a:extLst>
            </p:cNvPr>
            <p:cNvGrpSpPr/>
            <p:nvPr/>
          </p:nvGrpSpPr>
          <p:grpSpPr>
            <a:xfrm>
              <a:off x="4153490" y="2056874"/>
              <a:ext cx="4233130" cy="4233131"/>
              <a:chOff x="3533447" y="1779270"/>
              <a:chExt cx="3291401" cy="33187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043D4D-433E-4948-8A1D-948858D8CF9C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6086F7F-60B8-4A83-97AB-FA74605F968A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C100545-0C66-42DA-A5CD-3C36ED6E7C8D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1D5187F-EC26-42A7-BCB8-5CDECA8697D8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AB024DF-FD6F-4DEC-A1A6-A76E5D25F6AB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5281FF0-F85C-498D-AA10-9F8265AB568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A792D0-7DC2-4A65-AE32-FF35A391FB25}"/>
                  </a:ext>
                </a:extLst>
              </p:cNvPr>
              <p:cNvSpPr/>
              <p:nvPr/>
            </p:nvSpPr>
            <p:spPr>
              <a:xfrm>
                <a:off x="5975684" y="3792354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BA0408C-C56D-4BA3-8343-CCB94E0EE64C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rot="5400000" flipH="1" flipV="1">
              <a:off x="7770754" y="3189024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61449E04-70B9-4021-8B8D-F2C8170F9C6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6200000" flipV="1">
              <a:off x="4285859" y="2728352"/>
              <a:ext cx="335521" cy="40331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1C1B8944-B13B-42DA-8FA6-4D9EA0E47CA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4733032" y="3786714"/>
              <a:ext cx="385714" cy="38773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211A2E74-9904-4451-AF5C-1A6D7177562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6200000" flipV="1">
              <a:off x="5740777" y="5445383"/>
              <a:ext cx="305686" cy="37247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4925E5-3D70-446F-A302-0C3CCD84CC96}"/>
                </a:ext>
              </a:extLst>
            </p:cNvPr>
            <p:cNvSpPr txBox="1"/>
            <p:nvPr/>
          </p:nvSpPr>
          <p:spPr>
            <a:xfrm>
              <a:off x="4074570" y="1650006"/>
              <a:ext cx="1318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15s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F5A9F8-B6B0-4EAA-A614-89F82548397C}"/>
                </a:ext>
              </a:extLst>
            </p:cNvPr>
            <p:cNvSpPr txBox="1"/>
            <p:nvPr/>
          </p:nvSpPr>
          <p:spPr>
            <a:xfrm>
              <a:off x="6682274" y="1655198"/>
              <a:ext cx="1825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0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51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4627" y="994004"/>
            <a:ext cx="6763060" cy="4681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每轮游戏时间为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，屏幕左上方显示该轮游戏剩余时间。</a:t>
            </a: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每轮游戏中，屏幕上会出现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若干个小偷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，当您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另一玩家扮演的赏金猎人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碰到任意一个小偷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时，即视为成功抓到小偷。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成功抓到某个小偷后，该小偷会继续在屏幕内跑动，可以对其进行多次追捕，直到该轮游戏时间截止。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屏幕顶端将显示你们当前的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总得分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，分数计算规则为：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u="sng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每抓到一次小偷，计一分。</a:t>
            </a:r>
            <a:endParaRPr lang="en-US" altLang="zh-CN" u="sng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游戏结束后总分越高，最终实验报酬越高。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7A059A-3423-4FAC-B3AF-CA9047F40EF2}"/>
              </a:ext>
            </a:extLst>
          </p:cNvPr>
          <p:cNvGrpSpPr/>
          <p:nvPr/>
        </p:nvGrpSpPr>
        <p:grpSpPr>
          <a:xfrm>
            <a:off x="294313" y="1070906"/>
            <a:ext cx="4712977" cy="4716187"/>
            <a:chOff x="3576000" y="203170"/>
            <a:chExt cx="5040000" cy="50434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C06D308-6271-466C-92E5-F6199629F923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39802B7-C297-4A78-8871-C1120CA9E84F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1DEBEE-EA46-4C40-818E-7BA990E69438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7BD0FCE-BE35-402E-8FA3-7E4C4DF4FDFF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A0211D-3881-40B1-9B9A-3175DBDA6542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FCC5684-DAEC-4849-A0AB-9009954803D9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8A833E-CA70-4CBC-8F95-3DE15FD19948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8BB97F1-FD42-4599-B72E-19FEDC19ACC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2626319-AA26-4955-A94C-15CA1727E2EE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连接符: 曲线 67">
                <a:extLst>
                  <a:ext uri="{FF2B5EF4-FFF2-40B4-BE49-F238E27FC236}">
                    <a16:creationId xmlns:a16="http://schemas.microsoft.com/office/drawing/2014/main" id="{686405EB-6DDD-40E4-BD30-FF14938B064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FE2C92BF-C81F-425D-8743-A435357C0727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2C6C7483-52FF-41FE-9150-51D52888C97B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F3FEA33-E2B9-4811-A645-F33F70CD2CBC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213B31A-DF10-49BE-B754-CD01915F5418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469B7F3-B6F7-40EB-B968-11E43D9658FB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7s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6F9E336-869D-47E6-85A4-ADDFEEF016C0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10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74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4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游戏开始后，前面六轮将作为练习，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便于进一步理解规则以及熟悉操作，不计入成绩。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待双方玩家都明确游戏规则后，再进入正式游戏。</a:t>
            </a:r>
          </a:p>
        </p:txBody>
      </p:sp>
    </p:spTree>
    <p:extLst>
      <p:ext uri="{BB962C8B-B14F-4D97-AF65-F5344CB8AC3E}">
        <p14:creationId xmlns:p14="http://schemas.microsoft.com/office/powerpoint/2010/main" val="279636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6380" y="291072"/>
            <a:ext cx="10176358" cy="191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您好，欢迎参与“赏金猎人”游戏！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在本游戏中，两名玩家将同时扮演“赏金猎人”（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：红色小球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：蓝色小球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：绿色小球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），你们的任务是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尽可能多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地在规定时间内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抓住屏幕中逃跑的“小偷”（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A5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黄色小球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DA0D35-F9ED-43F4-A24F-4625BF4DBD34}"/>
              </a:ext>
            </a:extLst>
          </p:cNvPr>
          <p:cNvGrpSpPr/>
          <p:nvPr/>
        </p:nvGrpSpPr>
        <p:grpSpPr>
          <a:xfrm>
            <a:off x="3546376" y="1819485"/>
            <a:ext cx="4768912" cy="4772160"/>
            <a:chOff x="3750055" y="1650006"/>
            <a:chExt cx="5040000" cy="50434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C8A41C-5F42-48BD-97FB-9908A02038F8}"/>
                </a:ext>
              </a:extLst>
            </p:cNvPr>
            <p:cNvSpPr/>
            <p:nvPr/>
          </p:nvSpPr>
          <p:spPr>
            <a:xfrm>
              <a:off x="3750055" y="1653439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A1A71DB-CCFF-46C0-876C-31A54E1E0EB5}"/>
                </a:ext>
              </a:extLst>
            </p:cNvPr>
            <p:cNvGrpSpPr/>
            <p:nvPr/>
          </p:nvGrpSpPr>
          <p:grpSpPr>
            <a:xfrm>
              <a:off x="4153490" y="2056874"/>
              <a:ext cx="4233130" cy="4233131"/>
              <a:chOff x="3533447" y="1779270"/>
              <a:chExt cx="3291401" cy="33187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043D4D-433E-4948-8A1D-948858D8CF9C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6086F7F-60B8-4A83-97AB-FA74605F968A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C100545-0C66-42DA-A5CD-3C36ED6E7C8D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1D5187F-EC26-42A7-BCB8-5CDECA8697D8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AB024DF-FD6F-4DEC-A1A6-A76E5D25F6AB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5281FF0-F85C-498D-AA10-9F8265AB568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A792D0-7DC2-4A65-AE32-FF35A391FB25}"/>
                  </a:ext>
                </a:extLst>
              </p:cNvPr>
              <p:cNvSpPr/>
              <p:nvPr/>
            </p:nvSpPr>
            <p:spPr>
              <a:xfrm>
                <a:off x="5975684" y="3792354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BA0408C-C56D-4BA3-8343-CCB94E0EE64C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rot="5400000" flipH="1" flipV="1">
              <a:off x="7770754" y="3189024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61449E04-70B9-4021-8B8D-F2C8170F9C6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6200000" flipV="1">
              <a:off x="4285859" y="2728352"/>
              <a:ext cx="335521" cy="40331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1C1B8944-B13B-42DA-8FA6-4D9EA0E47CA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4733032" y="3786714"/>
              <a:ext cx="385714" cy="38773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211A2E74-9904-4451-AF5C-1A6D7177562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6200000" flipV="1">
              <a:off x="5740777" y="5445383"/>
              <a:ext cx="305686" cy="37247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4925E5-3D70-446F-A302-0C3CCD84CC96}"/>
                </a:ext>
              </a:extLst>
            </p:cNvPr>
            <p:cNvSpPr txBox="1"/>
            <p:nvPr/>
          </p:nvSpPr>
          <p:spPr>
            <a:xfrm>
              <a:off x="4074570" y="1650006"/>
              <a:ext cx="1318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Time: 15s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F5A9F8-B6B0-4EAA-A614-89F82548397C}"/>
                </a:ext>
              </a:extLst>
            </p:cNvPr>
            <p:cNvSpPr txBox="1"/>
            <p:nvPr/>
          </p:nvSpPr>
          <p:spPr>
            <a:xfrm>
              <a:off x="6682274" y="1655198"/>
              <a:ext cx="1825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Total Score: 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104D1C9A-BCFB-4096-853F-64B1847D993C}"/>
              </a:ext>
            </a:extLst>
          </p:cNvPr>
          <p:cNvSpPr/>
          <p:nvPr/>
        </p:nvSpPr>
        <p:spPr>
          <a:xfrm>
            <a:off x="5557362" y="3512111"/>
            <a:ext cx="210842" cy="20910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60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4627" y="994004"/>
            <a:ext cx="6763060" cy="4681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每轮游戏时间为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15s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，屏幕左上方显示该轮游戏剩余时间。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每轮游戏中，屏幕上会出现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若干个小偷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，当您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另一玩家扮演的赏金猎人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碰到任意一个小偷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时，即视为成功抓到小偷。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成功抓到某个小偷后，该小偷会继续在屏幕内跑动，可以对其进行多次追捕，直到该轮游戏时间截止。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屏幕顶端将显示你们当前的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总得分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，分数计算规则为：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</a:t>
            </a:r>
            <a:r>
              <a:rPr kumimoji="0" lang="zh-CN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每抓到一次小偷，计一分。</a:t>
            </a:r>
            <a:endParaRPr kumimoji="0" lang="en-US" altLang="zh-CN" sz="1800" b="0" i="0" u="sng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游戏结束后总分越高，最终实验报酬越高。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7A059A-3423-4FAC-B3AF-CA9047F40EF2}"/>
              </a:ext>
            </a:extLst>
          </p:cNvPr>
          <p:cNvGrpSpPr/>
          <p:nvPr/>
        </p:nvGrpSpPr>
        <p:grpSpPr>
          <a:xfrm>
            <a:off x="294313" y="1070906"/>
            <a:ext cx="4712977" cy="4716187"/>
            <a:chOff x="3576000" y="203170"/>
            <a:chExt cx="5040000" cy="50434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C06D308-6271-466C-92E5-F6199629F923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39802B7-C297-4A78-8871-C1120CA9E84F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1DEBEE-EA46-4C40-818E-7BA990E69438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7BD0FCE-BE35-402E-8FA3-7E4C4DF4FDFF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A0211D-3881-40B1-9B9A-3175DBDA6542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FCC5684-DAEC-4849-A0AB-9009954803D9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8A833E-CA70-4CBC-8F95-3DE15FD19948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8BB97F1-FD42-4599-B72E-19FEDC19ACC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2626319-AA26-4955-A94C-15CA1727E2EE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8" name="连接符: 曲线 67">
                <a:extLst>
                  <a:ext uri="{FF2B5EF4-FFF2-40B4-BE49-F238E27FC236}">
                    <a16:creationId xmlns:a16="http://schemas.microsoft.com/office/drawing/2014/main" id="{686405EB-6DDD-40E4-BD30-FF14938B064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FE2C92BF-C81F-425D-8743-A435357C0727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2C6C7483-52FF-41FE-9150-51D52888C97B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F3FEA33-E2B9-4811-A645-F33F70CD2CBC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213B31A-DF10-49BE-B754-CD01915F5418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469B7F3-B6F7-40EB-B968-11E43D9658FB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Time: 7s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6F9E336-869D-47E6-85A4-ADDFEEF016C0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Total Score: 10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BD514CDC-356F-4474-B104-8E06EEAE033A}"/>
              </a:ext>
            </a:extLst>
          </p:cNvPr>
          <p:cNvSpPr/>
          <p:nvPr/>
        </p:nvSpPr>
        <p:spPr>
          <a:xfrm>
            <a:off x="2926985" y="2646147"/>
            <a:ext cx="210842" cy="20910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86BC0D5F-E9FB-42EC-BFC4-D2BA929B58DA}"/>
              </a:ext>
            </a:extLst>
          </p:cNvPr>
          <p:cNvCxnSpPr>
            <a:cxnSpLocks/>
            <a:stCxn id="20" idx="6"/>
            <a:endCxn id="63" idx="1"/>
          </p:cNvCxnSpPr>
          <p:nvPr/>
        </p:nvCxnSpPr>
        <p:spPr>
          <a:xfrm>
            <a:off x="3137827" y="2750701"/>
            <a:ext cx="628794" cy="24615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9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4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游戏开始后，前面六轮将作为练习，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便于进一步理解规则以及熟悉操作，不计入成绩。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待双方玩家都明确游戏规则后，再进入正式游戏。</a:t>
            </a:r>
          </a:p>
        </p:txBody>
      </p:sp>
    </p:spTree>
    <p:extLst>
      <p:ext uri="{BB962C8B-B14F-4D97-AF65-F5344CB8AC3E}">
        <p14:creationId xmlns:p14="http://schemas.microsoft.com/office/powerpoint/2010/main" val="283803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336" y="363070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3766" y="711558"/>
            <a:ext cx="8624052" cy="511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您好，欢迎参与“赏金猎人”游戏！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游戏即将开始，您可以通过操纵游戏手柄左上角的摇杆来控制赏金猎人的移动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再次提醒：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）游戏任务是尽可能多地在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规定时间内（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抓住屏幕中逃跑的小偷（</a:t>
            </a:r>
            <a:r>
              <a:rPr lang="zh-CN" altLang="en-US" b="1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黄色小球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倒计时结束后，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游戏界面刷新，玩家的位置也会刷新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）实验报酬和最终总分数相关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明确自己的任务后，请按下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键。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等待各玩家确认后游戏开始。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F2B02E8-9C41-47D6-907D-91E2787EDDD9}"/>
              </a:ext>
            </a:extLst>
          </p:cNvPr>
          <p:cNvGrpSpPr/>
          <p:nvPr/>
        </p:nvGrpSpPr>
        <p:grpSpPr>
          <a:xfrm>
            <a:off x="4652185" y="1651508"/>
            <a:ext cx="2251866" cy="1823211"/>
            <a:chOff x="5353225" y="1737433"/>
            <a:chExt cx="2251866" cy="182321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9F31F1E-724C-4821-B3C3-5B5D255452E7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864A80-F4CD-45E0-9577-F1ED6F131CD2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4887508" y="1944886"/>
            <a:ext cx="647394" cy="5981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DD7B19-044E-4E77-BEFC-170FCAF55F50}"/>
              </a:ext>
            </a:extLst>
          </p:cNvPr>
          <p:cNvGrpSpPr/>
          <p:nvPr/>
        </p:nvGrpSpPr>
        <p:grpSpPr>
          <a:xfrm>
            <a:off x="7712648" y="5108977"/>
            <a:ext cx="1346201" cy="1089944"/>
            <a:chOff x="5353225" y="1737433"/>
            <a:chExt cx="2251866" cy="182321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8F80D19-AFE6-4EC4-B9FA-3823250DD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3E8E41F-BE7B-4C0F-BFB9-305A60C40FEE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7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3090250-0A4B-4C6E-B035-011B99D9F993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E3AC1C80-FC39-4E56-B8A1-99229B28D6A1}"/>
              </a:ext>
            </a:extLst>
          </p:cNvPr>
          <p:cNvSpPr/>
          <p:nvPr/>
        </p:nvSpPr>
        <p:spPr>
          <a:xfrm>
            <a:off x="8704386" y="5515832"/>
            <a:ext cx="159149" cy="1470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7392" y="363070"/>
            <a:ext cx="6705999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请休息片刻，</a:t>
            </a: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休息好后请按手柄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等待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各玩家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确认后游戏继续。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F38F176-AFB8-485F-AD93-AAA92E0E6BD1}"/>
              </a:ext>
            </a:extLst>
          </p:cNvPr>
          <p:cNvGrpSpPr/>
          <p:nvPr/>
        </p:nvGrpSpPr>
        <p:grpSpPr>
          <a:xfrm>
            <a:off x="4275622" y="3947287"/>
            <a:ext cx="2251866" cy="1823211"/>
            <a:chOff x="5353225" y="1737433"/>
            <a:chExt cx="2251866" cy="182321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0D5060C-460E-4C97-B60C-6BFD04212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D67328D-6701-440F-9DDB-66291E14A295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3BE4DD2-C928-43D4-AAA7-BC6E9547EA55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596FE044-186A-4F5C-92AB-F45DEAB6B90F}"/>
              </a:ext>
            </a:extLst>
          </p:cNvPr>
          <p:cNvSpPr/>
          <p:nvPr/>
        </p:nvSpPr>
        <p:spPr>
          <a:xfrm>
            <a:off x="5928733" y="4605938"/>
            <a:ext cx="263788" cy="2529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6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实验结束，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请联系主试。</a:t>
            </a:r>
          </a:p>
        </p:txBody>
      </p:sp>
    </p:spTree>
    <p:extLst>
      <p:ext uri="{BB962C8B-B14F-4D97-AF65-F5344CB8AC3E}">
        <p14:creationId xmlns:p14="http://schemas.microsoft.com/office/powerpoint/2010/main" val="85699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4636</TotalTime>
  <Words>604</Words>
  <Application>Microsoft Office PowerPoint</Application>
  <PresentationFormat>宽屏</PresentationFormat>
  <Paragraphs>62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chenya</dc:creator>
  <cp:lastModifiedBy>chenya</cp:lastModifiedBy>
  <cp:revision>114</cp:revision>
  <dcterms:created xsi:type="dcterms:W3CDTF">2018-12-24T02:23:55Z</dcterms:created>
  <dcterms:modified xsi:type="dcterms:W3CDTF">2021-11-26T08:43:05Z</dcterms:modified>
</cp:coreProperties>
</file>