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7" r:id="rId3"/>
    <p:sldId id="268" r:id="rId4"/>
    <p:sldId id="275" r:id="rId5"/>
    <p:sldId id="274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yer1" id="{C928C6DD-A8B0-4EDF-9A2A-EB8EEBB6A25F}">
          <p14:sldIdLst>
            <p14:sldId id="261"/>
            <p14:sldId id="267"/>
            <p14:sldId id="268"/>
            <p14:sldId id="275"/>
          </p14:sldIdLst>
        </p14:section>
        <p14:section name="insert pictures" id="{0987D39C-2E96-485A-8C68-510B317FB800}">
          <p14:sldIdLst>
            <p14:sldId id="274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A500"/>
    <a:srgbClr val="3B3838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>
        <p:scale>
          <a:sx n="66" d="100"/>
          <a:sy n="66" d="100"/>
        </p:scale>
        <p:origin x="58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9608904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您好，欢迎参与“狼追羊”游戏！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在本游戏中，您与另一玩家将同时扮演“狼”（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尽快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抓住屏幕中跑动的“羊”（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711544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连接符: 曲线 13">
                <a:extLst>
                  <a:ext uri="{FF2B5EF4-FFF2-40B4-BE49-F238E27FC236}">
                    <a16:creationId xmlns:a16="http://schemas.microsoft.com/office/drawing/2014/main" id="{2D0772AF-397B-41F2-AEF9-99E3A640EAF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连接符: 曲线 26">
                <a:extLst>
                  <a:ext uri="{FF2B5EF4-FFF2-40B4-BE49-F238E27FC236}">
                    <a16:creationId xmlns:a16="http://schemas.microsoft.com/office/drawing/2014/main" id="{3438D6D3-B864-4C39-B68B-A80B1B91FFBB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6148940" y="3288632"/>
                <a:ext cx="65772" cy="590350"/>
              </a:xfrm>
              <a:prstGeom prst="curved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53548" y="2008258"/>
            <a:ext cx="6797491" cy="284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另一玩家扮演的狼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时，即视为成功抓到羊，而后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，屏幕上方会显示该轮游戏剩余时间。若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内两名玩家都未抓到羊，则该轮游戏结束，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97046" y="2082637"/>
            <a:ext cx="671292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内抓到羊，该轮游戏得分。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分数依据追逐时长计算，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用时越短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得分越高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（每剩余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，总分增加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分；即至多可得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内两名玩家都没有抓到羊，不得分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EC41A5-CED0-48E0-BFD2-2319417C736D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FAF185-B123-4DC4-9C87-53DCF401E0D2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9497F9-C3A8-4A78-81DD-CA66F9263F21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477829-C188-44EF-B063-306F912190EE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36E2DFA-E5BA-4311-8577-1FA61765E9FD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23BE09D-5C76-45B7-A347-32FA484AFB96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3453865-4F81-4F6D-9F0A-04745CB7E583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A1111EB-7F07-4897-84D2-E9357704CC0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E80226B-DE41-4432-8257-C61106B7FFF1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4F73B961-C567-4D4F-8CE9-AEA822AD9868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4EDF4B75-032B-4BFC-836C-FA839F365C64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连接符: 曲线 45">
              <a:extLst>
                <a:ext uri="{FF2B5EF4-FFF2-40B4-BE49-F238E27FC236}">
                  <a16:creationId xmlns:a16="http://schemas.microsoft.com/office/drawing/2014/main" id="{EF0AA8AC-3B98-4290-95DD-2E175D4E60DE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694B1EF-EBB3-4860-8771-376DBF03FB4B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CCD14046-ABD2-40FB-ACC3-D58B3303A061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161C767-DF3C-4799-B8B4-7F9B27171BDA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C00D25D-8E0D-44D2-A810-E230093E4031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4F7D7A-25EA-42A2-85EE-53AA79DC25F5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我们将先进行几轮练习，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05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游戏即将开始，您可以通过操纵游戏手柄左上角的摇杆来控制狼的移动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再次提醒：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）游戏任务是尽快地在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规定时间内（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抓住屏幕中跑动的羊（</a:t>
              </a:r>
              <a:r>
                <a:rPr lang="zh-CN" altLang="en-US" b="1" dirty="0">
                  <a:solidFill>
                    <a:srgbClr val="FFA5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黄色小球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每抓到一只羊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内两名玩家均未抓到羊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，则立即进入下一轮游戏。此时游戏界面刷新，两名玩家的位置也会刷新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）实验报酬和最终总分数相关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明确自己的任务后，请示意主试开始实验吧。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355" y="1705297"/>
              <a:ext cx="2251866" cy="1823211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274678" y="1998675"/>
              <a:ext cx="647394" cy="59815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97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后游戏继续。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26768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423</Words>
  <Application>Microsoft Office PowerPoint</Application>
  <PresentationFormat>宽屏</PresentationFormat>
  <Paragraphs>39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87</cp:revision>
  <dcterms:created xsi:type="dcterms:W3CDTF">2018-12-24T02:23:55Z</dcterms:created>
  <dcterms:modified xsi:type="dcterms:W3CDTF">2021-05-31T15:18:15Z</dcterms:modified>
</cp:coreProperties>
</file>