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4"/>
  </p:notesMasterIdLst>
  <p:sldIdLst>
    <p:sldId id="256" r:id="rId2"/>
    <p:sldId id="257" r:id="rId3"/>
    <p:sldId id="335" r:id="rId4"/>
    <p:sldId id="336" r:id="rId5"/>
    <p:sldId id="337" r:id="rId6"/>
    <p:sldId id="338" r:id="rId7"/>
    <p:sldId id="340" r:id="rId8"/>
    <p:sldId id="341" r:id="rId9"/>
    <p:sldId id="342" r:id="rId10"/>
    <p:sldId id="343" r:id="rId11"/>
    <p:sldId id="344" r:id="rId12"/>
    <p:sldId id="346" r:id="rId13"/>
    <p:sldId id="339" r:id="rId14"/>
    <p:sldId id="286" r:id="rId15"/>
    <p:sldId id="349" r:id="rId16"/>
    <p:sldId id="273" r:id="rId17"/>
    <p:sldId id="355" r:id="rId18"/>
    <p:sldId id="277" r:id="rId19"/>
    <p:sldId id="296" r:id="rId20"/>
    <p:sldId id="279" r:id="rId21"/>
    <p:sldId id="307" r:id="rId22"/>
    <p:sldId id="280" r:id="rId23"/>
    <p:sldId id="294" r:id="rId24"/>
    <p:sldId id="322" r:id="rId25"/>
    <p:sldId id="329" r:id="rId26"/>
    <p:sldId id="324" r:id="rId27"/>
    <p:sldId id="325" r:id="rId28"/>
    <p:sldId id="326" r:id="rId29"/>
    <p:sldId id="328" r:id="rId30"/>
    <p:sldId id="357" r:id="rId31"/>
    <p:sldId id="293" r:id="rId32"/>
    <p:sldId id="358"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0"/>
        <a:cs typeface="+mn-cs"/>
      </a:defRPr>
    </a:lvl1pPr>
    <a:lvl2pPr marL="457200" algn="l" rtl="0" eaLnBrk="0" fontAlgn="base" hangingPunct="0">
      <a:spcBef>
        <a:spcPct val="0"/>
      </a:spcBef>
      <a:spcAft>
        <a:spcPct val="0"/>
      </a:spcAft>
      <a:defRPr kern="1200">
        <a:solidFill>
          <a:schemeClr val="tx1"/>
        </a:solidFill>
        <a:latin typeface="Arial" charset="0"/>
        <a:ea typeface="宋体" charset="0"/>
        <a:cs typeface="+mn-cs"/>
      </a:defRPr>
    </a:lvl2pPr>
    <a:lvl3pPr marL="914400" algn="l" rtl="0" eaLnBrk="0" fontAlgn="base" hangingPunct="0">
      <a:spcBef>
        <a:spcPct val="0"/>
      </a:spcBef>
      <a:spcAft>
        <a:spcPct val="0"/>
      </a:spcAft>
      <a:defRPr kern="1200">
        <a:solidFill>
          <a:schemeClr val="tx1"/>
        </a:solidFill>
        <a:latin typeface="Arial" charset="0"/>
        <a:ea typeface="宋体" charset="0"/>
        <a:cs typeface="+mn-cs"/>
      </a:defRPr>
    </a:lvl3pPr>
    <a:lvl4pPr marL="1371600" algn="l" rtl="0" eaLnBrk="0" fontAlgn="base" hangingPunct="0">
      <a:spcBef>
        <a:spcPct val="0"/>
      </a:spcBef>
      <a:spcAft>
        <a:spcPct val="0"/>
      </a:spcAft>
      <a:defRPr kern="1200">
        <a:solidFill>
          <a:schemeClr val="tx1"/>
        </a:solidFill>
        <a:latin typeface="Arial" charset="0"/>
        <a:ea typeface="宋体" charset="0"/>
        <a:cs typeface="+mn-cs"/>
      </a:defRPr>
    </a:lvl4pPr>
    <a:lvl5pPr marL="1828800" algn="l" rtl="0" eaLnBrk="0" fontAlgn="base" hangingPunct="0">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0000"/>
    <a:srgbClr val="CC3300"/>
    <a:srgbClr val="9900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92991" autoAdjust="0"/>
  </p:normalViewPr>
  <p:slideViewPr>
    <p:cSldViewPr>
      <p:cViewPr varScale="1">
        <p:scale>
          <a:sx n="66" d="100"/>
          <a:sy n="66" d="100"/>
        </p:scale>
        <p:origin x="9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charset="0"/>
                <a:ea typeface="宋体" charset="-122"/>
              </a:defRPr>
            </a:lvl1pPr>
          </a:lstStyle>
          <a:p>
            <a:pPr>
              <a:defRPr/>
            </a:pPr>
            <a:endParaRPr lang="en-US" altLang="zh-CN"/>
          </a:p>
        </p:txBody>
      </p:sp>
      <p:sp>
        <p:nvSpPr>
          <p:cNvPr id="104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charset="0"/>
                <a:ea typeface="宋体"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charset="0"/>
                <a:ea typeface="宋体" charset="-122"/>
              </a:defRPr>
            </a:lvl1pPr>
          </a:lstStyle>
          <a:p>
            <a:pPr>
              <a:defRPr/>
            </a:pPr>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ea typeface="宋体" panose="02010600030101010101" pitchFamily="2" charset="-122"/>
              </a:defRPr>
            </a:lvl1pPr>
          </a:lstStyle>
          <a:p>
            <a:pPr>
              <a:defRPr/>
            </a:pPr>
            <a:fld id="{39DFBD38-33E4-7942-B810-861DA512AA21}" type="slidenum">
              <a:rPr lang="en-US" altLang="zh-CN"/>
              <a:pPr>
                <a:defRPr/>
              </a:pPr>
              <a:t>‹#›</a:t>
            </a:fld>
            <a:endParaRPr lang="en-US" altLang="zh-CN"/>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B7210171-7D9A-9A40-804D-6DCFA6441355}" type="slidenum">
              <a:rPr lang="en-US" altLang="zh-CN"/>
              <a:pPr>
                <a:spcBef>
                  <a:spcPct val="0"/>
                </a:spcBef>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DDAFBA72-1E9B-1E47-961C-08754AA6A304}" type="slidenum">
              <a:rPr lang="en-US" altLang="zh-CN"/>
              <a:pPr>
                <a:spcBef>
                  <a:spcPct val="0"/>
                </a:spcBef>
              </a:pPr>
              <a:t>11</a:t>
            </a:fld>
            <a:endParaRPr lang="en-US"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a,b</a:t>
            </a:r>
            <a:r>
              <a:rPr lang="zh-CN" altLang="en-US">
                <a:ea typeface="宋体" charset="0"/>
              </a:rPr>
              <a:t>分别是◦和*的</a:t>
            </a:r>
            <a:r>
              <a:rPr lang="zh-CN" altLang="en-US" b="1">
                <a:solidFill>
                  <a:srgbClr val="FF0000"/>
                </a:solidFill>
                <a:ea typeface="宋体" charset="0"/>
              </a:rPr>
              <a:t>单位元蕴含两者之一：</a:t>
            </a:r>
            <a:r>
              <a:rPr lang="en-US" altLang="zh-CN" b="1">
                <a:solidFill>
                  <a:srgbClr val="FF0000"/>
                </a:solidFill>
                <a:ea typeface="宋体" charset="0"/>
              </a:rPr>
              <a:t>a</a:t>
            </a:r>
            <a:r>
              <a:rPr lang="zh-CN" altLang="en-US" b="1">
                <a:solidFill>
                  <a:srgbClr val="FF0000"/>
                </a:solidFill>
                <a:ea typeface="宋体" charset="0"/>
              </a:rPr>
              <a:t>是全下界，</a:t>
            </a:r>
            <a:r>
              <a:rPr lang="en-US" altLang="zh-CN" b="1">
                <a:solidFill>
                  <a:srgbClr val="FF0000"/>
                </a:solidFill>
                <a:ea typeface="宋体" charset="0"/>
              </a:rPr>
              <a:t>0</a:t>
            </a:r>
            <a:r>
              <a:rPr lang="zh-CN" altLang="en-US" b="1">
                <a:solidFill>
                  <a:srgbClr val="FF0000"/>
                </a:solidFill>
                <a:ea typeface="宋体" charset="0"/>
              </a:rPr>
              <a:t>是上确界运算，</a:t>
            </a:r>
            <a:r>
              <a:rPr lang="en-US" altLang="zh-CN" b="1">
                <a:solidFill>
                  <a:srgbClr val="FF0000"/>
                </a:solidFill>
                <a:ea typeface="宋体" charset="0"/>
              </a:rPr>
              <a:t>b</a:t>
            </a:r>
            <a:r>
              <a:rPr lang="zh-CN" altLang="en-US" b="1">
                <a:solidFill>
                  <a:srgbClr val="FF0000"/>
                </a:solidFill>
                <a:ea typeface="宋体" charset="0"/>
              </a:rPr>
              <a:t>是全上界，</a:t>
            </a:r>
            <a:r>
              <a:rPr lang="en-US" altLang="zh-CN" b="1">
                <a:solidFill>
                  <a:srgbClr val="FF0000"/>
                </a:solidFill>
                <a:ea typeface="宋体" charset="0"/>
              </a:rPr>
              <a:t>*</a:t>
            </a:r>
            <a:r>
              <a:rPr lang="zh-CN" altLang="en-US" b="1">
                <a:solidFill>
                  <a:srgbClr val="FF0000"/>
                </a:solidFill>
                <a:ea typeface="宋体" charset="0"/>
              </a:rPr>
              <a:t>是下确界运算；</a:t>
            </a:r>
            <a:r>
              <a:rPr lang="en-US" altLang="zh-CN" b="1">
                <a:solidFill>
                  <a:srgbClr val="FF0000"/>
                </a:solidFill>
                <a:ea typeface="宋体" charset="0"/>
              </a:rPr>
              <a:t>a</a:t>
            </a:r>
            <a:r>
              <a:rPr lang="zh-CN" altLang="en-US" b="1">
                <a:solidFill>
                  <a:srgbClr val="FF0000"/>
                </a:solidFill>
                <a:ea typeface="宋体" charset="0"/>
              </a:rPr>
              <a:t>是全上界，</a:t>
            </a:r>
            <a:r>
              <a:rPr lang="en-US" altLang="zh-CN" b="1">
                <a:solidFill>
                  <a:srgbClr val="FF0000"/>
                </a:solidFill>
                <a:ea typeface="宋体" charset="0"/>
              </a:rPr>
              <a:t>0</a:t>
            </a:r>
            <a:r>
              <a:rPr lang="zh-CN" altLang="en-US" b="1">
                <a:solidFill>
                  <a:srgbClr val="FF0000"/>
                </a:solidFill>
                <a:ea typeface="宋体" charset="0"/>
              </a:rPr>
              <a:t>是下确界运算，</a:t>
            </a:r>
            <a:r>
              <a:rPr lang="en-US" altLang="zh-CN" b="1">
                <a:solidFill>
                  <a:srgbClr val="FF0000"/>
                </a:solidFill>
                <a:ea typeface="宋体" charset="0"/>
              </a:rPr>
              <a:t>b</a:t>
            </a:r>
            <a:r>
              <a:rPr lang="zh-CN" altLang="en-US" b="1">
                <a:solidFill>
                  <a:srgbClr val="FF0000"/>
                </a:solidFill>
                <a:ea typeface="宋体" charset="0"/>
              </a:rPr>
              <a:t>是全下界，</a:t>
            </a:r>
            <a:r>
              <a:rPr lang="en-US" altLang="zh-CN" b="1">
                <a:solidFill>
                  <a:srgbClr val="FF0000"/>
                </a:solidFill>
                <a:ea typeface="宋体" charset="0"/>
              </a:rPr>
              <a:t>*</a:t>
            </a:r>
            <a:r>
              <a:rPr lang="zh-CN" altLang="en-US" b="1">
                <a:solidFill>
                  <a:srgbClr val="FF0000"/>
                </a:solidFill>
                <a:ea typeface="宋体" charset="0"/>
              </a:rPr>
              <a:t>是上确界运算；</a:t>
            </a:r>
            <a:endParaRPr lang="zh-CN" altLang="zh-CN">
              <a:ea typeface="宋体" charset="0"/>
            </a:endParaRPr>
          </a:p>
          <a:p>
            <a:pPr eaLnBrk="1" hangingPunct="1"/>
            <a:endParaRPr lang="zh-CN" altLang="zh-CN">
              <a:ea typeface="宋体" charset="0"/>
            </a:endParaRPr>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421DB367-C9F1-1740-BE11-67E15923143A}" type="slidenum">
              <a:rPr lang="en-US" altLang="zh-CN"/>
              <a:pPr>
                <a:spcBef>
                  <a:spcPct val="0"/>
                </a:spcBef>
              </a:pPr>
              <a:t>12</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a,b</a:t>
            </a:r>
            <a:r>
              <a:rPr lang="zh-CN" altLang="en-US">
                <a:ea typeface="宋体" charset="0"/>
              </a:rPr>
              <a:t>分别是◦和*的</a:t>
            </a:r>
            <a:r>
              <a:rPr lang="zh-CN" altLang="en-US" b="1">
                <a:solidFill>
                  <a:srgbClr val="FF0000"/>
                </a:solidFill>
                <a:ea typeface="宋体" charset="0"/>
              </a:rPr>
              <a:t>单位元蕴含两者之一：</a:t>
            </a:r>
            <a:r>
              <a:rPr lang="en-US" altLang="zh-CN" b="1">
                <a:solidFill>
                  <a:srgbClr val="FF0000"/>
                </a:solidFill>
                <a:ea typeface="宋体" charset="0"/>
              </a:rPr>
              <a:t>a</a:t>
            </a:r>
            <a:r>
              <a:rPr lang="zh-CN" altLang="en-US" b="1">
                <a:solidFill>
                  <a:srgbClr val="FF0000"/>
                </a:solidFill>
                <a:ea typeface="宋体" charset="0"/>
              </a:rPr>
              <a:t>是全下界，</a:t>
            </a:r>
            <a:r>
              <a:rPr lang="en-US" altLang="zh-CN" b="1">
                <a:solidFill>
                  <a:srgbClr val="FF0000"/>
                </a:solidFill>
                <a:ea typeface="宋体" charset="0"/>
              </a:rPr>
              <a:t>0</a:t>
            </a:r>
            <a:r>
              <a:rPr lang="zh-CN" altLang="en-US" b="1">
                <a:solidFill>
                  <a:srgbClr val="FF0000"/>
                </a:solidFill>
                <a:ea typeface="宋体" charset="0"/>
              </a:rPr>
              <a:t>是上确界运算，</a:t>
            </a:r>
            <a:r>
              <a:rPr lang="en-US" altLang="zh-CN" b="1">
                <a:solidFill>
                  <a:srgbClr val="FF0000"/>
                </a:solidFill>
                <a:ea typeface="宋体" charset="0"/>
              </a:rPr>
              <a:t>b</a:t>
            </a:r>
            <a:r>
              <a:rPr lang="zh-CN" altLang="en-US" b="1">
                <a:solidFill>
                  <a:srgbClr val="FF0000"/>
                </a:solidFill>
                <a:ea typeface="宋体" charset="0"/>
              </a:rPr>
              <a:t>是全上界，</a:t>
            </a:r>
            <a:r>
              <a:rPr lang="en-US" altLang="zh-CN" b="1">
                <a:solidFill>
                  <a:srgbClr val="FF0000"/>
                </a:solidFill>
                <a:ea typeface="宋体" charset="0"/>
              </a:rPr>
              <a:t>*</a:t>
            </a:r>
            <a:r>
              <a:rPr lang="zh-CN" altLang="en-US" b="1">
                <a:solidFill>
                  <a:srgbClr val="FF0000"/>
                </a:solidFill>
                <a:ea typeface="宋体" charset="0"/>
              </a:rPr>
              <a:t>是下确界运算；</a:t>
            </a:r>
            <a:r>
              <a:rPr lang="en-US" altLang="zh-CN" b="1">
                <a:solidFill>
                  <a:srgbClr val="FF0000"/>
                </a:solidFill>
                <a:ea typeface="宋体" charset="0"/>
              </a:rPr>
              <a:t>a</a:t>
            </a:r>
            <a:r>
              <a:rPr lang="zh-CN" altLang="en-US" b="1">
                <a:solidFill>
                  <a:srgbClr val="FF0000"/>
                </a:solidFill>
                <a:ea typeface="宋体" charset="0"/>
              </a:rPr>
              <a:t>是全上界，</a:t>
            </a:r>
            <a:r>
              <a:rPr lang="en-US" altLang="zh-CN" b="1">
                <a:solidFill>
                  <a:srgbClr val="FF0000"/>
                </a:solidFill>
                <a:ea typeface="宋体" charset="0"/>
              </a:rPr>
              <a:t>0</a:t>
            </a:r>
            <a:r>
              <a:rPr lang="zh-CN" altLang="en-US" b="1">
                <a:solidFill>
                  <a:srgbClr val="FF0000"/>
                </a:solidFill>
                <a:ea typeface="宋体" charset="0"/>
              </a:rPr>
              <a:t>是下确界运算，</a:t>
            </a:r>
            <a:r>
              <a:rPr lang="en-US" altLang="zh-CN" b="1">
                <a:solidFill>
                  <a:srgbClr val="FF0000"/>
                </a:solidFill>
                <a:ea typeface="宋体" charset="0"/>
              </a:rPr>
              <a:t>b</a:t>
            </a:r>
            <a:r>
              <a:rPr lang="zh-CN" altLang="en-US" b="1">
                <a:solidFill>
                  <a:srgbClr val="FF0000"/>
                </a:solidFill>
                <a:ea typeface="宋体" charset="0"/>
              </a:rPr>
              <a:t>是全下界，</a:t>
            </a:r>
            <a:r>
              <a:rPr lang="en-US" altLang="zh-CN" b="1">
                <a:solidFill>
                  <a:srgbClr val="FF0000"/>
                </a:solidFill>
                <a:ea typeface="宋体" charset="0"/>
              </a:rPr>
              <a:t>*</a:t>
            </a:r>
            <a:r>
              <a:rPr lang="zh-CN" altLang="en-US" b="1">
                <a:solidFill>
                  <a:srgbClr val="FF0000"/>
                </a:solidFill>
                <a:ea typeface="宋体" charset="0"/>
              </a:rPr>
              <a:t>是上确界运算；</a:t>
            </a:r>
            <a:endParaRPr lang="zh-CN" altLang="zh-CN">
              <a:ea typeface="宋体" charset="0"/>
            </a:endParaRPr>
          </a:p>
          <a:p>
            <a:pPr eaLnBrk="1" hangingPunct="1"/>
            <a:endParaRPr lang="zh-CN" altLang="zh-CN">
              <a:ea typeface="宋体" charset="0"/>
            </a:endParaRPr>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E08A2F1B-6E2E-9241-B475-12228AE792F8}" type="slidenum">
              <a:rPr lang="en-US" altLang="zh-CN"/>
              <a:pPr>
                <a:spcBef>
                  <a:spcPct val="0"/>
                </a:spcBef>
              </a:pPr>
              <a:t>13</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59988F9B-AAD5-6247-AA63-6897E20BDAEA}" type="slidenum">
              <a:rPr lang="en-US" altLang="zh-CN"/>
              <a:pPr>
                <a:spcBef>
                  <a:spcPct val="0"/>
                </a:spcBef>
              </a:pPr>
              <a:t>14</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C4ABE941-8829-B749-BFA5-552098D59C89}" type="slidenum">
              <a:rPr lang="en-US" altLang="zh-CN"/>
              <a:pPr>
                <a:spcBef>
                  <a:spcPct val="0"/>
                </a:spcBef>
              </a:pPr>
              <a:t>15</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204489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E6A5EE6F-7E67-CF4D-A683-4E073EB823AD}" type="slidenum">
              <a:rPr lang="en-US" altLang="zh-CN"/>
              <a:pPr>
                <a:spcBef>
                  <a:spcPct val="0"/>
                </a:spcBef>
              </a:pPr>
              <a:t>16</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967513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7006557F-C422-B844-9AF2-B767985EE6DF}" type="slidenum">
              <a:rPr lang="en-US" altLang="zh-CN"/>
              <a:pPr>
                <a:spcBef>
                  <a:spcPct val="0"/>
                </a:spcBef>
              </a:pPr>
              <a:t>17</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36518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6F07CDD0-A1B4-064F-91EA-27F0B822B96F}" type="slidenum">
              <a:rPr lang="en-US" altLang="zh-CN"/>
              <a:pPr>
                <a:spcBef>
                  <a:spcPct val="0"/>
                </a:spcBef>
              </a:pPr>
              <a:t>18</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540383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0786F951-0D1C-A748-BF5A-13CF6C137957}" type="slidenum">
              <a:rPr lang="en-US" altLang="zh-CN"/>
              <a:pPr>
                <a:spcBef>
                  <a:spcPct val="0"/>
                </a:spcBef>
              </a:pPr>
              <a:t>19</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304089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6A7BCF9D-2CFC-AF40-9A30-26DD9C912604}" type="slidenum">
              <a:rPr lang="en-US" altLang="zh-CN"/>
              <a:pPr>
                <a:spcBef>
                  <a:spcPct val="0"/>
                </a:spcBef>
              </a:pPr>
              <a:t>20</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30345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1BE23628-3842-7447-BD5E-E23B7CDD396E}" type="slidenum">
              <a:rPr lang="en-US" altLang="zh-CN"/>
              <a:pPr>
                <a:spcBef>
                  <a:spcPct val="0"/>
                </a:spcBef>
              </a:pPr>
              <a:t>2</a:t>
            </a:fld>
            <a:endParaRPr lang="en-US"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F24C42A1-054A-6944-8D54-497028CB72B1}" type="slidenum">
              <a:rPr lang="en-US" altLang="zh-CN"/>
              <a:pPr>
                <a:spcBef>
                  <a:spcPct val="0"/>
                </a:spcBef>
              </a:pPr>
              <a:t>22</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3500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1F7BA7FF-23D7-2748-AC49-F41D4F7F687E}" type="slidenum">
              <a:rPr lang="en-US" altLang="zh-CN"/>
              <a:pPr>
                <a:spcBef>
                  <a:spcPct val="0"/>
                </a:spcBef>
              </a:pPr>
              <a:t>23</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521595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ea typeface="宋体" charset="0"/>
            </a:endParaRP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1615A7D1-DCEE-3443-823A-79605B7417BC}" type="slidenum">
              <a:rPr lang="zh-CN" altLang="en-US"/>
              <a:pPr>
                <a:spcBef>
                  <a:spcPct val="0"/>
                </a:spcBef>
              </a:pPr>
              <a:t>24</a:t>
            </a:fld>
            <a:endParaRPr lang="zh-CN" altLang="en-US"/>
          </a:p>
        </p:txBody>
      </p:sp>
    </p:spTree>
    <p:extLst>
      <p:ext uri="{BB962C8B-B14F-4D97-AF65-F5344CB8AC3E}">
        <p14:creationId xmlns:p14="http://schemas.microsoft.com/office/powerpoint/2010/main" val="294702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ea typeface="宋体" charset="0"/>
            </a:endParaRPr>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843F52F6-F88D-CF4C-A440-52268A3F10C5}" type="slidenum">
              <a:rPr lang="zh-CN" altLang="en-US"/>
              <a:pPr>
                <a:spcBef>
                  <a:spcPct val="0"/>
                </a:spcBef>
              </a:pPr>
              <a:t>25</a:t>
            </a:fld>
            <a:endParaRPr lang="zh-CN" altLang="en-US"/>
          </a:p>
        </p:txBody>
      </p:sp>
    </p:spTree>
    <p:extLst>
      <p:ext uri="{BB962C8B-B14F-4D97-AF65-F5344CB8AC3E}">
        <p14:creationId xmlns:p14="http://schemas.microsoft.com/office/powerpoint/2010/main" val="1726956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ea typeface="宋体" charset="0"/>
            </a:endParaRP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A7F3228F-D2E7-8342-83B4-74C2B0EB04C4}" type="slidenum">
              <a:rPr lang="zh-CN" altLang="en-US"/>
              <a:pPr>
                <a:spcBef>
                  <a:spcPct val="0"/>
                </a:spcBef>
              </a:pPr>
              <a:t>26</a:t>
            </a:fld>
            <a:endParaRPr lang="zh-CN" altLang="en-US"/>
          </a:p>
        </p:txBody>
      </p:sp>
    </p:spTree>
    <p:extLst>
      <p:ext uri="{BB962C8B-B14F-4D97-AF65-F5344CB8AC3E}">
        <p14:creationId xmlns:p14="http://schemas.microsoft.com/office/powerpoint/2010/main" val="336465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ea typeface="宋体" charset="0"/>
            </a:endParaRP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9CE0B2E7-67C7-0E4C-8489-EF45D8226076}" type="slidenum">
              <a:rPr lang="zh-CN" altLang="en-US"/>
              <a:pPr>
                <a:spcBef>
                  <a:spcPct val="0"/>
                </a:spcBef>
              </a:pPr>
              <a:t>27</a:t>
            </a:fld>
            <a:endParaRPr lang="zh-CN" altLang="en-US"/>
          </a:p>
        </p:txBody>
      </p:sp>
    </p:spTree>
    <p:extLst>
      <p:ext uri="{BB962C8B-B14F-4D97-AF65-F5344CB8AC3E}">
        <p14:creationId xmlns:p14="http://schemas.microsoft.com/office/powerpoint/2010/main" val="861021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ea typeface="宋体" charset="0"/>
            </a:endParaRP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E0918CD8-DCDA-D948-B5C1-833055CA31D7}" type="slidenum">
              <a:rPr lang="zh-CN" altLang="en-US"/>
              <a:pPr>
                <a:spcBef>
                  <a:spcPct val="0"/>
                </a:spcBef>
              </a:pPr>
              <a:t>28</a:t>
            </a:fld>
            <a:endParaRPr lang="zh-CN" altLang="en-US"/>
          </a:p>
        </p:txBody>
      </p:sp>
    </p:spTree>
    <p:extLst>
      <p:ext uri="{BB962C8B-B14F-4D97-AF65-F5344CB8AC3E}">
        <p14:creationId xmlns:p14="http://schemas.microsoft.com/office/powerpoint/2010/main" val="27872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ea typeface="宋体" charset="0"/>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8043D0D3-F018-6643-B18F-7C3B9F100650}" type="slidenum">
              <a:rPr lang="zh-CN" altLang="en-US"/>
              <a:pPr>
                <a:spcBef>
                  <a:spcPct val="0"/>
                </a:spcBef>
              </a:pPr>
              <a:t>29</a:t>
            </a:fld>
            <a:endParaRPr lang="zh-CN" altLang="en-US"/>
          </a:p>
        </p:txBody>
      </p:sp>
    </p:spTree>
    <p:extLst>
      <p:ext uri="{BB962C8B-B14F-4D97-AF65-F5344CB8AC3E}">
        <p14:creationId xmlns:p14="http://schemas.microsoft.com/office/powerpoint/2010/main" val="23366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EAD68907-2F8E-9644-BE22-AFC1BBB0AA40}" type="slidenum">
              <a:rPr lang="en-US" altLang="zh-CN"/>
              <a:pPr>
                <a:spcBef>
                  <a:spcPct val="0"/>
                </a:spcBef>
              </a:pPr>
              <a:t>30</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2145174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465C0A2B-77A7-9C44-AACD-A3920C0554BD}" type="slidenum">
              <a:rPr lang="en-US" altLang="zh-CN"/>
              <a:pPr>
                <a:spcBef>
                  <a:spcPct val="0"/>
                </a:spcBef>
              </a:pPr>
              <a:t>31</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46870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07B2BE46-A43C-7D47-950A-4AE155F2BF8D}"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714636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8C63F7F5-E4D4-374D-94C2-6A4FEB87682C}" type="slidenum">
              <a:rPr lang="en-US" altLang="zh-CN">
                <a:latin typeface="Times New Roman" charset="0"/>
              </a:rPr>
              <a:pPr/>
              <a:t>32</a:t>
            </a:fld>
            <a:endParaRPr lang="en-US" altLang="zh-CN">
              <a:latin typeface="Times New Roman" charset="0"/>
            </a:endParaRPr>
          </a:p>
        </p:txBody>
      </p:sp>
    </p:spTree>
    <p:extLst>
      <p:ext uri="{BB962C8B-B14F-4D97-AF65-F5344CB8AC3E}">
        <p14:creationId xmlns:p14="http://schemas.microsoft.com/office/powerpoint/2010/main" val="110151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7C8C62D2-8237-1842-9441-35B33FA010D6}" type="slidenum">
              <a:rPr lang="en-US" altLang="zh-CN"/>
              <a:pPr>
                <a:spcBef>
                  <a:spcPct val="0"/>
                </a:spcBef>
              </a:pPr>
              <a:t>4</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035D0A42-B868-834A-9BCA-AEB297FCC3E8}" type="slidenum">
              <a:rPr lang="en-US" altLang="zh-CN"/>
              <a:pPr>
                <a:spcBef>
                  <a:spcPct val="0"/>
                </a:spcBef>
              </a:pPr>
              <a:t>6</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7171D0EB-430B-9D41-96F2-049B2343CBDB}" type="slidenum">
              <a:rPr lang="en-US" altLang="zh-CN"/>
              <a:pPr>
                <a:spcBef>
                  <a:spcPct val="0"/>
                </a:spcBef>
              </a:pPr>
              <a:t>7</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DAA390B6-7DD7-E041-87B8-2D07D7809D6D}" type="slidenum">
              <a:rPr lang="en-US" altLang="zh-CN"/>
              <a:pPr>
                <a:spcBef>
                  <a:spcPct val="0"/>
                </a:spcBef>
              </a:pPr>
              <a:t>8</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CA220B08-AA20-1E47-ACDB-4398750A3B47}" type="slidenum">
              <a:rPr lang="en-US" altLang="zh-CN"/>
              <a:pPr>
                <a:spcBef>
                  <a:spcPct val="0"/>
                </a:spcBef>
              </a:pPr>
              <a:t>9</a:t>
            </a:fld>
            <a:endParaRPr lang="en-US"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zh-CN">
              <a:ea typeface="宋体" charset="0"/>
            </a:endParaRPr>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0"/>
              </a:defRPr>
            </a:lvl1pPr>
            <a:lvl2pPr marL="742950" indent="-285750">
              <a:spcBef>
                <a:spcPct val="30000"/>
              </a:spcBef>
              <a:defRPr sz="1200">
                <a:solidFill>
                  <a:schemeClr val="tx1"/>
                </a:solidFill>
                <a:latin typeface="Times New Roman" charset="0"/>
                <a:ea typeface="宋体" charset="0"/>
              </a:defRPr>
            </a:lvl2pPr>
            <a:lvl3pPr marL="1143000" indent="-228600">
              <a:spcBef>
                <a:spcPct val="30000"/>
              </a:spcBef>
              <a:defRPr sz="1200">
                <a:solidFill>
                  <a:schemeClr val="tx1"/>
                </a:solidFill>
                <a:latin typeface="Times New Roman" charset="0"/>
                <a:ea typeface="宋体" charset="0"/>
              </a:defRPr>
            </a:lvl3pPr>
            <a:lvl4pPr marL="1600200" indent="-228600">
              <a:spcBef>
                <a:spcPct val="30000"/>
              </a:spcBef>
              <a:defRPr sz="1200">
                <a:solidFill>
                  <a:schemeClr val="tx1"/>
                </a:solidFill>
                <a:latin typeface="Times New Roman" charset="0"/>
                <a:ea typeface="宋体" charset="0"/>
              </a:defRPr>
            </a:lvl4pPr>
            <a:lvl5pPr marL="2057400" indent="-22860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a:spcBef>
                <a:spcPct val="0"/>
              </a:spcBef>
            </a:pPr>
            <a:fld id="{4FC3AB47-D0CF-B148-8114-E5A36873CC75}" type="slidenum">
              <a:rPr lang="en-US" altLang="zh-CN"/>
              <a:pPr>
                <a:spcBef>
                  <a:spcPct val="0"/>
                </a:spcBef>
              </a:pPr>
              <a:t>10</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a,b</a:t>
            </a:r>
            <a:r>
              <a:rPr lang="zh-CN" altLang="en-US">
                <a:ea typeface="宋体" charset="0"/>
              </a:rPr>
              <a:t>分别是◦和*的</a:t>
            </a:r>
            <a:r>
              <a:rPr lang="zh-CN" altLang="en-US" b="1">
                <a:solidFill>
                  <a:srgbClr val="FF0000"/>
                </a:solidFill>
                <a:ea typeface="宋体" charset="0"/>
              </a:rPr>
              <a:t>单位元蕴含两者之一：</a:t>
            </a:r>
            <a:r>
              <a:rPr lang="en-US" altLang="zh-CN" b="1">
                <a:solidFill>
                  <a:srgbClr val="FF0000"/>
                </a:solidFill>
                <a:ea typeface="宋体" charset="0"/>
              </a:rPr>
              <a:t>a</a:t>
            </a:r>
            <a:r>
              <a:rPr lang="zh-CN" altLang="en-US" b="1">
                <a:solidFill>
                  <a:srgbClr val="FF0000"/>
                </a:solidFill>
                <a:ea typeface="宋体" charset="0"/>
              </a:rPr>
              <a:t>是全下界，</a:t>
            </a:r>
            <a:r>
              <a:rPr lang="en-US" altLang="zh-CN" b="1">
                <a:solidFill>
                  <a:srgbClr val="FF0000"/>
                </a:solidFill>
                <a:ea typeface="宋体" charset="0"/>
              </a:rPr>
              <a:t>0</a:t>
            </a:r>
            <a:r>
              <a:rPr lang="zh-CN" altLang="en-US" b="1">
                <a:solidFill>
                  <a:srgbClr val="FF0000"/>
                </a:solidFill>
                <a:ea typeface="宋体" charset="0"/>
              </a:rPr>
              <a:t>是上确界运算，</a:t>
            </a:r>
            <a:r>
              <a:rPr lang="en-US" altLang="zh-CN" b="1">
                <a:solidFill>
                  <a:srgbClr val="FF0000"/>
                </a:solidFill>
                <a:ea typeface="宋体" charset="0"/>
              </a:rPr>
              <a:t>b</a:t>
            </a:r>
            <a:r>
              <a:rPr lang="zh-CN" altLang="en-US" b="1">
                <a:solidFill>
                  <a:srgbClr val="FF0000"/>
                </a:solidFill>
                <a:ea typeface="宋体" charset="0"/>
              </a:rPr>
              <a:t>是全上界，</a:t>
            </a:r>
            <a:r>
              <a:rPr lang="en-US" altLang="zh-CN" b="1">
                <a:solidFill>
                  <a:srgbClr val="FF0000"/>
                </a:solidFill>
                <a:ea typeface="宋体" charset="0"/>
              </a:rPr>
              <a:t>*</a:t>
            </a:r>
            <a:r>
              <a:rPr lang="zh-CN" altLang="en-US" b="1">
                <a:solidFill>
                  <a:srgbClr val="FF0000"/>
                </a:solidFill>
                <a:ea typeface="宋体" charset="0"/>
              </a:rPr>
              <a:t>是下确界运算；</a:t>
            </a:r>
            <a:r>
              <a:rPr lang="en-US" altLang="zh-CN" b="1">
                <a:solidFill>
                  <a:srgbClr val="FF0000"/>
                </a:solidFill>
                <a:ea typeface="宋体" charset="0"/>
              </a:rPr>
              <a:t>a</a:t>
            </a:r>
            <a:r>
              <a:rPr lang="zh-CN" altLang="en-US" b="1">
                <a:solidFill>
                  <a:srgbClr val="FF0000"/>
                </a:solidFill>
                <a:ea typeface="宋体" charset="0"/>
              </a:rPr>
              <a:t>是全上界，</a:t>
            </a:r>
            <a:r>
              <a:rPr lang="en-US" altLang="zh-CN" b="1">
                <a:solidFill>
                  <a:srgbClr val="FF0000"/>
                </a:solidFill>
                <a:ea typeface="宋体" charset="0"/>
              </a:rPr>
              <a:t>0</a:t>
            </a:r>
            <a:r>
              <a:rPr lang="zh-CN" altLang="en-US" b="1">
                <a:solidFill>
                  <a:srgbClr val="FF0000"/>
                </a:solidFill>
                <a:ea typeface="宋体" charset="0"/>
              </a:rPr>
              <a:t>是下确界运算，</a:t>
            </a:r>
            <a:r>
              <a:rPr lang="en-US" altLang="zh-CN" b="1">
                <a:solidFill>
                  <a:srgbClr val="FF0000"/>
                </a:solidFill>
                <a:ea typeface="宋体" charset="0"/>
              </a:rPr>
              <a:t>b</a:t>
            </a:r>
            <a:r>
              <a:rPr lang="zh-CN" altLang="en-US" b="1">
                <a:solidFill>
                  <a:srgbClr val="FF0000"/>
                </a:solidFill>
                <a:ea typeface="宋体" charset="0"/>
              </a:rPr>
              <a:t>是全下界，</a:t>
            </a:r>
            <a:r>
              <a:rPr lang="en-US" altLang="zh-CN" b="1">
                <a:solidFill>
                  <a:srgbClr val="FF0000"/>
                </a:solidFill>
                <a:ea typeface="宋体" charset="0"/>
              </a:rPr>
              <a:t>*</a:t>
            </a:r>
            <a:r>
              <a:rPr lang="zh-CN" altLang="en-US" b="1">
                <a:solidFill>
                  <a:srgbClr val="FF0000"/>
                </a:solidFill>
                <a:ea typeface="宋体" charset="0"/>
              </a:rPr>
              <a:t>是上确界运算；</a:t>
            </a:r>
            <a:endParaRPr lang="zh-CN" altLang="zh-CN">
              <a:ea typeface="宋体" charset="0"/>
            </a:endParaRPr>
          </a:p>
          <a:p>
            <a:pPr eaLnBrk="1" hangingPunct="1"/>
            <a:endParaRPr lang="zh-CN" altLang="zh-CN">
              <a:ea typeface="宋体" charset="0"/>
            </a:endParaRPr>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9216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7203BBE3-17FA-1044-92B6-31E2F6E44903}" type="slidenum">
              <a:rPr lang="en-US" altLang="zh-CN"/>
              <a:pPr>
                <a:defRPr/>
              </a:pPr>
              <a:t>‹#›</a:t>
            </a:fld>
            <a:endParaRPr lang="en-US" altLang="zh-CN"/>
          </a:p>
        </p:txBody>
      </p:sp>
    </p:spTree>
    <p:extLst>
      <p:ext uri="{BB962C8B-B14F-4D97-AF65-F5344CB8AC3E}">
        <p14:creationId xmlns:p14="http://schemas.microsoft.com/office/powerpoint/2010/main" val="85948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84150C8-EF69-924C-825D-6EF9261F90CB}" type="slidenum">
              <a:rPr lang="en-US" altLang="zh-CN"/>
              <a:pPr>
                <a:defRPr/>
              </a:pPr>
              <a:t>‹#›</a:t>
            </a:fld>
            <a:endParaRPr lang="en-US" altLang="zh-CN"/>
          </a:p>
        </p:txBody>
      </p:sp>
    </p:spTree>
    <p:extLst>
      <p:ext uri="{BB962C8B-B14F-4D97-AF65-F5344CB8AC3E}">
        <p14:creationId xmlns:p14="http://schemas.microsoft.com/office/powerpoint/2010/main" val="165647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7516F5A-FD78-DE48-A1D1-55775A31C144}" type="slidenum">
              <a:rPr lang="en-US" altLang="zh-CN"/>
              <a:pPr>
                <a:defRPr/>
              </a:pPr>
              <a:t>‹#›</a:t>
            </a:fld>
            <a:endParaRPr lang="en-US" altLang="zh-CN"/>
          </a:p>
        </p:txBody>
      </p:sp>
    </p:spTree>
    <p:extLst>
      <p:ext uri="{BB962C8B-B14F-4D97-AF65-F5344CB8AC3E}">
        <p14:creationId xmlns:p14="http://schemas.microsoft.com/office/powerpoint/2010/main" val="1131176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719263"/>
            <a:ext cx="4038600" cy="4411662"/>
          </a:xfrm>
        </p:spPr>
        <p:txBody>
          <a:bodyPr/>
          <a:lstStyle/>
          <a:p>
            <a:pPr lvl="0"/>
            <a:endParaRPr lang="zh-CN" altLang="en-US" noProof="0"/>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2292EC4-3F7D-D844-A2A6-9AE045C8DC31}" type="slidenum">
              <a:rPr lang="en-US" altLang="zh-CN"/>
              <a:pPr>
                <a:defRPr/>
              </a:pPr>
              <a:t>‹#›</a:t>
            </a:fld>
            <a:endParaRPr lang="en-US" altLang="zh-CN"/>
          </a:p>
        </p:txBody>
      </p:sp>
    </p:spTree>
    <p:extLst>
      <p:ext uri="{BB962C8B-B14F-4D97-AF65-F5344CB8AC3E}">
        <p14:creationId xmlns:p14="http://schemas.microsoft.com/office/powerpoint/2010/main" val="165337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AC20A53-8242-3549-84DA-FBC6572CE878}" type="slidenum">
              <a:rPr lang="en-US" altLang="zh-CN"/>
              <a:pPr>
                <a:defRPr/>
              </a:pPr>
              <a:t>‹#›</a:t>
            </a:fld>
            <a:endParaRPr lang="en-US" altLang="zh-CN"/>
          </a:p>
        </p:txBody>
      </p:sp>
    </p:spTree>
    <p:extLst>
      <p:ext uri="{BB962C8B-B14F-4D97-AF65-F5344CB8AC3E}">
        <p14:creationId xmlns:p14="http://schemas.microsoft.com/office/powerpoint/2010/main" val="180197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6763CC0-79E0-7B47-B9F3-6D71FBC80EEC}" type="slidenum">
              <a:rPr lang="en-US" altLang="zh-CN"/>
              <a:pPr>
                <a:defRPr/>
              </a:pPr>
              <a:t>‹#›</a:t>
            </a:fld>
            <a:endParaRPr lang="en-US" altLang="zh-CN"/>
          </a:p>
        </p:txBody>
      </p:sp>
    </p:spTree>
    <p:extLst>
      <p:ext uri="{BB962C8B-B14F-4D97-AF65-F5344CB8AC3E}">
        <p14:creationId xmlns:p14="http://schemas.microsoft.com/office/powerpoint/2010/main" val="131563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5A650CC-6D5E-4B4C-A862-FA51153B41D8}" type="slidenum">
              <a:rPr lang="en-US" altLang="zh-CN"/>
              <a:pPr>
                <a:defRPr/>
              </a:pPr>
              <a:t>‹#›</a:t>
            </a:fld>
            <a:endParaRPr lang="en-US" altLang="zh-CN"/>
          </a:p>
        </p:txBody>
      </p:sp>
    </p:spTree>
    <p:extLst>
      <p:ext uri="{BB962C8B-B14F-4D97-AF65-F5344CB8AC3E}">
        <p14:creationId xmlns:p14="http://schemas.microsoft.com/office/powerpoint/2010/main" val="6357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CE48CAB6-6166-3C4B-8DE1-68CC64BDD4C8}" type="slidenum">
              <a:rPr lang="en-US" altLang="zh-CN"/>
              <a:pPr>
                <a:defRPr/>
              </a:pPr>
              <a:t>‹#›</a:t>
            </a:fld>
            <a:endParaRPr lang="en-US" altLang="zh-CN"/>
          </a:p>
        </p:txBody>
      </p:sp>
    </p:spTree>
    <p:extLst>
      <p:ext uri="{BB962C8B-B14F-4D97-AF65-F5344CB8AC3E}">
        <p14:creationId xmlns:p14="http://schemas.microsoft.com/office/powerpoint/2010/main" val="136913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51AEEBD-07E8-FD4D-803D-83029D5A9D80}" type="slidenum">
              <a:rPr lang="en-US" altLang="zh-CN"/>
              <a:pPr>
                <a:defRPr/>
              </a:pPr>
              <a:t>‹#›</a:t>
            </a:fld>
            <a:endParaRPr lang="en-US" altLang="zh-CN"/>
          </a:p>
        </p:txBody>
      </p:sp>
    </p:spTree>
    <p:extLst>
      <p:ext uri="{BB962C8B-B14F-4D97-AF65-F5344CB8AC3E}">
        <p14:creationId xmlns:p14="http://schemas.microsoft.com/office/powerpoint/2010/main" val="112589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609EBF4C-0041-D44A-989C-CB8784D3E7F7}" type="slidenum">
              <a:rPr lang="en-US" altLang="zh-CN"/>
              <a:pPr>
                <a:defRPr/>
              </a:pPr>
              <a:t>‹#›</a:t>
            </a:fld>
            <a:endParaRPr lang="en-US" altLang="zh-CN"/>
          </a:p>
        </p:txBody>
      </p:sp>
    </p:spTree>
    <p:extLst>
      <p:ext uri="{BB962C8B-B14F-4D97-AF65-F5344CB8AC3E}">
        <p14:creationId xmlns:p14="http://schemas.microsoft.com/office/powerpoint/2010/main" val="105996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6A4A130-D885-3049-B13B-98FE1D648C83}" type="slidenum">
              <a:rPr lang="en-US" altLang="zh-CN"/>
              <a:pPr>
                <a:defRPr/>
              </a:pPr>
              <a:t>‹#›</a:t>
            </a:fld>
            <a:endParaRPr lang="en-US" altLang="zh-CN"/>
          </a:p>
        </p:txBody>
      </p:sp>
    </p:spTree>
    <p:extLst>
      <p:ext uri="{BB962C8B-B14F-4D97-AF65-F5344CB8AC3E}">
        <p14:creationId xmlns:p14="http://schemas.microsoft.com/office/powerpoint/2010/main" val="208901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5720A4A-74BF-4148-BD45-59EDF75EA0DB}" type="slidenum">
              <a:rPr lang="en-US" altLang="zh-CN"/>
              <a:pPr>
                <a:defRPr/>
              </a:pPr>
              <a:t>‹#›</a:t>
            </a:fld>
            <a:endParaRPr lang="en-US" altLang="zh-CN"/>
          </a:p>
        </p:txBody>
      </p:sp>
    </p:spTree>
    <p:extLst>
      <p:ext uri="{BB962C8B-B14F-4D97-AF65-F5344CB8AC3E}">
        <p14:creationId xmlns:p14="http://schemas.microsoft.com/office/powerpoint/2010/main" val="62817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114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charset="-122"/>
              </a:defRPr>
            </a:lvl1pPr>
          </a:lstStyle>
          <a:p>
            <a:pPr>
              <a:defRPr/>
            </a:pPr>
            <a:endParaRPr lang="en-US" altLang="zh-CN"/>
          </a:p>
        </p:txBody>
      </p:sp>
      <p:sp>
        <p:nvSpPr>
          <p:cNvPr id="9114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charset="-122"/>
              </a:defRPr>
            </a:lvl1pPr>
          </a:lstStyle>
          <a:p>
            <a:pPr>
              <a:defRPr/>
            </a:pPr>
            <a:endParaRPr lang="en-US" altLang="zh-CN"/>
          </a:p>
        </p:txBody>
      </p:sp>
      <p:sp>
        <p:nvSpPr>
          <p:cNvPr id="9114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ea typeface="宋体" panose="02010600030101010101" pitchFamily="2" charset="-122"/>
              </a:defRPr>
            </a:lvl1pPr>
          </a:lstStyle>
          <a:p>
            <a:pPr>
              <a:defRPr/>
            </a:pPr>
            <a:fld id="{4D07AFCD-A7D2-624F-B02F-101DC1546E92}"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4005"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charset="-122"/>
        </a:defRPr>
      </a:lvl2pPr>
      <a:lvl3pPr algn="l" rtl="0" eaLnBrk="0" fontAlgn="base" hangingPunct="0">
        <a:spcBef>
          <a:spcPct val="0"/>
        </a:spcBef>
        <a:spcAft>
          <a:spcPct val="0"/>
        </a:spcAft>
        <a:defRPr sz="3900" b="1">
          <a:solidFill>
            <a:schemeClr val="tx2"/>
          </a:solidFill>
          <a:latin typeface="Arial" charset="0"/>
          <a:ea typeface="宋体" charset="-122"/>
        </a:defRPr>
      </a:lvl3pPr>
      <a:lvl4pPr algn="l" rtl="0" eaLnBrk="0" fontAlgn="base" hangingPunct="0">
        <a:spcBef>
          <a:spcPct val="0"/>
        </a:spcBef>
        <a:spcAft>
          <a:spcPct val="0"/>
        </a:spcAft>
        <a:defRPr sz="3900" b="1">
          <a:solidFill>
            <a:schemeClr val="tx2"/>
          </a:solidFill>
          <a:latin typeface="Arial" charset="0"/>
          <a:ea typeface="宋体" charset="-122"/>
        </a:defRPr>
      </a:lvl4pPr>
      <a:lvl5pPr algn="l" rtl="0" eaLnBrk="0" fontAlgn="base" hangingPunct="0">
        <a:spcBef>
          <a:spcPct val="0"/>
        </a:spcBef>
        <a:spcAft>
          <a:spcPct val="0"/>
        </a:spcAft>
        <a:defRPr sz="3900" b="1">
          <a:solidFill>
            <a:schemeClr val="tx2"/>
          </a:solidFill>
          <a:latin typeface="Arial" charset="0"/>
          <a:ea typeface="宋体" charset="-122"/>
        </a:defRPr>
      </a:lvl5pPr>
      <a:lvl6pPr marL="457200" algn="l" rtl="0" fontAlgn="base">
        <a:spcBef>
          <a:spcPct val="0"/>
        </a:spcBef>
        <a:spcAft>
          <a:spcPct val="0"/>
        </a:spcAft>
        <a:defRPr sz="3900" b="1">
          <a:solidFill>
            <a:schemeClr val="tx2"/>
          </a:solidFill>
          <a:latin typeface="Arial" charset="0"/>
          <a:ea typeface="宋体" charset="-122"/>
        </a:defRPr>
      </a:lvl6pPr>
      <a:lvl7pPr marL="914400" algn="l" rtl="0" fontAlgn="base">
        <a:spcBef>
          <a:spcPct val="0"/>
        </a:spcBef>
        <a:spcAft>
          <a:spcPct val="0"/>
        </a:spcAft>
        <a:defRPr sz="3900" b="1">
          <a:solidFill>
            <a:schemeClr val="tx2"/>
          </a:solidFill>
          <a:latin typeface="Arial" charset="0"/>
          <a:ea typeface="宋体" charset="-122"/>
        </a:defRPr>
      </a:lvl7pPr>
      <a:lvl8pPr marL="1371600" algn="l" rtl="0" fontAlgn="base">
        <a:spcBef>
          <a:spcPct val="0"/>
        </a:spcBef>
        <a:spcAft>
          <a:spcPct val="0"/>
        </a:spcAft>
        <a:defRPr sz="3900" b="1">
          <a:solidFill>
            <a:schemeClr val="tx2"/>
          </a:solidFill>
          <a:latin typeface="Arial" charset="0"/>
          <a:ea typeface="宋体" charset="-122"/>
        </a:defRPr>
      </a:lvl8pPr>
      <a:lvl9pPr marL="1828800" algn="l" rtl="0" fontAlgn="base">
        <a:spcBef>
          <a:spcPct val="0"/>
        </a:spcBef>
        <a:spcAft>
          <a:spcPct val="0"/>
        </a:spcAft>
        <a:defRPr sz="3900" b="1">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z="6600"/>
              <a:t>布尔代数 </a:t>
            </a:r>
          </a:p>
        </p:txBody>
      </p:sp>
      <p:sp>
        <p:nvSpPr>
          <p:cNvPr id="4099" name="Rectangle 3"/>
          <p:cNvSpPr>
            <a:spLocks noGrp="1" noChangeArrowheads="1"/>
          </p:cNvSpPr>
          <p:nvPr>
            <p:ph type="subTitle" idx="1"/>
          </p:nvPr>
        </p:nvSpPr>
        <p:spPr>
          <a:xfrm>
            <a:off x="827088" y="3141663"/>
            <a:ext cx="6408737" cy="2232025"/>
          </a:xfrm>
        </p:spPr>
        <p:txBody>
          <a:bodyPr/>
          <a:lstStyle/>
          <a:p>
            <a:pPr eaLnBrk="1" hangingPunct="1">
              <a:buFont typeface="Wingdings" charset="2"/>
              <a:buNone/>
            </a:pPr>
            <a:r>
              <a:rPr lang="zh-CN" altLang="en-US" b="1">
                <a:latin typeface="宋体" charset="0"/>
              </a:rPr>
              <a:t>离散数学－代数结构</a:t>
            </a:r>
            <a:endParaRPr lang="en-US" altLang="zh-CN" b="1">
              <a:latin typeface="宋体" charset="0"/>
            </a:endParaRPr>
          </a:p>
          <a:p>
            <a:pPr eaLnBrk="1" hangingPunct="1">
              <a:buFont typeface="Wingdings" charset="2"/>
              <a:buNone/>
            </a:pPr>
            <a:endParaRPr lang="en-US" altLang="zh-CN" b="1">
              <a:latin typeface="宋体" charset="0"/>
            </a:endParaRPr>
          </a:p>
          <a:p>
            <a:pPr eaLnBrk="1" hangingPunct="1">
              <a:buFont typeface="Wingdings" charset="2"/>
              <a:buNone/>
            </a:pPr>
            <a:r>
              <a:rPr lang="zh-CN" altLang="en-US" b="1">
                <a:latin typeface="宋体" charset="0"/>
              </a:rPr>
              <a:t>南京大学计算机科学与技术系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600"/>
              <a:t>布尔代数的抽象定义</a:t>
            </a:r>
          </a:p>
        </p:txBody>
      </p:sp>
      <p:sp>
        <p:nvSpPr>
          <p:cNvPr id="21507" name="Rectangle 3"/>
          <p:cNvSpPr>
            <a:spLocks noGrp="1" noChangeArrowheads="1"/>
          </p:cNvSpPr>
          <p:nvPr>
            <p:ph type="body" idx="1"/>
          </p:nvPr>
        </p:nvSpPr>
        <p:spPr>
          <a:xfrm>
            <a:off x="395288" y="1698625"/>
            <a:ext cx="8229600" cy="989013"/>
          </a:xfrm>
        </p:spPr>
        <p:txBody>
          <a:bodyPr/>
          <a:lstStyle/>
          <a:p>
            <a:pPr algn="just" eaLnBrk="1" hangingPunct="1">
              <a:lnSpc>
                <a:spcPct val="115000"/>
              </a:lnSpc>
            </a:pPr>
            <a:r>
              <a:rPr lang="zh-CN" altLang="en-US" sz="2400" b="1">
                <a:latin typeface="Times New Roman" charset="0"/>
              </a:rPr>
              <a:t>一个布尔代数是一个集合</a:t>
            </a:r>
            <a:r>
              <a:rPr lang="en-US" altLang="zh-CN" sz="2400" b="1">
                <a:latin typeface="Times New Roman" charset="0"/>
              </a:rPr>
              <a:t>B</a:t>
            </a:r>
            <a:r>
              <a:rPr lang="zh-CN" altLang="en-US" sz="2400" b="1">
                <a:latin typeface="Times New Roman" charset="0"/>
              </a:rPr>
              <a:t>，它有二元运算</a:t>
            </a:r>
            <a:r>
              <a:rPr lang="zh-CN" altLang="en-US" sz="2400" b="1">
                <a:latin typeface="Times New Roman" charset="0"/>
                <a:sym typeface="Symbol" charset="2"/>
              </a:rPr>
              <a:t>和</a:t>
            </a:r>
            <a:r>
              <a:rPr lang="zh-CN" altLang="en-US" sz="2400" b="1">
                <a:latin typeface="Times New Roman" charset="0"/>
              </a:rPr>
              <a:t>、一元运算   以及特殊元素</a:t>
            </a:r>
            <a:r>
              <a:rPr lang="en-US" altLang="zh-CN" sz="2400" b="1">
                <a:latin typeface="Times New Roman" charset="0"/>
              </a:rPr>
              <a:t>0</a:t>
            </a:r>
            <a:r>
              <a:rPr lang="zh-CN" altLang="en-US" sz="2400" b="1">
                <a:latin typeface="Times New Roman" charset="0"/>
              </a:rPr>
              <a:t>和</a:t>
            </a:r>
            <a:r>
              <a:rPr lang="en-US" altLang="zh-CN" sz="2400" b="1">
                <a:latin typeface="Times New Roman" charset="0"/>
              </a:rPr>
              <a:t>1</a:t>
            </a:r>
            <a:r>
              <a:rPr lang="zh-CN" altLang="en-US" sz="2400" b="1">
                <a:latin typeface="Times New Roman" charset="0"/>
              </a:rPr>
              <a:t>，且</a:t>
            </a:r>
            <a:r>
              <a:rPr lang="zh-CN" altLang="en-US" sz="2400" b="1">
                <a:latin typeface="Times New Roman" charset="0"/>
                <a:sym typeface="Symbol" charset="2"/>
              </a:rPr>
              <a:t></a:t>
            </a:r>
            <a:r>
              <a:rPr lang="en-US" altLang="zh-CN" sz="2400" b="1" i="1">
                <a:latin typeface="Times New Roman" charset="0"/>
              </a:rPr>
              <a:t>x</a:t>
            </a:r>
            <a:r>
              <a:rPr lang="en-US" altLang="zh-CN" sz="2400" b="1">
                <a:latin typeface="Times New Roman" charset="0"/>
              </a:rPr>
              <a:t>, </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z</a:t>
            </a:r>
            <a:r>
              <a:rPr lang="en-US" altLang="zh-CN" sz="2400" b="1">
                <a:latin typeface="Times New Roman" charset="0"/>
                <a:sym typeface="Symbol" charset="2"/>
              </a:rPr>
              <a:t>B,</a:t>
            </a:r>
            <a:r>
              <a:rPr lang="zh-CN" altLang="en-US" sz="2400" b="1">
                <a:latin typeface="Times New Roman" charset="0"/>
              </a:rPr>
              <a:t>  下列性质成立：</a:t>
            </a:r>
            <a:endParaRPr lang="en-US" altLang="zh-CN" sz="2400" b="1">
              <a:latin typeface="Times New Roman" charset="0"/>
            </a:endParaRPr>
          </a:p>
        </p:txBody>
      </p:sp>
      <p:cxnSp>
        <p:nvCxnSpPr>
          <p:cNvPr id="21508" name="直接连接符 3"/>
          <p:cNvCxnSpPr>
            <a:cxnSpLocks noChangeShapeType="1"/>
          </p:cNvCxnSpPr>
          <p:nvPr/>
        </p:nvCxnSpPr>
        <p:spPr bwMode="auto">
          <a:xfrm>
            <a:off x="1187450" y="2287588"/>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graphicFrame>
        <p:nvGraphicFramePr>
          <p:cNvPr id="5" name="表格 4"/>
          <p:cNvGraphicFramePr>
            <a:graphicFrameLocks noGrp="1"/>
          </p:cNvGraphicFramePr>
          <p:nvPr/>
        </p:nvGraphicFramePr>
        <p:xfrm>
          <a:off x="1692275" y="2743200"/>
          <a:ext cx="5329238" cy="3857625"/>
        </p:xfrm>
        <a:graphic>
          <a:graphicData uri="http://schemas.openxmlformats.org/drawingml/2006/table">
            <a:tbl>
              <a:tblPr/>
              <a:tblGrid>
                <a:gridCol w="3598863">
                  <a:extLst>
                    <a:ext uri="{9D8B030D-6E8A-4147-A177-3AD203B41FA5}">
                      <a16:colId xmlns:a16="http://schemas.microsoft.com/office/drawing/2014/main" val="20000"/>
                    </a:ext>
                  </a:extLst>
                </a:gridCol>
                <a:gridCol w="1730375">
                  <a:extLst>
                    <a:ext uri="{9D8B030D-6E8A-4147-A177-3AD203B41FA5}">
                      <a16:colId xmlns:a16="http://schemas.microsoft.com/office/drawing/2014/main" val="20001"/>
                    </a:ext>
                  </a:extLst>
                </a:gridCol>
              </a:tblGrid>
              <a:tr h="7715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FFFFFF"/>
                          </a:solidFill>
                          <a:effectLst/>
                          <a:latin typeface="Times New Roman" charset="0"/>
                          <a:ea typeface="宋体" charset="0"/>
                        </a:rPr>
                        <a:t> </a:t>
                      </a:r>
                      <a:r>
                        <a:rPr kumimoji="0" lang="en-US" altLang="zh-CN" sz="2200" b="1" i="1" u="none" strike="noStrike" cap="none" normalizeH="0" baseline="0">
                          <a:ln>
                            <a:noFill/>
                          </a:ln>
                          <a:solidFill>
                            <a:srgbClr val="FFFFFF"/>
                          </a:solidFill>
                          <a:effectLst/>
                          <a:latin typeface="Times New Roman" charset="0"/>
                          <a:ea typeface="宋体" charset="0"/>
                        </a:rPr>
                        <a:t>x</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0" u="none" strike="noStrike" cap="none" normalizeH="0" baseline="0">
                          <a:ln>
                            <a:noFill/>
                          </a:ln>
                          <a:solidFill>
                            <a:srgbClr val="FFFFFF"/>
                          </a:solidFill>
                          <a:effectLst/>
                          <a:latin typeface="Times New Roman" charset="0"/>
                          <a:ea typeface="宋体" charset="0"/>
                        </a:rPr>
                        <a:t>(</a:t>
                      </a:r>
                      <a:r>
                        <a:rPr kumimoji="0" lang="en-US" altLang="zh-CN" sz="2200" b="1" i="1" u="none" strike="noStrike" cap="none" normalizeH="0" baseline="0">
                          <a:ln>
                            <a:noFill/>
                          </a:ln>
                          <a:solidFill>
                            <a:srgbClr val="FFFFFF"/>
                          </a:solidFill>
                          <a:effectLst/>
                          <a:latin typeface="Times New Roman" charset="0"/>
                          <a:ea typeface="宋体" charset="0"/>
                        </a:rPr>
                        <a:t>y</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1" u="none" strike="noStrike" cap="none" normalizeH="0" baseline="0">
                          <a:ln>
                            <a:noFill/>
                          </a:ln>
                          <a:solidFill>
                            <a:srgbClr val="FFFFFF"/>
                          </a:solidFill>
                          <a:effectLst/>
                          <a:latin typeface="Times New Roman" charset="0"/>
                          <a:ea typeface="宋体" charset="0"/>
                        </a:rPr>
                        <a:t>z</a:t>
                      </a:r>
                      <a:r>
                        <a:rPr kumimoji="0" lang="en-US" altLang="zh-CN" sz="2200" b="1" i="0" u="none" strike="noStrike" cap="none" normalizeH="0" baseline="0">
                          <a:ln>
                            <a:noFill/>
                          </a:ln>
                          <a:solidFill>
                            <a:srgbClr val="FFFFFF"/>
                          </a:solidFill>
                          <a:effectLst/>
                          <a:latin typeface="Times New Roman" charset="0"/>
                          <a:ea typeface="宋体" charset="0"/>
                        </a:rPr>
                        <a:t>)=(</a:t>
                      </a:r>
                      <a:r>
                        <a:rPr kumimoji="0" lang="en-US" altLang="zh-CN" sz="2200" b="1" i="1" u="none" strike="noStrike" cap="none" normalizeH="0" baseline="0">
                          <a:ln>
                            <a:noFill/>
                          </a:ln>
                          <a:solidFill>
                            <a:srgbClr val="FFFFFF"/>
                          </a:solidFill>
                          <a:effectLst/>
                          <a:latin typeface="Times New Roman" charset="0"/>
                          <a:ea typeface="宋体" charset="0"/>
                        </a:rPr>
                        <a:t>x</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1" u="none" strike="noStrike" cap="none" normalizeH="0" baseline="0">
                          <a:ln>
                            <a:noFill/>
                          </a:ln>
                          <a:solidFill>
                            <a:srgbClr val="FFFFFF"/>
                          </a:solidFill>
                          <a:effectLst/>
                          <a:latin typeface="Times New Roman" charset="0"/>
                          <a:ea typeface="宋体" charset="0"/>
                        </a:rPr>
                        <a:t>y</a:t>
                      </a:r>
                      <a:r>
                        <a:rPr kumimoji="0" lang="en-US" altLang="zh-CN" sz="2200" b="1" i="0" u="none" strike="noStrike" cap="none" normalizeH="0" baseline="0">
                          <a:ln>
                            <a:noFill/>
                          </a:ln>
                          <a:solidFill>
                            <a:srgbClr val="FFFFFF"/>
                          </a:solidFill>
                          <a:effectLst/>
                          <a:latin typeface="Times New Roman" charset="0"/>
                          <a:ea typeface="宋体" charset="0"/>
                        </a:rPr>
                        <a:t>)</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1" u="none" strike="noStrike" cap="none" normalizeH="0" baseline="0">
                          <a:ln>
                            <a:noFill/>
                          </a:ln>
                          <a:solidFill>
                            <a:srgbClr val="FFFFFF"/>
                          </a:solidFill>
                          <a:effectLst/>
                          <a:latin typeface="Times New Roman" charset="0"/>
                          <a:ea typeface="宋体" charset="0"/>
                        </a:rPr>
                        <a:t>z</a:t>
                      </a:r>
                      <a:endParaRPr kumimoji="0" lang="en-US" altLang="zh-CN" sz="2200" b="1" i="0" u="none" strike="noStrike" cap="none" normalizeH="0" baseline="0">
                        <a:ln>
                          <a:noFill/>
                        </a:ln>
                        <a:solidFill>
                          <a:srgbClr val="FFFFFF"/>
                        </a:solidFill>
                        <a:effectLst/>
                        <a:latin typeface="Times New Roman" charset="0"/>
                        <a:ea typeface="宋体"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FFFFFF"/>
                          </a:solidFill>
                          <a:effectLst/>
                          <a:latin typeface="Times New Roman" charset="0"/>
                          <a:ea typeface="宋体" charset="0"/>
                        </a:rPr>
                        <a:t>x</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0" u="none" strike="noStrike" cap="none" normalizeH="0" baseline="0">
                          <a:ln>
                            <a:noFill/>
                          </a:ln>
                          <a:solidFill>
                            <a:srgbClr val="FFFFFF"/>
                          </a:solidFill>
                          <a:effectLst/>
                          <a:latin typeface="Times New Roman" charset="0"/>
                          <a:ea typeface="宋体" charset="0"/>
                        </a:rPr>
                        <a:t>(</a:t>
                      </a:r>
                      <a:r>
                        <a:rPr kumimoji="0" lang="en-US" altLang="zh-CN" sz="2200" b="1" i="1" u="none" strike="noStrike" cap="none" normalizeH="0" baseline="0">
                          <a:ln>
                            <a:noFill/>
                          </a:ln>
                          <a:solidFill>
                            <a:srgbClr val="FFFFFF"/>
                          </a:solidFill>
                          <a:effectLst/>
                          <a:latin typeface="Times New Roman" charset="0"/>
                          <a:ea typeface="宋体" charset="0"/>
                        </a:rPr>
                        <a:t>y</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1" u="none" strike="noStrike" cap="none" normalizeH="0" baseline="0">
                          <a:ln>
                            <a:noFill/>
                          </a:ln>
                          <a:solidFill>
                            <a:srgbClr val="FFFFFF"/>
                          </a:solidFill>
                          <a:effectLst/>
                          <a:latin typeface="Times New Roman" charset="0"/>
                          <a:ea typeface="宋体" charset="0"/>
                        </a:rPr>
                        <a:t>z</a:t>
                      </a:r>
                      <a:r>
                        <a:rPr kumimoji="0" lang="en-US" altLang="zh-CN" sz="2200" b="1" i="0" u="none" strike="noStrike" cap="none" normalizeH="0" baseline="0">
                          <a:ln>
                            <a:noFill/>
                          </a:ln>
                          <a:solidFill>
                            <a:srgbClr val="FFFFFF"/>
                          </a:solidFill>
                          <a:effectLst/>
                          <a:latin typeface="Times New Roman" charset="0"/>
                          <a:ea typeface="宋体" charset="0"/>
                        </a:rPr>
                        <a:t>)=(</a:t>
                      </a:r>
                      <a:r>
                        <a:rPr kumimoji="0" lang="en-US" altLang="zh-CN" sz="2200" b="1" i="1" u="none" strike="noStrike" cap="none" normalizeH="0" baseline="0">
                          <a:ln>
                            <a:noFill/>
                          </a:ln>
                          <a:solidFill>
                            <a:srgbClr val="FFFFFF"/>
                          </a:solidFill>
                          <a:effectLst/>
                          <a:latin typeface="Times New Roman" charset="0"/>
                          <a:ea typeface="宋体" charset="0"/>
                        </a:rPr>
                        <a:t>x</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1" u="none" strike="noStrike" cap="none" normalizeH="0" baseline="0">
                          <a:ln>
                            <a:noFill/>
                          </a:ln>
                          <a:solidFill>
                            <a:srgbClr val="FFFFFF"/>
                          </a:solidFill>
                          <a:effectLst/>
                          <a:latin typeface="Times New Roman" charset="0"/>
                          <a:ea typeface="宋体" charset="0"/>
                        </a:rPr>
                        <a:t>y</a:t>
                      </a:r>
                      <a:r>
                        <a:rPr kumimoji="0" lang="en-US" altLang="zh-CN" sz="2200" b="1" i="0" u="none" strike="noStrike" cap="none" normalizeH="0" baseline="0">
                          <a:ln>
                            <a:noFill/>
                          </a:ln>
                          <a:solidFill>
                            <a:srgbClr val="FFFFFF"/>
                          </a:solidFill>
                          <a:effectLst/>
                          <a:latin typeface="Times New Roman" charset="0"/>
                          <a:ea typeface="宋体" charset="0"/>
                        </a:rPr>
                        <a:t>)</a:t>
                      </a:r>
                      <a:r>
                        <a:rPr kumimoji="0" lang="zh-CN" altLang="en-US" sz="2200" b="1" i="0" u="none" strike="noStrike" cap="none" normalizeH="0" baseline="0">
                          <a:ln>
                            <a:noFill/>
                          </a:ln>
                          <a:solidFill>
                            <a:srgbClr val="FFFFFF"/>
                          </a:solidFill>
                          <a:effectLst/>
                          <a:latin typeface="Times New Roman" charset="0"/>
                          <a:ea typeface="宋体" charset="0"/>
                          <a:sym typeface="Symbol" charset="2"/>
                        </a:rPr>
                        <a:t></a:t>
                      </a:r>
                      <a:r>
                        <a:rPr kumimoji="0" lang="en-US" altLang="zh-CN" sz="2200" b="1" i="1" u="none" strike="noStrike" cap="none" normalizeH="0" baseline="0">
                          <a:ln>
                            <a:noFill/>
                          </a:ln>
                          <a:solidFill>
                            <a:srgbClr val="FFFFFF"/>
                          </a:solidFill>
                          <a:effectLst/>
                          <a:latin typeface="Times New Roman" charset="0"/>
                          <a:ea typeface="宋体" charset="0"/>
                        </a:rPr>
                        <a:t>z</a:t>
                      </a:r>
                      <a:endParaRPr kumimoji="0" lang="en-US" altLang="zh-CN" sz="2200" b="1" i="0" u="none" strike="noStrike" cap="none" normalizeH="0" baseline="0">
                        <a:ln>
                          <a:noFill/>
                        </a:ln>
                        <a:solidFill>
                          <a:srgbClr val="FFFFFF"/>
                        </a:solidFill>
                        <a:effectLst/>
                        <a:latin typeface="Times New Roman" charset="0"/>
                        <a:ea typeface="宋体" charset="0"/>
                      </a:endParaRP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FFFFFF"/>
                          </a:solidFill>
                          <a:effectLst/>
                          <a:latin typeface="Times New Roman" charset="0"/>
                          <a:ea typeface="宋体" charset="0"/>
                        </a:rPr>
                        <a:t>结合律</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7715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charset="0"/>
                          <a:ea typeface="宋体" charset="0"/>
                        </a:rPr>
                        <a:t> </a:t>
                      </a: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z</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z</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0" u="none" strike="noStrike" cap="none" normalizeH="0" baseline="0">
                          <a:ln>
                            <a:noFill/>
                          </a:ln>
                          <a:solidFill>
                            <a:srgbClr val="000000"/>
                          </a:solidFill>
                          <a:effectLst/>
                          <a:latin typeface="Times New Roman" charset="0"/>
                          <a:ea typeface="宋体" charset="0"/>
                          <a:sym typeface="Symbol" charset="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z</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en-US" altLang="zh-CN" sz="2200" b="1" i="0" u="none" strike="noStrike" cap="none" normalizeH="0" baseline="0">
                          <a:ln>
                            <a:noFill/>
                          </a:ln>
                          <a:solidFill>
                            <a:srgbClr val="000000"/>
                          </a:solidFill>
                          <a:effectLst/>
                          <a:latin typeface="Times New Roman" charset="0"/>
                          <a:ea typeface="宋体" charset="0"/>
                        </a:rPr>
                        <a:t>) </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z</a:t>
                      </a:r>
                      <a:r>
                        <a:rPr kumimoji="0" lang="en-US" altLang="zh-CN" sz="2200" b="1" i="0" u="none" strike="noStrike" cap="none" normalizeH="0" baseline="0">
                          <a:ln>
                            <a:noFill/>
                          </a:ln>
                          <a:solidFill>
                            <a:srgbClr val="000000"/>
                          </a:solidFill>
                          <a:effectLst/>
                          <a:latin typeface="Times New Roman" charset="0"/>
                          <a:ea typeface="宋体" charset="0"/>
                        </a:rPr>
                        <a:t>)</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00"/>
                          </a:solidFill>
                          <a:effectLst/>
                          <a:latin typeface="Times New Roman" charset="0"/>
                          <a:ea typeface="宋体" charset="0"/>
                        </a:rPr>
                        <a:t>分配律</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1"/>
                  </a:ext>
                </a:extLst>
              </a:tr>
              <a:tr h="7715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 typeface="Symbol" charset="2"/>
                        <a:buNone/>
                        <a:tabLst/>
                      </a:pP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en-US" altLang="zh-CN" sz="2200" b="1" i="0" u="none" strike="noStrike" cap="none" normalizeH="0" baseline="0">
                          <a:ln>
                            <a:noFill/>
                          </a:ln>
                          <a:solidFill>
                            <a:srgbClr val="000000"/>
                          </a:solidFill>
                          <a:effectLst/>
                          <a:latin typeface="Times New Roman" charset="0"/>
                          <a:ea typeface="宋体" charset="0"/>
                        </a:rPr>
                        <a:t> =</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x</a:t>
                      </a:r>
                      <a:endParaRPr kumimoji="0" lang="en-US" altLang="zh-CN" sz="2200" b="1" i="0" u="none" strike="noStrike" cap="none" normalizeH="0" baseline="0">
                        <a:ln>
                          <a:noFill/>
                        </a:ln>
                        <a:solidFill>
                          <a:srgbClr val="000000"/>
                        </a:solidFill>
                        <a:effectLst/>
                        <a:latin typeface="Times New Roman" charset="0"/>
                        <a:ea typeface="宋体" charset="0"/>
                      </a:endParaRPr>
                    </a:p>
                    <a:p>
                      <a:pPr marL="0" marR="0" lvl="0" indent="0" algn="ctr" defTabSz="914400" rtl="0" eaLnBrk="1" fontAlgn="base" latinLnBrk="0" hangingPunct="1">
                        <a:lnSpc>
                          <a:spcPct val="100000"/>
                        </a:lnSpc>
                        <a:spcBef>
                          <a:spcPct val="0"/>
                        </a:spcBef>
                        <a:spcAft>
                          <a:spcPct val="0"/>
                        </a:spcAft>
                        <a:buClrTx/>
                        <a:buSzTx/>
                        <a:buFont typeface="Symbol" charset="2"/>
                        <a:buNone/>
                        <a:tabLst/>
                      </a:pP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en-US" altLang="zh-CN" sz="2200" b="1" i="0" u="none" strike="noStrike" cap="none" normalizeH="0" baseline="0">
                          <a:ln>
                            <a:noFill/>
                          </a:ln>
                          <a:solidFill>
                            <a:srgbClr val="000000"/>
                          </a:solidFill>
                          <a:effectLst/>
                          <a:latin typeface="Times New Roman" charset="0"/>
                          <a:ea typeface="宋体" charset="0"/>
                        </a:rPr>
                        <a:t>= </a:t>
                      </a:r>
                      <a:r>
                        <a:rPr kumimoji="0" lang="en-US" altLang="zh-CN" sz="2200" b="1" i="1" u="none" strike="noStrike" cap="none" normalizeH="0" baseline="0">
                          <a:ln>
                            <a:noFill/>
                          </a:ln>
                          <a:solidFill>
                            <a:srgbClr val="000000"/>
                          </a:solidFill>
                          <a:effectLst/>
                          <a:latin typeface="Times New Roman" charset="0"/>
                          <a:ea typeface="宋体" charset="0"/>
                        </a:rPr>
                        <a:t>y</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x</a:t>
                      </a:r>
                      <a:endParaRPr kumimoji="0" lang="zh-CN" altLang="en-US" sz="2200" b="1" i="0" u="none" strike="noStrike" cap="none" normalizeH="0" baseline="0">
                        <a:ln>
                          <a:noFill/>
                        </a:ln>
                        <a:solidFill>
                          <a:srgbClr val="000000"/>
                        </a:solidFill>
                        <a:effectLst/>
                        <a:latin typeface="Times New Roman" charset="0"/>
                        <a:ea typeface="宋体" charset="0"/>
                      </a:endParaRP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00"/>
                          </a:solidFill>
                          <a:effectLst/>
                          <a:latin typeface="Times New Roman" charset="0"/>
                          <a:ea typeface="宋体" charset="0"/>
                        </a:rPr>
                        <a:t>交换律</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extLst>
                  <a:ext uri="{0D108BD9-81ED-4DB2-BD59-A6C34878D82A}">
                    <a16:rowId xmlns:a16="http://schemas.microsoft.com/office/drawing/2014/main" val="10002"/>
                  </a:ext>
                </a:extLst>
              </a:tr>
              <a:tr h="7715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0" u="none" strike="noStrike" cap="none" normalizeH="0" baseline="0">
                          <a:ln>
                            <a:noFill/>
                          </a:ln>
                          <a:solidFill>
                            <a:srgbClr val="000000"/>
                          </a:solidFill>
                          <a:effectLst/>
                          <a:latin typeface="Times New Roman" charset="0"/>
                          <a:ea typeface="宋体" charset="0"/>
                        </a:rPr>
                        <a:t>0 =</a:t>
                      </a:r>
                      <a:r>
                        <a:rPr kumimoji="0" lang="en-US" altLang="zh-CN" sz="2200" b="1" i="1" u="none" strike="noStrike" cap="none" normalizeH="0" baseline="0">
                          <a:ln>
                            <a:noFill/>
                          </a:ln>
                          <a:solidFill>
                            <a:srgbClr val="000000"/>
                          </a:solidFill>
                          <a:effectLst/>
                          <a:latin typeface="Times New Roman" charset="0"/>
                          <a:ea typeface="宋体" charset="0"/>
                        </a:rPr>
                        <a:t> x</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charset="0"/>
                          <a:ea typeface="宋体" charset="0"/>
                        </a:rPr>
                        <a:t>x</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0" u="none" strike="noStrike" cap="none" normalizeH="0" baseline="0">
                          <a:ln>
                            <a:noFill/>
                          </a:ln>
                          <a:solidFill>
                            <a:srgbClr val="000000"/>
                          </a:solidFill>
                          <a:effectLst/>
                          <a:latin typeface="Times New Roman" charset="0"/>
                          <a:ea typeface="宋体" charset="0"/>
                        </a:rPr>
                        <a:t>1</a:t>
                      </a:r>
                      <a:r>
                        <a:rPr kumimoji="0" lang="en-US" altLang="zh-CN" sz="2200" b="1" i="1" u="none" strike="noStrike" cap="none" normalizeH="0" baseline="0">
                          <a:ln>
                            <a:noFill/>
                          </a:ln>
                          <a:solidFill>
                            <a:srgbClr val="000000"/>
                          </a:solidFill>
                          <a:effectLst/>
                          <a:latin typeface="Times New Roman" charset="0"/>
                          <a:ea typeface="宋体" charset="0"/>
                        </a:rPr>
                        <a:t> </a:t>
                      </a:r>
                      <a:r>
                        <a:rPr kumimoji="0" lang="en-US" altLang="zh-CN" sz="2200" b="1" i="0" u="none" strike="noStrike" cap="none" normalizeH="0" baseline="0">
                          <a:ln>
                            <a:noFill/>
                          </a:ln>
                          <a:solidFill>
                            <a:srgbClr val="000000"/>
                          </a:solidFill>
                          <a:effectLst/>
                          <a:latin typeface="Times New Roman" charset="0"/>
                          <a:ea typeface="宋体" charset="0"/>
                        </a:rPr>
                        <a:t>=</a:t>
                      </a:r>
                      <a:r>
                        <a:rPr kumimoji="0" lang="en-US" altLang="zh-CN" sz="2200" b="1" i="1" u="none" strike="noStrike" cap="none" normalizeH="0" baseline="0">
                          <a:ln>
                            <a:noFill/>
                          </a:ln>
                          <a:solidFill>
                            <a:srgbClr val="000000"/>
                          </a:solidFill>
                          <a:effectLst/>
                          <a:latin typeface="Times New Roman" charset="0"/>
                          <a:ea typeface="宋体" charset="0"/>
                        </a:rPr>
                        <a:t> x</a:t>
                      </a:r>
                      <a:endParaRPr kumimoji="0" lang="zh-CN" altLang="en-US" sz="2200" b="1" i="1" u="none" strike="noStrike" cap="none" normalizeH="0" baseline="0">
                        <a:ln>
                          <a:noFill/>
                        </a:ln>
                        <a:solidFill>
                          <a:srgbClr val="000000"/>
                        </a:solidFill>
                        <a:effectLst/>
                        <a:latin typeface="Times New Roman" charset="0"/>
                        <a:ea typeface="宋体" charset="0"/>
                      </a:endParaRP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00"/>
                          </a:solidFill>
                          <a:effectLst/>
                          <a:latin typeface="Times New Roman" charset="0"/>
                          <a:ea typeface="宋体" charset="0"/>
                        </a:rPr>
                        <a:t>同一律</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3"/>
                  </a:ext>
                </a:extLst>
              </a:tr>
              <a:tr h="7715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charset="0"/>
                          <a:ea typeface="宋体" charset="0"/>
                        </a:rPr>
                        <a:t> </a:t>
                      </a:r>
                      <a:r>
                        <a:rPr kumimoji="0" lang="en-US" altLang="zh-CN" sz="2200" b="1" i="1" u="none" strike="noStrike" cap="none" normalizeH="0" baseline="0">
                          <a:ln>
                            <a:noFill/>
                          </a:ln>
                          <a:solidFill>
                            <a:srgbClr val="000000"/>
                          </a:solidFill>
                          <a:effectLst/>
                          <a:latin typeface="Times New Roman" charset="0"/>
                          <a:ea typeface="宋体" charset="0"/>
                        </a:rPr>
                        <a:t>x </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 x </a:t>
                      </a:r>
                      <a:r>
                        <a:rPr kumimoji="0" lang="en-US" altLang="zh-CN" sz="2200" b="1" i="0" u="none" strike="noStrike" cap="none" normalizeH="0" baseline="0">
                          <a:ln>
                            <a:noFill/>
                          </a:ln>
                          <a:solidFill>
                            <a:srgbClr val="000000"/>
                          </a:solidFill>
                          <a:effectLst/>
                          <a:latin typeface="Times New Roman" charset="0"/>
                          <a:ea typeface="宋体"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charset="0"/>
                          <a:ea typeface="宋体" charset="0"/>
                        </a:rPr>
                        <a:t> </a:t>
                      </a:r>
                      <a:r>
                        <a:rPr kumimoji="0" lang="en-US" altLang="zh-CN" sz="2200" b="1" i="1" u="none" strike="noStrike" cap="none" normalizeH="0" baseline="0">
                          <a:ln>
                            <a:noFill/>
                          </a:ln>
                          <a:solidFill>
                            <a:srgbClr val="000000"/>
                          </a:solidFill>
                          <a:effectLst/>
                          <a:latin typeface="Times New Roman" charset="0"/>
                          <a:ea typeface="宋体" charset="0"/>
                        </a:rPr>
                        <a:t>x </a:t>
                      </a:r>
                      <a:r>
                        <a:rPr kumimoji="0" lang="zh-CN" altLang="en-US" sz="22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200" b="1" i="1" u="none" strike="noStrike" cap="none" normalizeH="0" baseline="0">
                          <a:ln>
                            <a:noFill/>
                          </a:ln>
                          <a:solidFill>
                            <a:srgbClr val="000000"/>
                          </a:solidFill>
                          <a:effectLst/>
                          <a:latin typeface="Times New Roman" charset="0"/>
                          <a:ea typeface="宋体" charset="0"/>
                        </a:rPr>
                        <a:t> x </a:t>
                      </a:r>
                      <a:r>
                        <a:rPr kumimoji="0" lang="en-US" altLang="zh-CN" sz="2200" b="1" i="0" u="none" strike="noStrike" cap="none" normalizeH="0" baseline="0">
                          <a:ln>
                            <a:noFill/>
                          </a:ln>
                          <a:solidFill>
                            <a:srgbClr val="000000"/>
                          </a:solidFill>
                          <a:effectLst/>
                          <a:latin typeface="Times New Roman" charset="0"/>
                          <a:ea typeface="宋体" charset="0"/>
                        </a:rPr>
                        <a:t>=0</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00"/>
                          </a:solidFill>
                          <a:effectLst/>
                          <a:latin typeface="Times New Roman" charset="0"/>
                          <a:ea typeface="宋体" charset="0"/>
                        </a:rPr>
                        <a:t>补    律</a:t>
                      </a:r>
                    </a:p>
                  </a:txBody>
                  <a:tcPr marL="91451" marR="91451"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extLst>
                  <a:ext uri="{0D108BD9-81ED-4DB2-BD59-A6C34878D82A}">
                    <a16:rowId xmlns:a16="http://schemas.microsoft.com/office/drawing/2014/main" val="10004"/>
                  </a:ext>
                </a:extLst>
              </a:tr>
            </a:tbl>
          </a:graphicData>
        </a:graphic>
      </p:graphicFrame>
      <p:cxnSp>
        <p:nvCxnSpPr>
          <p:cNvPr id="21529" name="直接连接符 5"/>
          <p:cNvCxnSpPr>
            <a:cxnSpLocks noChangeShapeType="1"/>
          </p:cNvCxnSpPr>
          <p:nvPr/>
        </p:nvCxnSpPr>
        <p:spPr bwMode="auto">
          <a:xfrm>
            <a:off x="3473450" y="5959475"/>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1530" name="直接连接符 6"/>
          <p:cNvCxnSpPr>
            <a:cxnSpLocks noChangeShapeType="1"/>
          </p:cNvCxnSpPr>
          <p:nvPr/>
        </p:nvCxnSpPr>
        <p:spPr bwMode="auto">
          <a:xfrm>
            <a:off x="3487738" y="6305550"/>
            <a:ext cx="144462"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2153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8624AD4E-84E6-844B-BD1F-37B1AA3212C1}" type="slidenum">
              <a:rPr lang="en-US" altLang="zh-CN"/>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600"/>
              <a:t>布尔代数举例</a:t>
            </a:r>
          </a:p>
        </p:txBody>
      </p:sp>
      <p:sp>
        <p:nvSpPr>
          <p:cNvPr id="23555" name="Rectangle 3"/>
          <p:cNvSpPr>
            <a:spLocks noGrp="1" noChangeArrowheads="1"/>
          </p:cNvSpPr>
          <p:nvPr>
            <p:ph type="body" idx="1"/>
          </p:nvPr>
        </p:nvSpPr>
        <p:spPr>
          <a:xfrm>
            <a:off x="457200" y="1719263"/>
            <a:ext cx="8507413" cy="4518025"/>
          </a:xfrm>
        </p:spPr>
        <p:txBody>
          <a:bodyPr/>
          <a:lstStyle/>
          <a:p>
            <a:pPr algn="just" eaLnBrk="1" hangingPunct="1">
              <a:lnSpc>
                <a:spcPct val="115000"/>
              </a:lnSpc>
            </a:pPr>
            <a:r>
              <a:rPr lang="en-US" altLang="zh-CN" sz="2800" b="1">
                <a:latin typeface="Times New Roman" charset="0"/>
              </a:rPr>
              <a:t>({0, 1}, +, </a:t>
            </a:r>
            <a:r>
              <a:rPr lang="en-US" altLang="zh-CN" sz="2800" b="1">
                <a:latin typeface="Times New Roman" charset="0"/>
                <a:sym typeface="Symbol" charset="2"/>
              </a:rPr>
              <a:t> ,    , 0, 1)</a:t>
            </a:r>
            <a:r>
              <a:rPr lang="zh-CN" altLang="en-US" sz="2800" b="1">
                <a:latin typeface="Times New Roman" charset="0"/>
                <a:sym typeface="Symbol" charset="2"/>
              </a:rPr>
              <a:t>为布尔代数</a:t>
            </a:r>
            <a:endParaRPr lang="en-US" altLang="zh-CN" sz="2800" b="1">
              <a:latin typeface="Times New Roman" charset="0"/>
            </a:endParaRPr>
          </a:p>
          <a:p>
            <a:pPr algn="just" eaLnBrk="1" hangingPunct="1">
              <a:lnSpc>
                <a:spcPct val="115000"/>
              </a:lnSpc>
            </a:pPr>
            <a:r>
              <a:rPr lang="en-US" altLang="zh-CN" sz="2800" b="1">
                <a:latin typeface="Times New Roman" charset="0"/>
                <a:sym typeface="Symbol" charset="2"/>
              </a:rPr>
              <a:t>n</a:t>
            </a:r>
            <a:r>
              <a:rPr lang="zh-CN" altLang="en-US" sz="2800" b="1">
                <a:latin typeface="Times New Roman" charset="0"/>
                <a:sym typeface="Symbol" charset="2"/>
              </a:rPr>
              <a:t>度布尔函数全体也构成一个布尔代数</a:t>
            </a:r>
            <a:endParaRPr lang="en-US" altLang="zh-CN" sz="2800" b="1">
              <a:latin typeface="Times New Roman" charset="0"/>
              <a:sym typeface="Symbol" charset="2"/>
            </a:endParaRPr>
          </a:p>
          <a:p>
            <a:pPr lvl="1" eaLnBrk="1" hangingPunct="1">
              <a:lnSpc>
                <a:spcPct val="120000"/>
              </a:lnSpc>
              <a:spcBef>
                <a:spcPts val="600"/>
              </a:spcBef>
              <a:spcAft>
                <a:spcPts val="600"/>
              </a:spcAft>
            </a:pPr>
            <a:r>
              <a:rPr lang="zh-CN" altLang="en-US" sz="2400" b="1">
                <a:latin typeface="Times New Roman" charset="0"/>
                <a:sym typeface="Symbol" charset="2"/>
              </a:rPr>
              <a:t>布尔和</a:t>
            </a:r>
            <a:endParaRPr lang="en-US" altLang="zh-CN" sz="2400" b="1">
              <a:latin typeface="Times New Roman" charset="0"/>
              <a:sym typeface="Symbol" charset="2"/>
            </a:endParaRPr>
          </a:p>
          <a:p>
            <a:pPr lvl="1" eaLnBrk="1" hangingPunct="1">
              <a:lnSpc>
                <a:spcPct val="120000"/>
              </a:lnSpc>
              <a:spcBef>
                <a:spcPts val="600"/>
              </a:spcBef>
              <a:spcAft>
                <a:spcPts val="600"/>
              </a:spcAft>
            </a:pPr>
            <a:r>
              <a:rPr lang="zh-CN" altLang="en-US" sz="2400" b="1">
                <a:latin typeface="Times New Roman" charset="0"/>
                <a:sym typeface="Symbol" charset="2"/>
              </a:rPr>
              <a:t>布尔积</a:t>
            </a:r>
            <a:endParaRPr lang="en-US" altLang="zh-CN" sz="2400" b="1">
              <a:latin typeface="Times New Roman" charset="0"/>
              <a:sym typeface="Symbol" charset="2"/>
            </a:endParaRPr>
          </a:p>
          <a:p>
            <a:pPr lvl="1" eaLnBrk="1" hangingPunct="1">
              <a:lnSpc>
                <a:spcPct val="120000"/>
              </a:lnSpc>
              <a:spcBef>
                <a:spcPts val="600"/>
              </a:spcBef>
              <a:spcAft>
                <a:spcPts val="600"/>
              </a:spcAft>
            </a:pPr>
            <a:r>
              <a:rPr lang="zh-CN" altLang="en-US" sz="2400" b="1">
                <a:latin typeface="Times New Roman" charset="0"/>
              </a:rPr>
              <a:t>补函数</a:t>
            </a:r>
            <a:endParaRPr lang="en-US" altLang="zh-CN" sz="2400" b="1">
              <a:latin typeface="Times New Roman" charset="0"/>
            </a:endParaRPr>
          </a:p>
          <a:p>
            <a:pPr lvl="1" eaLnBrk="1" hangingPunct="1">
              <a:lnSpc>
                <a:spcPct val="120000"/>
              </a:lnSpc>
              <a:spcBef>
                <a:spcPts val="600"/>
              </a:spcBef>
              <a:spcAft>
                <a:spcPts val="600"/>
              </a:spcAft>
            </a:pPr>
            <a:r>
              <a:rPr lang="zh-CN" altLang="en-US" sz="2400" b="1">
                <a:latin typeface="Times New Roman" charset="0"/>
              </a:rPr>
              <a:t>全取</a:t>
            </a:r>
            <a:r>
              <a:rPr lang="en-US" altLang="zh-CN" sz="2400" b="1">
                <a:latin typeface="Times New Roman" charset="0"/>
              </a:rPr>
              <a:t>0</a:t>
            </a:r>
            <a:r>
              <a:rPr lang="zh-CN" altLang="en-US" sz="2400" b="1">
                <a:latin typeface="Times New Roman" charset="0"/>
              </a:rPr>
              <a:t>的函数、全取</a:t>
            </a:r>
            <a:r>
              <a:rPr lang="en-US" altLang="zh-CN" sz="2400" b="1">
                <a:latin typeface="Times New Roman" charset="0"/>
              </a:rPr>
              <a:t>1</a:t>
            </a:r>
            <a:r>
              <a:rPr lang="zh-CN" altLang="en-US" sz="2400" b="1">
                <a:latin typeface="Times New Roman" charset="0"/>
              </a:rPr>
              <a:t>的函数</a:t>
            </a:r>
            <a:endParaRPr lang="en-US" altLang="zh-CN" sz="2400" b="1">
              <a:latin typeface="Times New Roman" charset="0"/>
            </a:endParaRPr>
          </a:p>
          <a:p>
            <a:pPr eaLnBrk="1" hangingPunct="1">
              <a:lnSpc>
                <a:spcPct val="120000"/>
              </a:lnSpc>
              <a:spcBef>
                <a:spcPts val="600"/>
              </a:spcBef>
              <a:spcAft>
                <a:spcPts val="600"/>
              </a:spcAft>
            </a:pPr>
            <a:r>
              <a:rPr lang="en-US" altLang="zh-CN" sz="2800" b="1">
                <a:latin typeface="Times New Roman" charset="0"/>
                <a:sym typeface="Symbol" charset="2"/>
              </a:rPr>
              <a:t>A</a:t>
            </a:r>
            <a:r>
              <a:rPr lang="zh-CN" altLang="en-US" sz="2800" b="1">
                <a:latin typeface="Times New Roman" charset="0"/>
                <a:sym typeface="Symbol" charset="2"/>
              </a:rPr>
              <a:t>的幂集也构成一个布尔代数</a:t>
            </a:r>
            <a:r>
              <a:rPr lang="en-US" altLang="zh-CN" sz="2800" b="1">
                <a:latin typeface="Times New Roman" charset="0"/>
                <a:sym typeface="Symbol" charset="2"/>
              </a:rPr>
              <a:t>(</a:t>
            </a:r>
            <a:r>
              <a:rPr lang="en-US" altLang="zh-CN" sz="2800" b="1" i="1">
                <a:latin typeface="Times New Roman" charset="0"/>
                <a:sym typeface="Symbol" charset="2"/>
              </a:rPr>
              <a:t></a:t>
            </a:r>
            <a:r>
              <a:rPr lang="en-US" altLang="zh-CN" sz="2800" b="1">
                <a:latin typeface="Times New Roman" charset="0"/>
              </a:rPr>
              <a:t>(A), ⋂, ⋃, </a:t>
            </a:r>
            <a:r>
              <a:rPr lang="en-US" altLang="zh-CN" sz="2800" b="1">
                <a:latin typeface="Times New Roman" charset="0"/>
                <a:sym typeface="Symbol" charset="2"/>
              </a:rPr>
              <a:t></a:t>
            </a:r>
            <a:r>
              <a:rPr lang="en-US" altLang="zh-CN" sz="2800" b="1">
                <a:latin typeface="Times New Roman" charset="0"/>
              </a:rPr>
              <a:t>, </a:t>
            </a:r>
            <a:r>
              <a:rPr lang="en-US" altLang="zh-CN" sz="2800" b="1">
                <a:latin typeface="Times New Roman" charset="0"/>
                <a:sym typeface="Symbol" charset="2"/>
              </a:rPr>
              <a:t></a:t>
            </a:r>
            <a:r>
              <a:rPr lang="en-US" altLang="zh-CN" sz="2800" b="1">
                <a:latin typeface="Times New Roman" charset="0"/>
              </a:rPr>
              <a:t>, A</a:t>
            </a:r>
            <a:r>
              <a:rPr lang="zh-CN" altLang="en-US" sz="2800" b="1">
                <a:latin typeface="Times New Roman" charset="0"/>
              </a:rPr>
              <a:t>）</a:t>
            </a:r>
            <a:endParaRPr lang="en-US" altLang="zh-CN" b="1">
              <a:latin typeface="Times New Roman" charset="0"/>
            </a:endParaRPr>
          </a:p>
        </p:txBody>
      </p:sp>
      <p:cxnSp>
        <p:nvCxnSpPr>
          <p:cNvPr id="23556" name="直接连接符 3"/>
          <p:cNvCxnSpPr>
            <a:cxnSpLocks noChangeShapeType="1"/>
          </p:cNvCxnSpPr>
          <p:nvPr/>
        </p:nvCxnSpPr>
        <p:spPr bwMode="auto">
          <a:xfrm>
            <a:off x="2771775" y="1989138"/>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2355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68F4EEBB-A9F5-DD47-9576-7D164F70B5E0}" type="slidenum">
              <a:rPr lang="en-US" altLang="zh-CN"/>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600"/>
              <a:t>布尔代数举例</a:t>
            </a:r>
          </a:p>
        </p:txBody>
      </p:sp>
      <p:sp>
        <p:nvSpPr>
          <p:cNvPr id="25603" name="Rectangle 3"/>
          <p:cNvSpPr>
            <a:spLocks noGrp="1" noChangeArrowheads="1"/>
          </p:cNvSpPr>
          <p:nvPr>
            <p:ph type="body" idx="1"/>
          </p:nvPr>
        </p:nvSpPr>
        <p:spPr>
          <a:xfrm>
            <a:off x="457200" y="1719263"/>
            <a:ext cx="8507413" cy="2789237"/>
          </a:xfrm>
        </p:spPr>
        <p:txBody>
          <a:bodyPr/>
          <a:lstStyle/>
          <a:p>
            <a:pPr algn="just" eaLnBrk="1" hangingPunct="1">
              <a:lnSpc>
                <a:spcPct val="120000"/>
              </a:lnSpc>
            </a:pPr>
            <a:r>
              <a:rPr lang="en-US" altLang="zh-CN" sz="2800" b="1">
                <a:latin typeface="Times New Roman" charset="0"/>
              </a:rPr>
              <a:t>B</a:t>
            </a:r>
            <a:r>
              <a:rPr lang="en-US" altLang="zh-CN" sz="2800" b="1" baseline="30000">
                <a:latin typeface="Times New Roman" charset="0"/>
              </a:rPr>
              <a:t>n</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r>
              <a:rPr lang="en-US" altLang="zh-CN" sz="2800" b="1" i="1">
                <a:latin typeface="Times New Roman" charset="0"/>
              </a:rPr>
              <a:t> x</a:t>
            </a:r>
            <a:r>
              <a:rPr lang="en-US" altLang="zh-CN" sz="2800" b="1" i="1" baseline="-25000">
                <a:latin typeface="Times New Roman" charset="0"/>
              </a:rPr>
              <a:t>i</a:t>
            </a:r>
            <a:r>
              <a:rPr lang="en-US" altLang="zh-CN" sz="2800" b="1">
                <a:latin typeface="Times New Roman" charset="0"/>
                <a:sym typeface="Symbol" charset="2"/>
              </a:rPr>
              <a:t>B, </a:t>
            </a:r>
            <a:r>
              <a:rPr lang="en-US" altLang="zh-CN" sz="2800" b="1" i="1">
                <a:latin typeface="Times New Roman" charset="0"/>
                <a:sym typeface="Symbol" charset="2"/>
              </a:rPr>
              <a:t>i </a:t>
            </a:r>
            <a:r>
              <a:rPr lang="en-US" altLang="zh-CN" sz="2800" b="1">
                <a:latin typeface="Times New Roman" charset="0"/>
                <a:sym typeface="Symbol" charset="2"/>
              </a:rPr>
              <a:t>=1, …, </a:t>
            </a:r>
            <a:r>
              <a:rPr lang="en-US" altLang="zh-CN" sz="2800" b="1" i="1">
                <a:latin typeface="Times New Roman" charset="0"/>
                <a:sym typeface="Symbol" charset="2"/>
              </a:rPr>
              <a:t>n</a:t>
            </a:r>
            <a:r>
              <a:rPr lang="en-US" altLang="zh-CN" sz="2800" b="1">
                <a:latin typeface="Times New Roman" charset="0"/>
              </a:rPr>
              <a:t>}</a:t>
            </a:r>
            <a:r>
              <a:rPr lang="zh-CN" altLang="en-US" sz="2800" b="1">
                <a:latin typeface="Times New Roman" charset="0"/>
              </a:rPr>
              <a:t>构成</a:t>
            </a:r>
            <a:r>
              <a:rPr lang="zh-CN" altLang="en-US" sz="2800" b="1">
                <a:latin typeface="Times New Roman" charset="0"/>
                <a:sym typeface="Symbol" charset="2"/>
              </a:rPr>
              <a:t>布尔代数</a:t>
            </a:r>
            <a:endParaRPr lang="en-US" altLang="zh-CN" sz="2800" b="1">
              <a:latin typeface="Times New Roman" charset="0"/>
            </a:endParaRPr>
          </a:p>
          <a:p>
            <a:pPr lvl="1">
              <a:lnSpc>
                <a:spcPct val="120000"/>
              </a:lnSpc>
            </a:pPr>
            <a:r>
              <a:rPr lang="en-US" altLang="zh-CN" sz="2400" b="1" i="1">
                <a:latin typeface="Times New Roman" charset="0"/>
              </a:rPr>
              <a:t>x</a:t>
            </a:r>
            <a:r>
              <a:rPr lang="en-US" altLang="zh-CN" sz="2400" b="1">
                <a:latin typeface="Times New Roman" charset="0"/>
              </a:rPr>
              <a:t>= (</a:t>
            </a:r>
            <a:r>
              <a:rPr lang="en-US" altLang="zh-CN" sz="2400" b="1" i="1">
                <a:latin typeface="Times New Roman" charset="0"/>
              </a:rPr>
              <a:t>a</a:t>
            </a:r>
            <a:r>
              <a:rPr lang="en-US" altLang="zh-CN" sz="2400" b="1" baseline="-25000">
                <a:latin typeface="Times New Roman" charset="0"/>
              </a:rPr>
              <a:t>1</a:t>
            </a:r>
            <a:r>
              <a:rPr lang="en-US" altLang="zh-CN" sz="2400" b="1">
                <a:latin typeface="Times New Roman" charset="0"/>
                <a:sym typeface="Symbol" charset="2"/>
              </a:rPr>
              <a:t> , …, </a:t>
            </a:r>
            <a:r>
              <a:rPr lang="en-US" altLang="zh-CN" sz="2400" b="1" i="1">
                <a:latin typeface="Times New Roman" charset="0"/>
              </a:rPr>
              <a:t>a</a:t>
            </a:r>
            <a:r>
              <a:rPr lang="en-US" altLang="zh-CN" sz="2400" b="1" baseline="-25000">
                <a:latin typeface="Times New Roman" charset="0"/>
              </a:rPr>
              <a:t>n</a:t>
            </a:r>
            <a:r>
              <a:rPr lang="en-US" altLang="zh-CN" sz="2400" b="1">
                <a:latin typeface="Times New Roman" charset="0"/>
              </a:rPr>
              <a:t>), </a:t>
            </a:r>
            <a:r>
              <a:rPr lang="en-US" altLang="zh-CN" sz="2400" b="1" i="1">
                <a:latin typeface="Times New Roman" charset="0"/>
              </a:rPr>
              <a:t>y</a:t>
            </a:r>
            <a:r>
              <a:rPr lang="en-US" altLang="zh-CN" sz="2400" b="1">
                <a:latin typeface="Times New Roman" charset="0"/>
              </a:rPr>
              <a:t>=(</a:t>
            </a:r>
            <a:r>
              <a:rPr lang="en-US" altLang="zh-CN" sz="2400" b="1" i="1">
                <a:latin typeface="Times New Roman" charset="0"/>
              </a:rPr>
              <a:t>b</a:t>
            </a:r>
            <a:r>
              <a:rPr lang="en-US" altLang="zh-CN" sz="2400" b="1" baseline="-25000">
                <a:latin typeface="Times New Roman" charset="0"/>
              </a:rPr>
              <a:t>1</a:t>
            </a:r>
            <a:r>
              <a:rPr lang="en-US" altLang="zh-CN" sz="2400" b="1">
                <a:latin typeface="Times New Roman" charset="0"/>
                <a:sym typeface="Symbol" charset="2"/>
              </a:rPr>
              <a:t> , …, </a:t>
            </a:r>
            <a:r>
              <a:rPr lang="en-US" altLang="zh-CN" sz="2400" b="1" i="1">
                <a:latin typeface="Times New Roman" charset="0"/>
              </a:rPr>
              <a:t>b</a:t>
            </a:r>
            <a:r>
              <a:rPr lang="en-US" altLang="zh-CN" sz="2400" b="1" baseline="-25000">
                <a:latin typeface="Times New Roman" charset="0"/>
              </a:rPr>
              <a:t>n</a:t>
            </a:r>
            <a:r>
              <a:rPr lang="en-US" altLang="zh-CN" sz="2400" b="1">
                <a:latin typeface="Times New Roman" charset="0"/>
              </a:rPr>
              <a:t>), </a:t>
            </a:r>
            <a:r>
              <a:rPr lang="en-US" altLang="zh-CN" sz="2400" b="1" i="1">
                <a:latin typeface="Times New Roman" charset="0"/>
              </a:rPr>
              <a:t>a</a:t>
            </a:r>
            <a:r>
              <a:rPr lang="en-US" altLang="zh-CN" sz="2400" b="1" i="1" baseline="-25000">
                <a:latin typeface="Times New Roman" charset="0"/>
              </a:rPr>
              <a:t>i</a:t>
            </a:r>
            <a:r>
              <a:rPr lang="en-US" altLang="zh-CN" sz="2400" b="1">
                <a:latin typeface="Times New Roman" charset="0"/>
                <a:sym typeface="Symbol" charset="2"/>
              </a:rPr>
              <a:t>B</a:t>
            </a:r>
            <a:r>
              <a:rPr lang="en-US" altLang="zh-CN" sz="2400" b="1">
                <a:latin typeface="Times New Roman" charset="0"/>
              </a:rPr>
              <a:t>,</a:t>
            </a:r>
            <a:r>
              <a:rPr lang="en-US" altLang="zh-CN" sz="2400" b="1" i="1">
                <a:latin typeface="Times New Roman" charset="0"/>
              </a:rPr>
              <a:t> b</a:t>
            </a:r>
            <a:r>
              <a:rPr lang="en-US" altLang="zh-CN" sz="2400" b="1" i="1" baseline="-25000">
                <a:latin typeface="Times New Roman" charset="0"/>
              </a:rPr>
              <a:t>i</a:t>
            </a:r>
            <a:r>
              <a:rPr lang="en-US" altLang="zh-CN" sz="2400" b="1">
                <a:latin typeface="Times New Roman" charset="0"/>
                <a:sym typeface="Symbol" charset="2"/>
              </a:rPr>
              <a:t>B</a:t>
            </a:r>
            <a:endParaRPr lang="en-US" altLang="zh-CN" sz="2400" b="1">
              <a:latin typeface="Times New Roman" charset="0"/>
            </a:endParaRPr>
          </a:p>
          <a:p>
            <a:pPr lvl="1">
              <a:lnSpc>
                <a:spcPct val="120000"/>
              </a:lnSpc>
            </a:pPr>
            <a:r>
              <a:rPr lang="en-US" altLang="zh-CN" sz="2400" b="1" i="1">
                <a:latin typeface="Times New Roman" charset="0"/>
                <a:ea typeface="Arial Unicode MS" charset="0"/>
                <a:cs typeface="Times New Roman" charset="0"/>
              </a:rPr>
              <a:t>x</a:t>
            </a:r>
            <a:r>
              <a:rPr lang="en-US" altLang="zh-CN" sz="2400" b="1">
                <a:latin typeface="Times New Roman" charset="0"/>
                <a:sym typeface="Symbol" charset="2"/>
              </a:rPr>
              <a:t>  </a:t>
            </a:r>
            <a:r>
              <a:rPr lang="en-US" altLang="zh-CN" sz="2400" b="1" i="1">
                <a:latin typeface="Times New Roman" charset="0"/>
                <a:ea typeface="Arial Unicode MS" charset="0"/>
              </a:rPr>
              <a:t>y </a:t>
            </a:r>
            <a:r>
              <a:rPr lang="en-US" altLang="zh-CN" sz="2400" b="1">
                <a:latin typeface="Times New Roman" charset="0"/>
                <a:ea typeface="Arial Unicode MS" charset="0"/>
              </a:rPr>
              <a:t>= </a:t>
            </a:r>
            <a:r>
              <a:rPr lang="en-US" altLang="zh-CN" sz="2400" b="1">
                <a:latin typeface="Times New Roman" charset="0"/>
              </a:rPr>
              <a:t>(</a:t>
            </a:r>
            <a:r>
              <a:rPr lang="en-US" altLang="zh-CN" sz="2400" b="1" i="1">
                <a:latin typeface="Times New Roman" charset="0"/>
              </a:rPr>
              <a:t>c</a:t>
            </a:r>
            <a:r>
              <a:rPr lang="en-US" altLang="zh-CN" sz="2400" b="1" baseline="-25000">
                <a:latin typeface="Times New Roman" charset="0"/>
              </a:rPr>
              <a:t>1</a:t>
            </a:r>
            <a:r>
              <a:rPr lang="en-US" altLang="zh-CN" sz="2400" b="1">
                <a:latin typeface="Times New Roman" charset="0"/>
                <a:sym typeface="Symbol" charset="2"/>
              </a:rPr>
              <a:t> , …, </a:t>
            </a:r>
            <a:r>
              <a:rPr lang="en-US" altLang="zh-CN" sz="2400" b="1" i="1">
                <a:latin typeface="Times New Roman" charset="0"/>
              </a:rPr>
              <a:t>c</a:t>
            </a:r>
            <a:r>
              <a:rPr lang="en-US" altLang="zh-CN" sz="2400" b="1" baseline="-25000">
                <a:latin typeface="Times New Roman" charset="0"/>
              </a:rPr>
              <a:t>n</a:t>
            </a:r>
            <a:r>
              <a:rPr lang="en-US" altLang="zh-CN" sz="2400" b="1">
                <a:latin typeface="Times New Roman" charset="0"/>
              </a:rPr>
              <a:t>), where </a:t>
            </a:r>
            <a:r>
              <a:rPr lang="en-US" altLang="zh-CN" sz="2400" b="1" i="1">
                <a:latin typeface="Times New Roman" charset="0"/>
              </a:rPr>
              <a:t>c</a:t>
            </a:r>
            <a:r>
              <a:rPr lang="en-US" altLang="zh-CN" sz="2400" b="1" i="1" baseline="-25000">
                <a:latin typeface="Times New Roman" charset="0"/>
              </a:rPr>
              <a:t>i</a:t>
            </a:r>
            <a:r>
              <a:rPr lang="en-US" altLang="zh-CN" sz="2400" b="1">
                <a:latin typeface="Times New Roman" charset="0"/>
              </a:rPr>
              <a:t>=</a:t>
            </a:r>
            <a:r>
              <a:rPr lang="en-US" altLang="zh-CN" sz="2400" b="1" i="1">
                <a:latin typeface="Times New Roman" charset="0"/>
                <a:ea typeface="Arial Unicode MS" charset="0"/>
              </a:rPr>
              <a:t>a</a:t>
            </a:r>
            <a:r>
              <a:rPr lang="en-US" altLang="zh-CN" sz="2400" b="1" i="1" baseline="-25000">
                <a:latin typeface="Times New Roman" charset="0"/>
              </a:rPr>
              <a:t>i</a:t>
            </a:r>
            <a:r>
              <a:rPr lang="en-US" altLang="zh-CN" sz="2400" b="1">
                <a:latin typeface="Times New Roman" charset="0"/>
                <a:sym typeface="Symbol" charset="2"/>
              </a:rPr>
              <a:t></a:t>
            </a:r>
            <a:r>
              <a:rPr lang="en-US" altLang="zh-CN" sz="2400" b="1" i="1">
                <a:latin typeface="Times New Roman" charset="0"/>
                <a:ea typeface="Arial Unicode MS" charset="0"/>
              </a:rPr>
              <a:t>b</a:t>
            </a:r>
            <a:r>
              <a:rPr lang="en-US" altLang="zh-CN" sz="2400" b="1" i="1" baseline="-25000">
                <a:latin typeface="Times New Roman" charset="0"/>
              </a:rPr>
              <a:t>i</a:t>
            </a:r>
            <a:r>
              <a:rPr lang="en-US" altLang="zh-CN" sz="2400" b="1" baseline="-25000">
                <a:latin typeface="Times New Roman" charset="0"/>
                <a:ea typeface="Arial Unicode MS" charset="0"/>
              </a:rPr>
              <a:t> </a:t>
            </a:r>
            <a:endParaRPr lang="en-US" altLang="zh-CN" sz="2400" b="1">
              <a:latin typeface="Times New Roman" charset="0"/>
              <a:ea typeface="Arial Unicode MS" charset="0"/>
            </a:endParaRPr>
          </a:p>
          <a:p>
            <a:pPr lvl="1">
              <a:lnSpc>
                <a:spcPct val="120000"/>
              </a:lnSpc>
            </a:pPr>
            <a:r>
              <a:rPr lang="en-US" altLang="zh-CN" sz="2400" b="1" i="1">
                <a:latin typeface="Times New Roman" charset="0"/>
                <a:ea typeface="Arial Unicode MS" charset="0"/>
              </a:rPr>
              <a:t>x</a:t>
            </a:r>
            <a:r>
              <a:rPr lang="en-US" altLang="zh-CN" sz="2400" b="1">
                <a:latin typeface="Times New Roman" charset="0"/>
                <a:sym typeface="Symbol" charset="2"/>
              </a:rPr>
              <a:t>  </a:t>
            </a:r>
            <a:r>
              <a:rPr lang="en-US" altLang="zh-CN" sz="2400" b="1" i="1">
                <a:latin typeface="Times New Roman" charset="0"/>
                <a:ea typeface="Arial Unicode MS" charset="0"/>
              </a:rPr>
              <a:t>y</a:t>
            </a:r>
            <a:r>
              <a:rPr lang="en-US" altLang="zh-CN" sz="2400" b="1">
                <a:latin typeface="Times New Roman" charset="0"/>
                <a:ea typeface="Arial Unicode MS" charset="0"/>
              </a:rPr>
              <a:t> = </a:t>
            </a:r>
            <a:r>
              <a:rPr lang="en-US" altLang="zh-CN" sz="2400" b="1">
                <a:latin typeface="Times New Roman" charset="0"/>
              </a:rPr>
              <a:t>(</a:t>
            </a:r>
            <a:r>
              <a:rPr lang="en-US" altLang="zh-CN" sz="2400" b="1" i="1">
                <a:latin typeface="Times New Roman" charset="0"/>
              </a:rPr>
              <a:t>d</a:t>
            </a:r>
            <a:r>
              <a:rPr lang="en-US" altLang="zh-CN" sz="2400" b="1" baseline="-25000">
                <a:latin typeface="Times New Roman" charset="0"/>
              </a:rPr>
              <a:t>1</a:t>
            </a:r>
            <a:r>
              <a:rPr lang="en-US" altLang="zh-CN" sz="2400" b="1">
                <a:latin typeface="Times New Roman" charset="0"/>
                <a:sym typeface="Symbol" charset="2"/>
              </a:rPr>
              <a:t> , …, </a:t>
            </a:r>
            <a:r>
              <a:rPr lang="en-US" altLang="zh-CN" sz="2400" b="1" i="1">
                <a:latin typeface="Times New Roman" charset="0"/>
              </a:rPr>
              <a:t>d</a:t>
            </a:r>
            <a:r>
              <a:rPr lang="en-US" altLang="zh-CN" sz="2400" b="1" baseline="-25000">
                <a:latin typeface="Times New Roman" charset="0"/>
              </a:rPr>
              <a:t>n</a:t>
            </a:r>
            <a:r>
              <a:rPr lang="en-US" altLang="zh-CN" sz="2400" b="1">
                <a:latin typeface="Times New Roman" charset="0"/>
              </a:rPr>
              <a:t>), where </a:t>
            </a:r>
            <a:r>
              <a:rPr lang="en-US" altLang="zh-CN" sz="2400" b="1" i="1">
                <a:latin typeface="Times New Roman" charset="0"/>
              </a:rPr>
              <a:t>d</a:t>
            </a:r>
            <a:r>
              <a:rPr lang="en-US" altLang="zh-CN" sz="2400" b="1" i="1" baseline="-25000">
                <a:latin typeface="Times New Roman" charset="0"/>
              </a:rPr>
              <a:t>i</a:t>
            </a:r>
            <a:r>
              <a:rPr lang="en-US" altLang="zh-CN" sz="2400" b="1">
                <a:latin typeface="Times New Roman" charset="0"/>
              </a:rPr>
              <a:t>=</a:t>
            </a:r>
            <a:r>
              <a:rPr lang="en-US" altLang="zh-CN" sz="2400" b="1" i="1">
                <a:latin typeface="Times New Roman" charset="0"/>
                <a:ea typeface="Arial Unicode MS" charset="0"/>
              </a:rPr>
              <a:t>a</a:t>
            </a:r>
            <a:r>
              <a:rPr lang="en-US" altLang="zh-CN" sz="2400" b="1" i="1" baseline="-25000">
                <a:latin typeface="Times New Roman" charset="0"/>
              </a:rPr>
              <a:t>i</a:t>
            </a:r>
            <a:r>
              <a:rPr lang="en-US" altLang="zh-CN" sz="2400" b="1">
                <a:latin typeface="Times New Roman" charset="0"/>
                <a:sym typeface="Symbol" charset="2"/>
              </a:rPr>
              <a:t></a:t>
            </a:r>
            <a:r>
              <a:rPr lang="en-US" altLang="zh-CN" sz="2400" b="1" i="1">
                <a:latin typeface="Times New Roman" charset="0"/>
                <a:ea typeface="Arial Unicode MS" charset="0"/>
              </a:rPr>
              <a:t>b</a:t>
            </a:r>
            <a:r>
              <a:rPr lang="en-US" altLang="zh-CN" sz="2400" b="1" i="1" baseline="-25000">
                <a:latin typeface="Times New Roman" charset="0"/>
              </a:rPr>
              <a:t>i</a:t>
            </a:r>
            <a:r>
              <a:rPr lang="en-US" altLang="zh-CN" sz="2400" b="1" baseline="-25000">
                <a:latin typeface="Times New Roman" charset="0"/>
                <a:ea typeface="Arial Unicode MS" charset="0"/>
              </a:rPr>
              <a:t> </a:t>
            </a:r>
            <a:endParaRPr lang="en-US" altLang="zh-CN" sz="2400" b="1">
              <a:latin typeface="Times New Roman" charset="0"/>
              <a:ea typeface="Arial Unicode MS" charset="0"/>
            </a:endParaRPr>
          </a:p>
          <a:p>
            <a:pPr lvl="1">
              <a:lnSpc>
                <a:spcPct val="120000"/>
              </a:lnSpc>
            </a:pPr>
            <a:r>
              <a:rPr lang="en-US" altLang="zh-CN" sz="2400" b="1" i="1">
                <a:latin typeface="Times New Roman" charset="0"/>
              </a:rPr>
              <a:t>x</a:t>
            </a:r>
            <a:r>
              <a:rPr lang="en-US" altLang="zh-CN" sz="2400" b="1">
                <a:latin typeface="Times New Roman" charset="0"/>
              </a:rPr>
              <a:t>= (</a:t>
            </a:r>
            <a:r>
              <a:rPr lang="en-US" altLang="zh-CN" sz="2400" b="1" i="1">
                <a:latin typeface="Times New Roman" charset="0"/>
              </a:rPr>
              <a:t>e</a:t>
            </a:r>
            <a:r>
              <a:rPr lang="en-US" altLang="zh-CN" sz="2400" b="1" baseline="-25000">
                <a:latin typeface="Times New Roman" charset="0"/>
              </a:rPr>
              <a:t>1</a:t>
            </a:r>
            <a:r>
              <a:rPr lang="en-US" altLang="zh-CN" sz="2400" b="1">
                <a:latin typeface="Times New Roman" charset="0"/>
                <a:sym typeface="Symbol" charset="2"/>
              </a:rPr>
              <a:t> , …, </a:t>
            </a:r>
            <a:r>
              <a:rPr lang="en-US" altLang="zh-CN" sz="2400" b="1" i="1">
                <a:latin typeface="Times New Roman" charset="0"/>
              </a:rPr>
              <a:t>e</a:t>
            </a:r>
            <a:r>
              <a:rPr lang="en-US" altLang="zh-CN" sz="2400" b="1" baseline="-25000">
                <a:latin typeface="Times New Roman" charset="0"/>
              </a:rPr>
              <a:t>n</a:t>
            </a:r>
            <a:r>
              <a:rPr lang="en-US" altLang="zh-CN" sz="2400" b="1">
                <a:latin typeface="Times New Roman" charset="0"/>
              </a:rPr>
              <a:t>), where </a:t>
            </a:r>
            <a:r>
              <a:rPr lang="en-US" altLang="zh-CN" sz="2400" b="1" i="1">
                <a:latin typeface="Times New Roman" charset="0"/>
              </a:rPr>
              <a:t>e</a:t>
            </a:r>
            <a:r>
              <a:rPr lang="en-US" altLang="zh-CN" sz="2400" b="1" i="1" baseline="-25000">
                <a:latin typeface="Times New Roman" charset="0"/>
              </a:rPr>
              <a:t>i</a:t>
            </a:r>
            <a:r>
              <a:rPr lang="en-US" altLang="zh-CN" sz="2400" b="1">
                <a:latin typeface="Times New Roman" charset="0"/>
              </a:rPr>
              <a:t>=</a:t>
            </a:r>
            <a:r>
              <a:rPr lang="en-US" altLang="zh-CN" sz="2400" b="1" i="1">
                <a:latin typeface="Times New Roman" charset="0"/>
                <a:ea typeface="Arial Unicode MS" charset="0"/>
              </a:rPr>
              <a:t>a</a:t>
            </a:r>
            <a:r>
              <a:rPr lang="en-US" altLang="zh-CN" sz="2400" b="1" i="1" baseline="-25000">
                <a:latin typeface="Times New Roman" charset="0"/>
              </a:rPr>
              <a:t>i</a:t>
            </a:r>
            <a:endParaRPr lang="en-US" altLang="zh-CN" sz="2400" b="1">
              <a:latin typeface="Times New Roman" charset="0"/>
            </a:endParaRPr>
          </a:p>
        </p:txBody>
      </p:sp>
      <p:cxnSp>
        <p:nvCxnSpPr>
          <p:cNvPr id="25604" name="直接连接符 3"/>
          <p:cNvCxnSpPr>
            <a:cxnSpLocks noChangeShapeType="1"/>
          </p:cNvCxnSpPr>
          <p:nvPr/>
        </p:nvCxnSpPr>
        <p:spPr bwMode="auto">
          <a:xfrm>
            <a:off x="1247775" y="4067175"/>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5605" name="直接连接符 4"/>
          <p:cNvCxnSpPr>
            <a:cxnSpLocks noChangeShapeType="1"/>
          </p:cNvCxnSpPr>
          <p:nvPr/>
        </p:nvCxnSpPr>
        <p:spPr bwMode="auto">
          <a:xfrm>
            <a:off x="4421188" y="4067175"/>
            <a:ext cx="142875"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2560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9AFB4C9A-1844-2642-BCD3-6C77239D81B2}" type="slidenum">
              <a:rPr lang="en-US" altLang="zh-CN"/>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布尔代数的性质</a:t>
            </a:r>
          </a:p>
        </p:txBody>
      </p:sp>
      <p:sp>
        <p:nvSpPr>
          <p:cNvPr id="27651" name="Rectangle 3"/>
          <p:cNvSpPr>
            <a:spLocks noGrp="1" noChangeArrowheads="1"/>
          </p:cNvSpPr>
          <p:nvPr>
            <p:ph type="body" idx="1"/>
          </p:nvPr>
        </p:nvSpPr>
        <p:spPr>
          <a:xfrm>
            <a:off x="468313" y="1700213"/>
            <a:ext cx="8675687" cy="3241675"/>
          </a:xfrm>
        </p:spPr>
        <p:txBody>
          <a:bodyPr/>
          <a:lstStyle/>
          <a:p>
            <a:pPr eaLnBrk="1" hangingPunct="1">
              <a:lnSpc>
                <a:spcPct val="120000"/>
              </a:lnSpc>
              <a:spcBef>
                <a:spcPts val="600"/>
              </a:spcBef>
              <a:spcAft>
                <a:spcPts val="600"/>
              </a:spcAft>
            </a:pPr>
            <a:r>
              <a:rPr lang="zh-CN" altLang="en-US" sz="2800" b="1">
                <a:solidFill>
                  <a:srgbClr val="0000CC"/>
                </a:solidFill>
                <a:latin typeface="Times New Roman" charset="0"/>
              </a:rPr>
              <a:t>结合律、交换律、分配律</a:t>
            </a:r>
            <a:r>
              <a:rPr lang="zh-CN" altLang="en-US" sz="2800" b="1">
                <a:latin typeface="Times New Roman" charset="0"/>
              </a:rPr>
              <a:t>、</a:t>
            </a:r>
            <a:r>
              <a:rPr lang="zh-CN" altLang="en-US" sz="2800" b="1">
                <a:solidFill>
                  <a:srgbClr val="0000CC"/>
                </a:solidFill>
                <a:latin typeface="Times New Roman" charset="0"/>
              </a:rPr>
              <a:t>同一律、补律</a:t>
            </a:r>
          </a:p>
          <a:p>
            <a:pPr lvl="1" eaLnBrk="1" hangingPunct="1">
              <a:lnSpc>
                <a:spcPct val="120000"/>
              </a:lnSpc>
              <a:spcBef>
                <a:spcPts val="600"/>
              </a:spcBef>
              <a:spcAft>
                <a:spcPts val="600"/>
              </a:spcAft>
            </a:pPr>
            <a:r>
              <a:rPr lang="zh-CN" altLang="en-US" sz="2800" b="1">
                <a:solidFill>
                  <a:srgbClr val="FF0000"/>
                </a:solidFill>
                <a:latin typeface="Times New Roman" charset="0"/>
              </a:rPr>
              <a:t>蕴含：</a:t>
            </a:r>
            <a:r>
              <a:rPr lang="zh-CN" altLang="en-US" sz="2400" b="1">
                <a:solidFill>
                  <a:srgbClr val="FF0000"/>
                </a:solidFill>
                <a:latin typeface="Times New Roman" charset="0"/>
              </a:rPr>
              <a:t>支配律、吸收律、幂等律、双重补律、德摩根律</a:t>
            </a:r>
            <a:endParaRPr lang="en-US" altLang="zh-CN" sz="2400" b="1">
              <a:solidFill>
                <a:srgbClr val="FF0000"/>
              </a:solidFill>
              <a:latin typeface="Times New Roman" charset="0"/>
            </a:endParaRPr>
          </a:p>
          <a:p>
            <a:pPr algn="just" eaLnBrk="1" hangingPunct="1">
              <a:lnSpc>
                <a:spcPct val="120000"/>
              </a:lnSpc>
            </a:pPr>
            <a:r>
              <a:rPr lang="zh-CN" altLang="en-US" sz="2800" b="1">
                <a:solidFill>
                  <a:srgbClr val="FF0000"/>
                </a:solidFill>
                <a:latin typeface="Times New Roman" charset="0"/>
              </a:rPr>
              <a:t>证明支配律</a:t>
            </a:r>
            <a:r>
              <a:rPr lang="zh-CN" altLang="en-US" sz="2800" b="1">
                <a:latin typeface="Times New Roman" charset="0"/>
              </a:rPr>
              <a:t>： </a:t>
            </a:r>
            <a:r>
              <a:rPr lang="zh-CN" altLang="en-US" sz="2800" b="1">
                <a:latin typeface="Times New Roman" charset="0"/>
                <a:sym typeface="Symbol" charset="2"/>
              </a:rPr>
              <a:t></a:t>
            </a:r>
            <a:r>
              <a:rPr lang="en-US" altLang="zh-CN" sz="2800" b="1" i="1">
                <a:latin typeface="Times New Roman" charset="0"/>
              </a:rPr>
              <a:t>x</a:t>
            </a:r>
            <a:r>
              <a:rPr lang="en-US" altLang="zh-CN" sz="2800" b="1">
                <a:latin typeface="Times New Roman" charset="0"/>
                <a:sym typeface="Symbol" charset="2"/>
              </a:rPr>
              <a:t></a:t>
            </a:r>
            <a:r>
              <a:rPr lang="en-US" altLang="zh-CN" sz="2800" b="1">
                <a:latin typeface="Times New Roman" charset="0"/>
              </a:rPr>
              <a:t>B, </a:t>
            </a:r>
            <a:r>
              <a:rPr lang="en-US" altLang="zh-CN" sz="2800" b="1" i="1">
                <a:latin typeface="Times New Roman" charset="0"/>
              </a:rPr>
              <a:t>x</a:t>
            </a:r>
            <a:r>
              <a:rPr lang="en-US" altLang="zh-CN" sz="2800" b="1">
                <a:latin typeface="Times New Roman" charset="0"/>
                <a:sym typeface="Symbol" charset="2"/>
              </a:rPr>
              <a:t></a:t>
            </a:r>
            <a:r>
              <a:rPr lang="en-US" altLang="zh-CN" sz="2800" b="1">
                <a:latin typeface="Times New Roman" charset="0"/>
              </a:rPr>
              <a:t>1=1,  </a:t>
            </a:r>
            <a:r>
              <a:rPr lang="en-US" altLang="zh-CN" sz="2800" b="1" i="1">
                <a:latin typeface="Times New Roman" charset="0"/>
              </a:rPr>
              <a:t>x</a:t>
            </a:r>
            <a:r>
              <a:rPr lang="en-US" altLang="zh-CN" sz="2800" b="1">
                <a:latin typeface="Times New Roman" charset="0"/>
                <a:sym typeface="Symbol" charset="2"/>
              </a:rPr>
              <a:t></a:t>
            </a:r>
            <a:r>
              <a:rPr lang="en-US" altLang="zh-CN" sz="2800" b="1">
                <a:latin typeface="Times New Roman" charset="0"/>
              </a:rPr>
              <a:t>0=0 </a:t>
            </a:r>
            <a:endParaRPr lang="en-US" altLang="zh-CN" sz="2800" b="1">
              <a:solidFill>
                <a:srgbClr val="990000"/>
              </a:solidFill>
              <a:latin typeface="Times New Roman" charset="0"/>
            </a:endParaRPr>
          </a:p>
          <a:p>
            <a:pPr lvl="1" algn="just" eaLnBrk="1" hangingPunct="1">
              <a:lnSpc>
                <a:spcPct val="120000"/>
              </a:lnSpc>
            </a:pPr>
            <a:r>
              <a:rPr lang="en-US" altLang="zh-CN" b="1" i="1">
                <a:latin typeface="Times New Roman" charset="0"/>
              </a:rPr>
              <a:t>x</a:t>
            </a:r>
            <a:r>
              <a:rPr lang="en-US" altLang="zh-CN" b="1">
                <a:latin typeface="Times New Roman" charset="0"/>
                <a:sym typeface="Symbol" charset="2"/>
              </a:rPr>
              <a:t></a:t>
            </a:r>
            <a:r>
              <a:rPr lang="en-US" altLang="zh-CN" b="1">
                <a:latin typeface="Times New Roman" charset="0"/>
              </a:rPr>
              <a:t>1= 1</a:t>
            </a:r>
            <a:r>
              <a:rPr lang="en-US" altLang="zh-CN" b="1">
                <a:latin typeface="Times New Roman" charset="0"/>
                <a:sym typeface="Symbol" charset="2"/>
              </a:rPr>
              <a:t></a:t>
            </a:r>
            <a:r>
              <a:rPr lang="en-US" altLang="zh-CN" b="1">
                <a:latin typeface="Times New Roman" charset="0"/>
              </a:rPr>
              <a:t>(</a:t>
            </a:r>
            <a:r>
              <a:rPr lang="en-US" altLang="zh-CN" b="1" i="1">
                <a:latin typeface="Times New Roman" charset="0"/>
              </a:rPr>
              <a:t>x </a:t>
            </a:r>
            <a:r>
              <a:rPr lang="en-US" altLang="zh-CN" b="1">
                <a:latin typeface="Times New Roman" charset="0"/>
                <a:sym typeface="Symbol" charset="2"/>
              </a:rPr>
              <a:t> </a:t>
            </a:r>
            <a:r>
              <a:rPr lang="en-US" altLang="zh-CN" b="1">
                <a:latin typeface="Times New Roman" charset="0"/>
              </a:rPr>
              <a:t>1)= (</a:t>
            </a:r>
            <a:r>
              <a:rPr lang="en-US" altLang="zh-CN" b="1" i="1">
                <a:latin typeface="Times New Roman" charset="0"/>
              </a:rPr>
              <a:t>x</a:t>
            </a:r>
            <a:r>
              <a:rPr lang="en-US" altLang="zh-CN" b="1">
                <a:latin typeface="Times New Roman" charset="0"/>
                <a:sym typeface="Symbol" charset="2"/>
              </a:rPr>
              <a:t>  </a:t>
            </a:r>
            <a:r>
              <a:rPr lang="en-US" altLang="zh-CN" b="1" i="1">
                <a:latin typeface="Times New Roman" charset="0"/>
              </a:rPr>
              <a:t>x</a:t>
            </a:r>
            <a:r>
              <a:rPr lang="en-US" altLang="zh-CN" b="1">
                <a:latin typeface="Times New Roman" charset="0"/>
              </a:rPr>
              <a:t>)</a:t>
            </a:r>
            <a:r>
              <a:rPr lang="en-US" altLang="zh-CN" b="1">
                <a:latin typeface="Times New Roman" charset="0"/>
                <a:sym typeface="Symbol" charset="2"/>
              </a:rPr>
              <a:t></a:t>
            </a:r>
            <a:r>
              <a:rPr lang="en-US" altLang="zh-CN" b="1">
                <a:latin typeface="Times New Roman" charset="0"/>
              </a:rPr>
              <a:t>(</a:t>
            </a:r>
            <a:r>
              <a:rPr lang="en-US" altLang="zh-CN" b="1" i="1">
                <a:latin typeface="Times New Roman" charset="0"/>
              </a:rPr>
              <a:t>x </a:t>
            </a:r>
            <a:r>
              <a:rPr lang="en-US" altLang="zh-CN" b="1">
                <a:latin typeface="Times New Roman" charset="0"/>
                <a:sym typeface="Symbol" charset="2"/>
              </a:rPr>
              <a:t></a:t>
            </a:r>
            <a:r>
              <a:rPr lang="en-US" altLang="zh-CN" b="1">
                <a:latin typeface="Times New Roman" charset="0"/>
              </a:rPr>
              <a:t>1)= </a:t>
            </a:r>
            <a:r>
              <a:rPr lang="en-US" altLang="zh-CN" b="1" i="1">
                <a:latin typeface="Times New Roman" charset="0"/>
              </a:rPr>
              <a:t>x</a:t>
            </a:r>
            <a:r>
              <a:rPr lang="en-US" altLang="zh-CN" b="1">
                <a:latin typeface="Times New Roman" charset="0"/>
                <a:sym typeface="Symbol" charset="2"/>
              </a:rPr>
              <a:t> </a:t>
            </a:r>
            <a:r>
              <a:rPr lang="en-US" altLang="zh-CN" b="1">
                <a:latin typeface="Times New Roman" charset="0"/>
              </a:rPr>
              <a:t> (</a:t>
            </a:r>
            <a:r>
              <a:rPr lang="en-US" altLang="zh-CN" b="1" i="1">
                <a:latin typeface="Times New Roman" charset="0"/>
              </a:rPr>
              <a:t>x</a:t>
            </a:r>
            <a:r>
              <a:rPr lang="en-US" altLang="zh-CN" b="1">
                <a:latin typeface="Times New Roman" charset="0"/>
                <a:sym typeface="Symbol" charset="2"/>
              </a:rPr>
              <a:t>  </a:t>
            </a:r>
            <a:r>
              <a:rPr lang="en-US" altLang="zh-CN" b="1">
                <a:latin typeface="Times New Roman" charset="0"/>
              </a:rPr>
              <a:t>1)= </a:t>
            </a:r>
            <a:r>
              <a:rPr lang="en-US" altLang="zh-CN" b="1" i="1">
                <a:latin typeface="Times New Roman" charset="0"/>
              </a:rPr>
              <a:t>x</a:t>
            </a:r>
            <a:r>
              <a:rPr lang="en-US" altLang="zh-CN" b="1">
                <a:latin typeface="Times New Roman" charset="0"/>
                <a:sym typeface="Symbol" charset="2"/>
              </a:rPr>
              <a:t>  </a:t>
            </a:r>
            <a:r>
              <a:rPr lang="en-US" altLang="zh-CN" b="1" i="1">
                <a:latin typeface="Times New Roman" charset="0"/>
              </a:rPr>
              <a:t>x</a:t>
            </a:r>
            <a:r>
              <a:rPr lang="en-US" altLang="zh-CN" b="1">
                <a:latin typeface="Times New Roman" charset="0"/>
              </a:rPr>
              <a:t>=1</a:t>
            </a:r>
          </a:p>
          <a:p>
            <a:pPr lvl="1" algn="just" eaLnBrk="1" hangingPunct="1">
              <a:lnSpc>
                <a:spcPct val="120000"/>
              </a:lnSpc>
            </a:pPr>
            <a:r>
              <a:rPr lang="en-US" altLang="zh-CN" b="1" i="1">
                <a:latin typeface="Times New Roman" charset="0"/>
              </a:rPr>
              <a:t>x</a:t>
            </a:r>
            <a:r>
              <a:rPr lang="en-US" altLang="zh-CN" b="1">
                <a:latin typeface="Times New Roman" charset="0"/>
                <a:sym typeface="Symbol" charset="2"/>
              </a:rPr>
              <a:t></a:t>
            </a:r>
            <a:r>
              <a:rPr lang="en-US" altLang="zh-CN" b="1">
                <a:latin typeface="Times New Roman" charset="0"/>
              </a:rPr>
              <a:t>0= 0</a:t>
            </a:r>
            <a:r>
              <a:rPr lang="en-US" altLang="zh-CN" b="1">
                <a:latin typeface="Times New Roman" charset="0"/>
                <a:sym typeface="Symbol" charset="2"/>
              </a:rPr>
              <a:t></a:t>
            </a:r>
            <a:r>
              <a:rPr lang="en-US" altLang="zh-CN" b="1">
                <a:latin typeface="Times New Roman" charset="0"/>
              </a:rPr>
              <a:t>(</a:t>
            </a:r>
            <a:r>
              <a:rPr lang="en-US" altLang="zh-CN" b="1" i="1">
                <a:latin typeface="Times New Roman" charset="0"/>
              </a:rPr>
              <a:t>x</a:t>
            </a:r>
            <a:r>
              <a:rPr lang="en-US" altLang="zh-CN" b="1">
                <a:latin typeface="Times New Roman" charset="0"/>
                <a:sym typeface="Symbol" charset="2"/>
              </a:rPr>
              <a:t> </a:t>
            </a:r>
            <a:r>
              <a:rPr lang="en-US" altLang="zh-CN" b="1">
                <a:latin typeface="Times New Roman" charset="0"/>
              </a:rPr>
              <a:t>0) =(</a:t>
            </a:r>
            <a:r>
              <a:rPr lang="en-US" altLang="zh-CN" b="1" i="1">
                <a:latin typeface="Times New Roman" charset="0"/>
              </a:rPr>
              <a:t>x</a:t>
            </a:r>
            <a:r>
              <a:rPr lang="en-US" altLang="zh-CN" b="1">
                <a:latin typeface="Times New Roman" charset="0"/>
                <a:sym typeface="Symbol" charset="2"/>
              </a:rPr>
              <a:t>  </a:t>
            </a:r>
            <a:r>
              <a:rPr lang="en-US" altLang="zh-CN" b="1" i="1">
                <a:latin typeface="Times New Roman" charset="0"/>
              </a:rPr>
              <a:t>x</a:t>
            </a:r>
            <a:r>
              <a:rPr lang="en-US" altLang="zh-CN" b="1">
                <a:latin typeface="Times New Roman" charset="0"/>
              </a:rPr>
              <a:t>)</a:t>
            </a:r>
            <a:r>
              <a:rPr lang="en-US" altLang="zh-CN" b="1">
                <a:latin typeface="Times New Roman" charset="0"/>
                <a:sym typeface="Symbol" charset="2"/>
              </a:rPr>
              <a:t> </a:t>
            </a:r>
            <a:r>
              <a:rPr lang="en-US" altLang="zh-CN" b="1">
                <a:latin typeface="Times New Roman" charset="0"/>
              </a:rPr>
              <a:t>(</a:t>
            </a:r>
            <a:r>
              <a:rPr lang="en-US" altLang="zh-CN" b="1" i="1">
                <a:latin typeface="Times New Roman" charset="0"/>
              </a:rPr>
              <a:t>x </a:t>
            </a:r>
            <a:r>
              <a:rPr lang="en-US" altLang="zh-CN" b="1">
                <a:latin typeface="Times New Roman" charset="0"/>
                <a:sym typeface="Symbol" charset="2"/>
              </a:rPr>
              <a:t></a:t>
            </a:r>
            <a:r>
              <a:rPr lang="en-US" altLang="zh-CN" b="1">
                <a:latin typeface="Times New Roman" charset="0"/>
              </a:rPr>
              <a:t>0)= </a:t>
            </a:r>
            <a:r>
              <a:rPr lang="en-US" altLang="zh-CN" b="1" i="1">
                <a:latin typeface="Times New Roman" charset="0"/>
              </a:rPr>
              <a:t>x</a:t>
            </a:r>
            <a:r>
              <a:rPr lang="en-US" altLang="zh-CN" b="1">
                <a:latin typeface="Times New Roman" charset="0"/>
                <a:sym typeface="Symbol" charset="2"/>
              </a:rPr>
              <a:t> </a:t>
            </a:r>
            <a:r>
              <a:rPr lang="en-US" altLang="zh-CN" b="1">
                <a:latin typeface="Times New Roman" charset="0"/>
              </a:rPr>
              <a:t> (</a:t>
            </a:r>
            <a:r>
              <a:rPr lang="en-US" altLang="zh-CN" b="1" i="1">
                <a:latin typeface="Times New Roman" charset="0"/>
              </a:rPr>
              <a:t>x </a:t>
            </a:r>
            <a:r>
              <a:rPr lang="en-US" altLang="zh-CN" b="1">
                <a:latin typeface="Times New Roman" charset="0"/>
                <a:sym typeface="Symbol" charset="2"/>
              </a:rPr>
              <a:t> </a:t>
            </a:r>
            <a:r>
              <a:rPr lang="en-US" altLang="zh-CN" b="1">
                <a:latin typeface="Times New Roman" charset="0"/>
              </a:rPr>
              <a:t>0)= </a:t>
            </a:r>
            <a:r>
              <a:rPr lang="en-US" altLang="zh-CN" b="1" i="1">
                <a:latin typeface="Times New Roman" charset="0"/>
              </a:rPr>
              <a:t>x</a:t>
            </a:r>
            <a:r>
              <a:rPr lang="en-US" altLang="zh-CN" b="1">
                <a:latin typeface="Times New Roman" charset="0"/>
                <a:sym typeface="Symbol" charset="2"/>
              </a:rPr>
              <a:t>  </a:t>
            </a:r>
            <a:r>
              <a:rPr lang="en-US" altLang="zh-CN" b="1" i="1">
                <a:latin typeface="Times New Roman" charset="0"/>
              </a:rPr>
              <a:t>x</a:t>
            </a:r>
            <a:r>
              <a:rPr lang="en-US" altLang="zh-CN" b="1">
                <a:latin typeface="Times New Roman" charset="0"/>
              </a:rPr>
              <a:t>=0</a:t>
            </a:r>
          </a:p>
          <a:p>
            <a:pPr eaLnBrk="1" hangingPunct="1">
              <a:lnSpc>
                <a:spcPct val="120000"/>
              </a:lnSpc>
              <a:spcBef>
                <a:spcPts val="600"/>
              </a:spcBef>
              <a:spcAft>
                <a:spcPts val="600"/>
              </a:spcAft>
            </a:pPr>
            <a:endParaRPr lang="zh-CN" altLang="en-US" sz="2800" b="1">
              <a:solidFill>
                <a:srgbClr val="FF0000"/>
              </a:solidFill>
              <a:latin typeface="Times New Roman" charset="0"/>
            </a:endParaRPr>
          </a:p>
        </p:txBody>
      </p:sp>
      <p:cxnSp>
        <p:nvCxnSpPr>
          <p:cNvPr id="27652" name="直接连接符 5"/>
          <p:cNvCxnSpPr>
            <a:cxnSpLocks noChangeShapeType="1"/>
          </p:cNvCxnSpPr>
          <p:nvPr/>
        </p:nvCxnSpPr>
        <p:spPr bwMode="auto">
          <a:xfrm>
            <a:off x="4235450" y="3797300"/>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7653" name="直接连接符 5"/>
          <p:cNvCxnSpPr>
            <a:cxnSpLocks noChangeShapeType="1"/>
          </p:cNvCxnSpPr>
          <p:nvPr/>
        </p:nvCxnSpPr>
        <p:spPr bwMode="auto">
          <a:xfrm>
            <a:off x="6457950" y="3816350"/>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7654" name="直接连接符 6"/>
          <p:cNvCxnSpPr>
            <a:cxnSpLocks noChangeShapeType="1"/>
          </p:cNvCxnSpPr>
          <p:nvPr/>
        </p:nvCxnSpPr>
        <p:spPr bwMode="auto">
          <a:xfrm>
            <a:off x="8056563" y="3803650"/>
            <a:ext cx="144462"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7655" name="直接连接符 5"/>
          <p:cNvCxnSpPr>
            <a:cxnSpLocks noChangeShapeType="1"/>
          </p:cNvCxnSpPr>
          <p:nvPr/>
        </p:nvCxnSpPr>
        <p:spPr bwMode="auto">
          <a:xfrm>
            <a:off x="4140200" y="4365625"/>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7656" name="直接连接符 5"/>
          <p:cNvCxnSpPr>
            <a:cxnSpLocks noChangeShapeType="1"/>
          </p:cNvCxnSpPr>
          <p:nvPr/>
        </p:nvCxnSpPr>
        <p:spPr bwMode="auto">
          <a:xfrm>
            <a:off x="6443663" y="4365625"/>
            <a:ext cx="144462"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27657" name="直接连接符 5"/>
          <p:cNvCxnSpPr>
            <a:cxnSpLocks noChangeShapeType="1"/>
          </p:cNvCxnSpPr>
          <p:nvPr/>
        </p:nvCxnSpPr>
        <p:spPr bwMode="auto">
          <a:xfrm>
            <a:off x="8058150" y="4365625"/>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2765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CE104742-7882-154C-9DF6-6F9DCEB4D590}"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476250"/>
            <a:ext cx="7488237" cy="792163"/>
          </a:xfrm>
        </p:spPr>
        <p:txBody>
          <a:bodyPr/>
          <a:lstStyle/>
          <a:p>
            <a:pPr eaLnBrk="1" hangingPunct="1"/>
            <a:r>
              <a:rPr lang="zh-CN" altLang="en-US" sz="3600"/>
              <a:t>布尔代数的性质</a:t>
            </a:r>
          </a:p>
        </p:txBody>
      </p:sp>
      <p:sp>
        <p:nvSpPr>
          <p:cNvPr id="29699" name="Rectangle 3"/>
          <p:cNvSpPr>
            <a:spLocks noGrp="1" noChangeArrowheads="1"/>
          </p:cNvSpPr>
          <p:nvPr>
            <p:ph type="body" idx="1"/>
          </p:nvPr>
        </p:nvSpPr>
        <p:spPr>
          <a:xfrm>
            <a:off x="323850" y="1773238"/>
            <a:ext cx="8640763" cy="2735262"/>
          </a:xfrm>
        </p:spPr>
        <p:txBody>
          <a:bodyPr/>
          <a:lstStyle/>
          <a:p>
            <a:pPr algn="just" eaLnBrk="1" hangingPunct="1">
              <a:lnSpc>
                <a:spcPct val="110000"/>
              </a:lnSpc>
            </a:pPr>
            <a:r>
              <a:rPr lang="zh-CN" altLang="en-US" sz="2800" b="1">
                <a:solidFill>
                  <a:srgbClr val="FF0000"/>
                </a:solidFill>
                <a:latin typeface="Times New Roman" charset="0"/>
              </a:rPr>
              <a:t>证明吸收律</a:t>
            </a:r>
            <a:endParaRPr lang="zh-CN" altLang="en-US" sz="2800" b="1">
              <a:latin typeface="Times New Roman" charset="0"/>
            </a:endParaRPr>
          </a:p>
          <a:p>
            <a:pPr lvl="1" algn="just" eaLnBrk="1" hangingPunct="1">
              <a:lnSpc>
                <a:spcPct val="110000"/>
              </a:lnSpc>
            </a:pPr>
            <a:r>
              <a:rPr lang="en-US" altLang="zh-CN" sz="2400" b="1" i="1">
                <a:latin typeface="Times New Roman" charset="0"/>
              </a:rPr>
              <a:t>x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x</a:t>
            </a:r>
            <a:r>
              <a:rPr lang="en-US" altLang="zh-CN" sz="2400" b="1">
                <a:latin typeface="Times New Roman" charset="0"/>
                <a:sym typeface="Symbol" charset="2"/>
              </a:rPr>
              <a:t></a:t>
            </a:r>
            <a:r>
              <a:rPr lang="en-US" altLang="zh-CN" sz="2400" b="1">
                <a:latin typeface="Times New Roman" charset="0"/>
              </a:rPr>
              <a:t>1)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x </a:t>
            </a:r>
            <a:r>
              <a:rPr lang="en-US" altLang="zh-CN" sz="2400" b="1">
                <a:latin typeface="Times New Roman" charset="0"/>
                <a:sym typeface="Symbol" charset="2"/>
              </a:rPr>
              <a:t> (</a:t>
            </a:r>
            <a:r>
              <a:rPr lang="en-US" altLang="zh-CN" sz="2400" b="1">
                <a:latin typeface="Times New Roman" charset="0"/>
              </a:rPr>
              <a:t>1</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 x</a:t>
            </a:r>
            <a:r>
              <a:rPr lang="en-US" altLang="zh-CN" sz="2400" b="1">
                <a:latin typeface="Times New Roman" charset="0"/>
                <a:sym typeface="Symbol" charset="2"/>
              </a:rPr>
              <a:t></a:t>
            </a:r>
            <a:r>
              <a:rPr lang="en-US" altLang="zh-CN" sz="2400" b="1">
                <a:latin typeface="Times New Roman" charset="0"/>
              </a:rPr>
              <a:t>1 =</a:t>
            </a:r>
            <a:r>
              <a:rPr lang="en-US" altLang="zh-CN" sz="2400" b="1" i="1">
                <a:latin typeface="Times New Roman" charset="0"/>
              </a:rPr>
              <a:t> x </a:t>
            </a:r>
            <a:endParaRPr lang="en-US" altLang="zh-CN" sz="2400" b="1">
              <a:latin typeface="Times New Roman" charset="0"/>
            </a:endParaRPr>
          </a:p>
          <a:p>
            <a:pPr lvl="1" algn="just" eaLnBrk="1" hangingPunct="1">
              <a:lnSpc>
                <a:spcPct val="110000"/>
              </a:lnSpc>
            </a:pPr>
            <a:r>
              <a:rPr lang="en-US" altLang="zh-CN" sz="2400" b="1" i="1">
                <a:latin typeface="Times New Roman" charset="0"/>
              </a:rPr>
              <a:t>x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x</a:t>
            </a:r>
            <a:r>
              <a:rPr lang="en-US" altLang="zh-CN" sz="2400" b="1">
                <a:latin typeface="Times New Roman" charset="0"/>
                <a:sym typeface="Symbol" charset="2"/>
              </a:rPr>
              <a:t>0)</a:t>
            </a:r>
            <a:r>
              <a:rPr lang="en-US" altLang="zh-CN" sz="2400" b="1" i="1">
                <a:latin typeface="Times New Roman" charset="0"/>
              </a:rPr>
              <a:t>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a:t>
            </a:r>
            <a:r>
              <a:rPr lang="en-US" altLang="zh-CN" sz="2400" b="1">
                <a:latin typeface="Times New Roman" charset="0"/>
                <a:sym typeface="Symbol" charset="2"/>
              </a:rPr>
              <a:t>(</a:t>
            </a:r>
            <a:r>
              <a:rPr lang="en-US" altLang="zh-CN" sz="2400" b="1">
                <a:latin typeface="Times New Roman" charset="0"/>
              </a:rPr>
              <a:t>0</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 =</a:t>
            </a:r>
            <a:r>
              <a:rPr lang="en-US" altLang="zh-CN" sz="2400" b="1" i="1">
                <a:latin typeface="Times New Roman" charset="0"/>
              </a:rPr>
              <a:t> x</a:t>
            </a:r>
            <a:r>
              <a:rPr lang="en-US" altLang="zh-CN" sz="2400" b="1">
                <a:latin typeface="Times New Roman" charset="0"/>
                <a:sym typeface="Symbol" charset="2"/>
              </a:rPr>
              <a:t></a:t>
            </a:r>
            <a:r>
              <a:rPr lang="en-US" altLang="zh-CN" sz="2400" b="1">
                <a:latin typeface="Times New Roman" charset="0"/>
              </a:rPr>
              <a:t>0 =</a:t>
            </a:r>
            <a:r>
              <a:rPr lang="en-US" altLang="zh-CN" sz="2400" b="1" i="1">
                <a:latin typeface="Times New Roman" charset="0"/>
              </a:rPr>
              <a:t> x </a:t>
            </a:r>
            <a:endParaRPr lang="en-US" altLang="zh-CN" sz="2400" b="1">
              <a:latin typeface="Times New Roman" charset="0"/>
            </a:endParaRPr>
          </a:p>
          <a:p>
            <a:pPr algn="just" eaLnBrk="1" hangingPunct="1">
              <a:lnSpc>
                <a:spcPct val="150000"/>
              </a:lnSpc>
            </a:pPr>
            <a:r>
              <a:rPr lang="zh-CN" altLang="en-US" sz="2800" b="1">
                <a:solidFill>
                  <a:srgbClr val="FF0000"/>
                </a:solidFill>
                <a:latin typeface="Times New Roman" charset="0"/>
              </a:rPr>
              <a:t>证明幂等律</a:t>
            </a:r>
            <a:endParaRPr lang="zh-CN" altLang="en-US" sz="2800" b="1">
              <a:latin typeface="Times New Roman" charset="0"/>
            </a:endParaRPr>
          </a:p>
          <a:p>
            <a:pPr lvl="1" algn="just" eaLnBrk="1" hangingPunct="1">
              <a:lnSpc>
                <a:spcPct val="110000"/>
              </a:lnSpc>
            </a:pPr>
            <a:r>
              <a:rPr lang="en-US" altLang="zh-CN" sz="2400" b="1" i="1">
                <a:latin typeface="Times New Roman" charset="0"/>
              </a:rPr>
              <a:t>x </a:t>
            </a:r>
            <a:r>
              <a:rPr lang="en-US" altLang="zh-CN" sz="2400" b="1">
                <a:latin typeface="Times New Roman" charset="0"/>
                <a:sym typeface="Symbol" charset="2"/>
              </a:rPr>
              <a:t> </a:t>
            </a:r>
            <a:r>
              <a:rPr lang="en-US" altLang="zh-CN" sz="2400" b="1" i="1">
                <a:latin typeface="Times New Roman" charset="0"/>
              </a:rPr>
              <a:t>x</a:t>
            </a:r>
            <a:r>
              <a:rPr lang="en-US" altLang="zh-CN" sz="2400" b="1">
                <a:latin typeface="Times New Roman" charset="0"/>
              </a:rPr>
              <a:t>=</a:t>
            </a:r>
            <a:r>
              <a:rPr lang="en-US" altLang="zh-CN" sz="2400" b="1" i="1">
                <a:latin typeface="Times New Roman" charset="0"/>
              </a:rPr>
              <a:t> x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a:latin typeface="Times New Roman" charset="0"/>
              </a:rPr>
              <a:t>0)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 x  </a:t>
            </a:r>
            <a:r>
              <a:rPr lang="en-US" altLang="zh-CN" sz="2400" b="1">
                <a:latin typeface="Times New Roman" charset="0"/>
              </a:rPr>
              <a:t>(</a:t>
            </a:r>
            <a:r>
              <a:rPr lang="zh-CN" altLang="en-US" sz="2400" b="1">
                <a:latin typeface="Times New Roman" charset="0"/>
              </a:rPr>
              <a:t>应用同一律、吸收律）</a:t>
            </a:r>
            <a:endParaRPr lang="en-US" altLang="zh-CN" sz="2400" b="1">
              <a:latin typeface="Times New Roman" charset="0"/>
            </a:endParaRPr>
          </a:p>
          <a:p>
            <a:pPr lvl="1" algn="just" eaLnBrk="1" hangingPunct="1">
              <a:lnSpc>
                <a:spcPct val="110000"/>
              </a:lnSpc>
            </a:pPr>
            <a:endParaRPr lang="en-US" altLang="zh-CN" sz="2400" b="1">
              <a:latin typeface="Times New Roman" charset="0"/>
            </a:endParaRPr>
          </a:p>
          <a:p>
            <a:pPr lvl="1" algn="just" eaLnBrk="1" hangingPunct="1">
              <a:lnSpc>
                <a:spcPct val="110000"/>
              </a:lnSpc>
            </a:pPr>
            <a:endParaRPr lang="zh-CN" altLang="en-US" sz="2400" b="1">
              <a:latin typeface="Times New Roman" charset="0"/>
            </a:endParaRPr>
          </a:p>
        </p:txBody>
      </p:sp>
      <p:grpSp>
        <p:nvGrpSpPr>
          <p:cNvPr id="4" name="组合 32"/>
          <p:cNvGrpSpPr>
            <a:grpSpLocks/>
          </p:cNvGrpSpPr>
          <p:nvPr/>
        </p:nvGrpSpPr>
        <p:grpSpPr bwMode="auto">
          <a:xfrm>
            <a:off x="808038" y="4840288"/>
            <a:ext cx="3603625" cy="511175"/>
            <a:chOff x="3923928" y="4797152"/>
            <a:chExt cx="3604126" cy="510778"/>
          </a:xfrm>
        </p:grpSpPr>
        <p:sp>
          <p:nvSpPr>
            <p:cNvPr id="29703" name="圆角矩形标注 24"/>
            <p:cNvSpPr>
              <a:spLocks noChangeArrowheads="1"/>
            </p:cNvSpPr>
            <p:nvPr/>
          </p:nvSpPr>
          <p:spPr bwMode="auto">
            <a:xfrm>
              <a:off x="3923928" y="4797152"/>
              <a:ext cx="1155854"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rgbClr val="FF0000"/>
                  </a:solidFill>
                </a:rPr>
                <a:t>吸收律</a:t>
              </a:r>
            </a:p>
          </p:txBody>
        </p:sp>
        <p:sp>
          <p:nvSpPr>
            <p:cNvPr id="29704" name="下箭头 28"/>
            <p:cNvSpPr>
              <a:spLocks noChangeArrowheads="1"/>
            </p:cNvSpPr>
            <p:nvPr/>
          </p:nvSpPr>
          <p:spPr bwMode="auto">
            <a:xfrm rot="-5400000">
              <a:off x="5576795" y="4809665"/>
              <a:ext cx="366675" cy="551039"/>
            </a:xfrm>
            <a:prstGeom prst="downArrow">
              <a:avLst>
                <a:gd name="adj1" fmla="val 50000"/>
                <a:gd name="adj2" fmla="val 5000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sz="2400"/>
            </a:p>
          </p:txBody>
        </p:sp>
        <p:sp>
          <p:nvSpPr>
            <p:cNvPr id="29705" name="圆角矩形标注 29"/>
            <p:cNvSpPr>
              <a:spLocks noChangeArrowheads="1"/>
            </p:cNvSpPr>
            <p:nvPr/>
          </p:nvSpPr>
          <p:spPr bwMode="auto">
            <a:xfrm>
              <a:off x="6372200" y="4797152"/>
              <a:ext cx="1155854"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a:solidFill>
                    <a:srgbClr val="FF0000"/>
                  </a:solidFill>
                </a:rPr>
                <a:t>幂等律</a:t>
              </a:r>
            </a:p>
          </p:txBody>
        </p:sp>
      </p:grpSp>
      <p:sp>
        <p:nvSpPr>
          <p:cNvPr id="8" name="Rectangle 3"/>
          <p:cNvSpPr txBox="1">
            <a:spLocks noChangeArrowheads="1"/>
          </p:cNvSpPr>
          <p:nvPr/>
        </p:nvSpPr>
        <p:spPr bwMode="auto">
          <a:xfrm>
            <a:off x="304800" y="5413375"/>
            <a:ext cx="81470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charset="2"/>
              <a:buChar char="l"/>
              <a:defRPr sz="3000">
                <a:solidFill>
                  <a:schemeClr val="tx1"/>
                </a:solidFill>
                <a:latin typeface="Arial" charset="0"/>
                <a:ea typeface="宋体" charset="0"/>
              </a:defRPr>
            </a:lvl1pPr>
            <a:lvl2pPr>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lvl="1" algn="just" eaLnBrk="1" hangingPunct="1">
              <a:lnSpc>
                <a:spcPct val="150000"/>
              </a:lnSpc>
              <a:spcBef>
                <a:spcPct val="0"/>
              </a:spcBef>
              <a:buClrTx/>
              <a:buSzTx/>
              <a:buFontTx/>
              <a:buNone/>
            </a:pPr>
            <a:r>
              <a:rPr lang="en-US" altLang="zh-CN" sz="2400" b="1" i="1">
                <a:latin typeface="Times New Roman" charset="0"/>
              </a:rPr>
              <a:t>x </a:t>
            </a:r>
            <a:r>
              <a:rPr lang="en-US" altLang="zh-CN" sz="2400" b="1">
                <a:latin typeface="Times New Roman" charset="0"/>
                <a:sym typeface="Symbol" charset="2"/>
              </a:rPr>
              <a:t> </a:t>
            </a:r>
            <a:r>
              <a:rPr lang="en-US" altLang="zh-CN" sz="2400" b="1" i="1" u="sng">
                <a:solidFill>
                  <a:srgbClr val="FF0000"/>
                </a:solidFill>
                <a:latin typeface="Times New Roman" charset="0"/>
              </a:rPr>
              <a:t>x</a:t>
            </a:r>
            <a:r>
              <a:rPr lang="en-US" altLang="zh-CN" sz="2400" b="1" i="1">
                <a:latin typeface="Times New Roman" charset="0"/>
              </a:rPr>
              <a:t> = x </a:t>
            </a:r>
            <a:r>
              <a:rPr lang="en-US" altLang="zh-CN" sz="2400" b="1">
                <a:latin typeface="Times New Roman" charset="0"/>
                <a:sym typeface="Symbol" charset="2"/>
              </a:rPr>
              <a:t> </a:t>
            </a:r>
            <a:r>
              <a:rPr lang="en-US" altLang="zh-CN" sz="2400" b="1">
                <a:latin typeface="Times New Roman" charset="0"/>
              </a:rPr>
              <a:t>( </a:t>
            </a:r>
            <a:r>
              <a:rPr lang="en-US" altLang="zh-CN" sz="2400" b="1" i="1" u="sng">
                <a:solidFill>
                  <a:srgbClr val="FF0000"/>
                </a:solidFill>
                <a:latin typeface="Times New Roman" charset="0"/>
              </a:rPr>
              <a:t>x </a:t>
            </a:r>
            <a:r>
              <a:rPr lang="en-US" altLang="zh-CN" sz="2400" b="1" u="sng">
                <a:solidFill>
                  <a:srgbClr val="FF0000"/>
                </a:solidFill>
                <a:latin typeface="Times New Roman" charset="0"/>
                <a:sym typeface="Symbol" charset="2"/>
              </a:rPr>
              <a:t> </a:t>
            </a:r>
            <a:r>
              <a:rPr lang="en-US" altLang="zh-CN" sz="2400" b="1" u="sng">
                <a:solidFill>
                  <a:srgbClr val="FF0000"/>
                </a:solidFill>
                <a:latin typeface="Times New Roman" charset="0"/>
              </a:rPr>
              <a:t>(</a:t>
            </a:r>
            <a:r>
              <a:rPr lang="en-US" altLang="zh-CN" sz="2400" b="1" i="1" u="sng">
                <a:solidFill>
                  <a:srgbClr val="FF0000"/>
                </a:solidFill>
                <a:latin typeface="Times New Roman" charset="0"/>
              </a:rPr>
              <a:t>x</a:t>
            </a:r>
            <a:r>
              <a:rPr lang="en-US" altLang="zh-CN" sz="2400" b="1" u="sng">
                <a:solidFill>
                  <a:srgbClr val="FF0000"/>
                </a:solidFill>
                <a:latin typeface="Times New Roman" charset="0"/>
                <a:sym typeface="Symbol" charset="2"/>
              </a:rPr>
              <a:t></a:t>
            </a:r>
            <a:r>
              <a:rPr lang="en-US" altLang="zh-CN" sz="2400" b="1" i="1" u="sng">
                <a:solidFill>
                  <a:srgbClr val="FF0000"/>
                </a:solidFill>
                <a:latin typeface="Times New Roman" charset="0"/>
              </a:rPr>
              <a:t>x</a:t>
            </a:r>
            <a:r>
              <a:rPr lang="en-US" altLang="zh-CN" sz="2400" b="1" u="sng">
                <a:solidFill>
                  <a:srgbClr val="FF0000"/>
                </a:solidFill>
                <a:latin typeface="Times New Roman" charset="0"/>
              </a:rPr>
              <a:t>)</a:t>
            </a:r>
            <a:r>
              <a:rPr lang="en-US" altLang="zh-CN" sz="2400" b="1">
                <a:solidFill>
                  <a:srgbClr val="FF0000"/>
                </a:solidFill>
                <a:latin typeface="Times New Roman" charset="0"/>
              </a:rPr>
              <a:t> </a:t>
            </a:r>
            <a:r>
              <a:rPr lang="en-US" altLang="zh-CN" sz="2400" b="1">
                <a:latin typeface="Times New Roman" charset="0"/>
              </a:rPr>
              <a:t>) = </a:t>
            </a:r>
            <a:r>
              <a:rPr lang="en-US" altLang="zh-CN" sz="2400" b="1" i="1">
                <a:latin typeface="Times New Roman" charset="0"/>
              </a:rPr>
              <a:t>x </a:t>
            </a:r>
            <a:r>
              <a:rPr lang="en-US" altLang="zh-CN" sz="2400" b="1">
                <a:latin typeface="Times New Roman" charset="0"/>
              </a:rPr>
              <a:t>(</a:t>
            </a:r>
            <a:r>
              <a:rPr lang="zh-CN" altLang="en-US" sz="2400" b="1">
                <a:latin typeface="Times New Roman" charset="0"/>
              </a:rPr>
              <a:t>两次应用吸收律）</a:t>
            </a:r>
            <a:endParaRPr lang="en-US" altLang="zh-CN" sz="2400" b="1" i="1">
              <a:latin typeface="Times New Roman" charset="0"/>
            </a:endParaRPr>
          </a:p>
        </p:txBody>
      </p:sp>
      <p:sp>
        <p:nvSpPr>
          <p:cNvPr id="2970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FC15E968-F324-114C-B42D-7CC0E226037A}" type="slidenum">
              <a:rPr lang="en-US" altLang="zh-CN"/>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9750" y="692150"/>
            <a:ext cx="7772400" cy="720725"/>
          </a:xfrm>
        </p:spPr>
        <p:txBody>
          <a:bodyPr/>
          <a:lstStyle/>
          <a:p>
            <a:pPr eaLnBrk="1" hangingPunct="1"/>
            <a:r>
              <a:rPr lang="zh-CN" altLang="en-US" sz="3600"/>
              <a:t>布尔代数的性质</a:t>
            </a:r>
          </a:p>
        </p:txBody>
      </p:sp>
      <p:sp>
        <p:nvSpPr>
          <p:cNvPr id="31747" name="Rectangle 3"/>
          <p:cNvSpPr>
            <a:spLocks noGrp="1" noChangeArrowheads="1"/>
          </p:cNvSpPr>
          <p:nvPr>
            <p:ph type="body" idx="1"/>
          </p:nvPr>
        </p:nvSpPr>
        <p:spPr>
          <a:xfrm>
            <a:off x="219075" y="1989138"/>
            <a:ext cx="8924925" cy="3816350"/>
          </a:xfrm>
        </p:spPr>
        <p:txBody>
          <a:bodyPr/>
          <a:lstStyle/>
          <a:p>
            <a:pPr algn="just" eaLnBrk="1" hangingPunct="1">
              <a:lnSpc>
                <a:spcPct val="120000"/>
              </a:lnSpc>
            </a:pPr>
            <a:r>
              <a:rPr lang="zh-CN" altLang="en-US" sz="2800" b="1">
                <a:solidFill>
                  <a:srgbClr val="FF0000"/>
                </a:solidFill>
                <a:latin typeface="Times New Roman" charset="0"/>
              </a:rPr>
              <a:t>引理</a:t>
            </a:r>
            <a:r>
              <a:rPr lang="zh-CN" altLang="en-US" sz="2800" b="1">
                <a:latin typeface="Times New Roman" charset="0"/>
              </a:rPr>
              <a:t>：</a:t>
            </a:r>
            <a:r>
              <a:rPr lang="zh-CN" altLang="en-US" sz="2800" b="1">
                <a:latin typeface="Times New Roman" charset="0"/>
                <a:sym typeface="Symbol" charset="2"/>
              </a:rPr>
              <a:t></a:t>
            </a:r>
            <a:r>
              <a:rPr lang="en-US" altLang="zh-CN" sz="2800" b="1" i="1">
                <a:latin typeface="Times New Roman" charset="0"/>
              </a:rPr>
              <a:t>x</a:t>
            </a:r>
            <a:r>
              <a:rPr lang="en-US" altLang="zh-CN" sz="2800" b="1">
                <a:latin typeface="Times New Roman" charset="0"/>
              </a:rPr>
              <a:t>, </a:t>
            </a:r>
            <a:r>
              <a:rPr lang="en-US" altLang="zh-CN" sz="2800" b="1" i="1">
                <a:latin typeface="Times New Roman" charset="0"/>
              </a:rPr>
              <a:t>y</a:t>
            </a:r>
            <a:r>
              <a:rPr lang="en-US" altLang="zh-CN" sz="2800" b="1">
                <a:latin typeface="Times New Roman" charset="0"/>
              </a:rPr>
              <a:t>, </a:t>
            </a:r>
            <a:r>
              <a:rPr lang="en-US" altLang="zh-CN" sz="2800" b="1" i="1">
                <a:latin typeface="Times New Roman" charset="0"/>
              </a:rPr>
              <a:t>z</a:t>
            </a:r>
            <a:r>
              <a:rPr lang="en-US" altLang="zh-CN" sz="2800" b="1">
                <a:latin typeface="Times New Roman" charset="0"/>
                <a:sym typeface="Symbol" charset="2"/>
              </a:rPr>
              <a:t></a:t>
            </a:r>
            <a:r>
              <a:rPr lang="en-US" altLang="zh-CN" sz="2800" b="1">
                <a:latin typeface="Times New Roman" charset="0"/>
              </a:rPr>
              <a:t>B, </a:t>
            </a:r>
            <a:r>
              <a:rPr lang="zh-CN" altLang="en-US" sz="2800" b="1">
                <a:latin typeface="Times New Roman" charset="0"/>
              </a:rPr>
              <a:t>若 </a:t>
            </a:r>
            <a:r>
              <a:rPr lang="en-US" altLang="zh-CN" sz="2800" b="1" i="1">
                <a:latin typeface="Times New Roman" charset="0"/>
              </a:rPr>
              <a:t>x</a:t>
            </a:r>
            <a:r>
              <a:rPr lang="en-US" altLang="zh-CN" sz="2800" b="1">
                <a:latin typeface="Times New Roman" charset="0"/>
                <a:sym typeface="Symbol" charset="2"/>
              </a:rPr>
              <a:t></a:t>
            </a:r>
            <a:r>
              <a:rPr lang="en-US" altLang="zh-CN" sz="2800" b="1" i="1">
                <a:latin typeface="Times New Roman" charset="0"/>
              </a:rPr>
              <a:t>z</a:t>
            </a:r>
            <a:r>
              <a:rPr lang="en-US" altLang="zh-CN" sz="2800" b="1">
                <a:latin typeface="Times New Roman" charset="0"/>
              </a:rPr>
              <a:t>=</a:t>
            </a:r>
            <a:r>
              <a:rPr lang="en-US" altLang="zh-CN" sz="2800" b="1" i="1">
                <a:latin typeface="Times New Roman" charset="0"/>
              </a:rPr>
              <a:t>y</a:t>
            </a:r>
            <a:r>
              <a:rPr lang="en-US" altLang="zh-CN" sz="2800" b="1">
                <a:latin typeface="Times New Roman" charset="0"/>
                <a:sym typeface="Symbol" charset="2"/>
              </a:rPr>
              <a:t></a:t>
            </a:r>
            <a:r>
              <a:rPr lang="en-US" altLang="zh-CN" sz="2800" b="1" i="1">
                <a:latin typeface="Times New Roman" charset="0"/>
              </a:rPr>
              <a:t>z</a:t>
            </a:r>
            <a:r>
              <a:rPr lang="en-US" altLang="zh-CN" sz="2800" b="1">
                <a:latin typeface="Times New Roman" charset="0"/>
              </a:rPr>
              <a:t> </a:t>
            </a:r>
            <a:r>
              <a:rPr lang="zh-CN" altLang="en-US" sz="2800" b="1">
                <a:latin typeface="Times New Roman" charset="0"/>
              </a:rPr>
              <a:t>且 </a:t>
            </a:r>
            <a:r>
              <a:rPr lang="en-US" altLang="zh-CN" sz="2800" b="1" i="1">
                <a:latin typeface="Times New Roman" charset="0"/>
              </a:rPr>
              <a:t>x</a:t>
            </a:r>
            <a:r>
              <a:rPr lang="en-US" altLang="zh-CN" sz="2800" b="1">
                <a:latin typeface="Times New Roman" charset="0"/>
                <a:sym typeface="Symbol" charset="2"/>
              </a:rPr>
              <a:t></a:t>
            </a:r>
            <a:r>
              <a:rPr lang="en-US" altLang="zh-CN" sz="2800" b="1" i="1">
                <a:latin typeface="Times New Roman" charset="0"/>
              </a:rPr>
              <a:t>z </a:t>
            </a:r>
            <a:r>
              <a:rPr lang="en-US" altLang="zh-CN" sz="2800" b="1">
                <a:latin typeface="Times New Roman" charset="0"/>
              </a:rPr>
              <a:t>=</a:t>
            </a:r>
            <a:r>
              <a:rPr lang="en-US" altLang="zh-CN" sz="2800" b="1" i="1">
                <a:latin typeface="Times New Roman" charset="0"/>
              </a:rPr>
              <a:t> y</a:t>
            </a:r>
            <a:r>
              <a:rPr lang="en-US" altLang="zh-CN" sz="2800" b="1">
                <a:latin typeface="Times New Roman" charset="0"/>
                <a:sym typeface="Symbol" charset="2"/>
              </a:rPr>
              <a:t></a:t>
            </a:r>
            <a:r>
              <a:rPr lang="en-US" altLang="zh-CN" sz="2800" b="1" i="1">
                <a:latin typeface="Times New Roman" charset="0"/>
              </a:rPr>
              <a:t>z</a:t>
            </a:r>
            <a:r>
              <a:rPr lang="en-US" altLang="zh-CN" sz="2800" b="1">
                <a:latin typeface="Times New Roman" charset="0"/>
              </a:rPr>
              <a:t> </a:t>
            </a:r>
            <a:r>
              <a:rPr lang="zh-CN" altLang="en-US" sz="2800" b="1">
                <a:latin typeface="Times New Roman" charset="0"/>
              </a:rPr>
              <a:t>，则</a:t>
            </a:r>
            <a:r>
              <a:rPr lang="en-US" altLang="zh-CN" sz="2800" b="1">
                <a:latin typeface="Times New Roman" charset="0"/>
              </a:rPr>
              <a:t> </a:t>
            </a:r>
            <a:r>
              <a:rPr lang="en-US" altLang="zh-CN" sz="2800" b="1" i="1">
                <a:latin typeface="Times New Roman" charset="0"/>
              </a:rPr>
              <a:t>x </a:t>
            </a:r>
            <a:r>
              <a:rPr lang="en-US" altLang="zh-CN" sz="2800" b="1">
                <a:latin typeface="Times New Roman" charset="0"/>
              </a:rPr>
              <a:t>=</a:t>
            </a:r>
            <a:r>
              <a:rPr lang="en-US" altLang="zh-CN" sz="2800" b="1" i="1">
                <a:latin typeface="Times New Roman" charset="0"/>
              </a:rPr>
              <a:t> y</a:t>
            </a:r>
          </a:p>
          <a:p>
            <a:pPr lvl="1" algn="just" eaLnBrk="1" hangingPunct="1">
              <a:lnSpc>
                <a:spcPct val="120000"/>
              </a:lnSpc>
            </a:pPr>
            <a:r>
              <a:rPr lang="en-US" altLang="zh-CN" sz="2400" b="1" i="1">
                <a:latin typeface="Times New Roman" charset="0"/>
              </a:rPr>
              <a:t>x </a:t>
            </a:r>
            <a:r>
              <a:rPr lang="en-US" altLang="zh-CN" sz="2400" b="1">
                <a:latin typeface="Times New Roman" charset="0"/>
              </a:rPr>
              <a:t>=</a:t>
            </a:r>
            <a:r>
              <a:rPr lang="en-US" altLang="zh-CN" sz="2400" b="1" i="1">
                <a:latin typeface="Times New Roman" charset="0"/>
              </a:rPr>
              <a:t> x</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z</a:t>
            </a:r>
            <a:r>
              <a:rPr lang="en-US" altLang="zh-CN" sz="2400" b="1">
                <a:latin typeface="Times New Roman" charset="0"/>
              </a:rPr>
              <a:t>)  =</a:t>
            </a:r>
            <a:r>
              <a:rPr lang="en-US" altLang="zh-CN" sz="2400" b="1" i="1">
                <a:latin typeface="Times New Roman" charset="0"/>
              </a:rPr>
              <a:t> x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y</a:t>
            </a:r>
            <a:r>
              <a:rPr lang="en-US" altLang="zh-CN" sz="2400" b="1">
                <a:latin typeface="Times New Roman" charset="0"/>
                <a:sym typeface="Symbol" charset="2"/>
              </a:rPr>
              <a:t></a:t>
            </a:r>
            <a:r>
              <a:rPr lang="en-US" altLang="zh-CN" sz="2400" b="1" i="1">
                <a:latin typeface="Times New Roman" charset="0"/>
              </a:rPr>
              <a:t>z</a:t>
            </a:r>
            <a:r>
              <a:rPr lang="en-US" altLang="zh-CN" sz="2400" b="1">
                <a:latin typeface="Times New Roman" charset="0"/>
              </a:rPr>
              <a:t>) = (</a:t>
            </a:r>
            <a:r>
              <a:rPr lang="en-US" altLang="zh-CN" sz="2400" b="1" i="1">
                <a:latin typeface="Times New Roman" charset="0"/>
              </a:rPr>
              <a:t>x </a:t>
            </a:r>
            <a:r>
              <a:rPr lang="en-US" altLang="zh-CN" sz="2400" b="1">
                <a:latin typeface="Times New Roman" charset="0"/>
                <a:sym typeface="Symbol" charset="2"/>
              </a:rPr>
              <a:t> </a:t>
            </a:r>
            <a:r>
              <a:rPr lang="en-US" altLang="zh-CN" sz="2400" b="1" i="1">
                <a:latin typeface="Times New Roman" charset="0"/>
              </a:rPr>
              <a:t>y</a:t>
            </a:r>
            <a:r>
              <a:rPr lang="en-US" altLang="zh-CN" sz="2400" b="1">
                <a:latin typeface="Times New Roman" charset="0"/>
              </a:rPr>
              <a:t>)</a:t>
            </a:r>
            <a:r>
              <a:rPr lang="en-US" altLang="zh-CN" sz="2400" b="1">
                <a:latin typeface="Times New Roman" charset="0"/>
                <a:sym typeface="Symbol" charset="2"/>
              </a:rPr>
              <a:t></a:t>
            </a:r>
            <a:r>
              <a:rPr lang="en-US" altLang="zh-CN" sz="2400" b="1" i="1">
                <a:latin typeface="Times New Roman" charset="0"/>
              </a:rPr>
              <a:t> </a:t>
            </a:r>
            <a:r>
              <a:rPr lang="en-US" altLang="zh-CN" sz="2400" b="1">
                <a:latin typeface="Times New Roman" charset="0"/>
              </a:rPr>
              <a:t>(</a:t>
            </a:r>
            <a:r>
              <a:rPr lang="en-US" altLang="zh-CN" sz="2400" b="1" i="1">
                <a:latin typeface="Times New Roman" charset="0"/>
              </a:rPr>
              <a:t>x </a:t>
            </a:r>
            <a:r>
              <a:rPr lang="en-US" altLang="zh-CN" sz="2400" b="1">
                <a:latin typeface="Times New Roman" charset="0"/>
                <a:sym typeface="Symbol" charset="2"/>
              </a:rPr>
              <a:t> </a:t>
            </a:r>
            <a:r>
              <a:rPr lang="en-US" altLang="zh-CN" sz="2400" b="1" i="1">
                <a:latin typeface="Times New Roman" charset="0"/>
              </a:rPr>
              <a:t>z</a:t>
            </a:r>
            <a:r>
              <a:rPr lang="en-US" altLang="zh-CN" sz="2400" b="1">
                <a:latin typeface="Times New Roman" charset="0"/>
              </a:rPr>
              <a:t> )  //</a:t>
            </a:r>
            <a:r>
              <a:rPr lang="zh-CN" altLang="en-US" sz="2400" b="1">
                <a:latin typeface="Times New Roman" charset="0"/>
              </a:rPr>
              <a:t>吸收律</a:t>
            </a:r>
            <a:r>
              <a:rPr lang="en-US" altLang="zh-CN" sz="2400" b="1">
                <a:latin typeface="Times New Roman" charset="0"/>
              </a:rPr>
              <a:t>/</a:t>
            </a:r>
            <a:r>
              <a:rPr lang="zh-CN" altLang="en-US" sz="2400" b="1">
                <a:latin typeface="Times New Roman" charset="0"/>
              </a:rPr>
              <a:t>分配律</a:t>
            </a:r>
            <a:r>
              <a:rPr lang="en-US" altLang="zh-CN" sz="2400" b="1">
                <a:latin typeface="Times New Roman" charset="0"/>
              </a:rPr>
              <a:t> </a:t>
            </a:r>
          </a:p>
          <a:p>
            <a:pPr lvl="1" algn="just" eaLnBrk="1" hangingPunct="1">
              <a:lnSpc>
                <a:spcPct val="120000"/>
              </a:lnSpc>
            </a:pPr>
            <a:r>
              <a:rPr lang="en-US" altLang="zh-CN" sz="2400" b="1" i="1">
                <a:latin typeface="Times New Roman" charset="0"/>
              </a:rPr>
              <a:t>y </a:t>
            </a:r>
            <a:r>
              <a:rPr lang="en-US" altLang="zh-CN" sz="2400" b="1">
                <a:latin typeface="Times New Roman" charset="0"/>
              </a:rPr>
              <a:t>=</a:t>
            </a:r>
            <a:r>
              <a:rPr lang="en-US" altLang="zh-CN" sz="2400" b="1" i="1">
                <a:latin typeface="Times New Roman" charset="0"/>
              </a:rPr>
              <a:t> y</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rPr>
              <a:t>y</a:t>
            </a:r>
            <a:r>
              <a:rPr lang="en-US" altLang="zh-CN" sz="2400" b="1">
                <a:latin typeface="Times New Roman" charset="0"/>
                <a:sym typeface="Symbol" charset="2"/>
              </a:rPr>
              <a:t> </a:t>
            </a:r>
            <a:r>
              <a:rPr lang="en-US" altLang="zh-CN" sz="2400" b="1" i="1">
                <a:latin typeface="Times New Roman" charset="0"/>
              </a:rPr>
              <a:t>z </a:t>
            </a:r>
            <a:r>
              <a:rPr lang="en-US" altLang="zh-CN" sz="2400" b="1">
                <a:latin typeface="Times New Roman" charset="0"/>
              </a:rPr>
              <a:t>) =</a:t>
            </a:r>
            <a:r>
              <a:rPr lang="en-US" altLang="zh-CN" sz="2400" b="1" i="1">
                <a:latin typeface="Times New Roman" charset="0"/>
              </a:rPr>
              <a:t> y </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z</a:t>
            </a:r>
            <a:r>
              <a:rPr lang="en-US" altLang="zh-CN" sz="2400" b="1">
                <a:latin typeface="Times New Roman" charset="0"/>
              </a:rPr>
              <a:t>) = (</a:t>
            </a:r>
            <a:r>
              <a:rPr lang="en-US" altLang="zh-CN" sz="2400" b="1" i="1">
                <a:latin typeface="Times New Roman" charset="0"/>
              </a:rPr>
              <a:t>y </a:t>
            </a:r>
            <a:r>
              <a:rPr lang="en-US" altLang="zh-CN" sz="2400" b="1">
                <a:latin typeface="Times New Roman" charset="0"/>
                <a:sym typeface="Symbol" charset="2"/>
              </a:rPr>
              <a:t> </a:t>
            </a:r>
            <a:r>
              <a:rPr lang="en-US" altLang="zh-CN" sz="2400" b="1" i="1">
                <a:latin typeface="Times New Roman" charset="0"/>
              </a:rPr>
              <a:t>x</a:t>
            </a:r>
            <a:r>
              <a:rPr lang="en-US" altLang="zh-CN" sz="2400" b="1">
                <a:latin typeface="Times New Roman" charset="0"/>
              </a:rPr>
              <a:t>)</a:t>
            </a:r>
            <a:r>
              <a:rPr lang="en-US" altLang="zh-CN" sz="2400" b="1">
                <a:latin typeface="Times New Roman" charset="0"/>
                <a:sym typeface="Symbol" charset="2"/>
              </a:rPr>
              <a:t></a:t>
            </a:r>
            <a:r>
              <a:rPr lang="en-US" altLang="zh-CN" sz="2400" b="1" i="1">
                <a:latin typeface="Times New Roman" charset="0"/>
              </a:rPr>
              <a:t> </a:t>
            </a:r>
            <a:r>
              <a:rPr lang="en-US" altLang="zh-CN" sz="2400" b="1">
                <a:latin typeface="Times New Roman" charset="0"/>
              </a:rPr>
              <a:t>(</a:t>
            </a:r>
            <a:r>
              <a:rPr lang="en-US" altLang="zh-CN" sz="2400" b="1" i="1">
                <a:latin typeface="Times New Roman" charset="0"/>
              </a:rPr>
              <a:t>y </a:t>
            </a:r>
            <a:r>
              <a:rPr lang="en-US" altLang="zh-CN" sz="2400" b="1">
                <a:latin typeface="Times New Roman" charset="0"/>
                <a:sym typeface="Symbol" charset="2"/>
              </a:rPr>
              <a:t> </a:t>
            </a:r>
            <a:r>
              <a:rPr lang="en-US" altLang="zh-CN" sz="2400" b="1" i="1">
                <a:latin typeface="Times New Roman" charset="0"/>
              </a:rPr>
              <a:t>z</a:t>
            </a:r>
            <a:r>
              <a:rPr lang="en-US" altLang="zh-CN" sz="2400" b="1">
                <a:latin typeface="Times New Roman" charset="0"/>
              </a:rPr>
              <a:t> )</a:t>
            </a:r>
          </a:p>
          <a:p>
            <a:pPr algn="just" eaLnBrk="1" hangingPunct="1">
              <a:lnSpc>
                <a:spcPct val="110000"/>
              </a:lnSpc>
            </a:pPr>
            <a:r>
              <a:rPr lang="zh-CN" altLang="en-US" sz="2800" b="1">
                <a:solidFill>
                  <a:srgbClr val="FF0000"/>
                </a:solidFill>
                <a:latin typeface="Times New Roman" charset="0"/>
              </a:rPr>
              <a:t>证明双重补律</a:t>
            </a:r>
            <a:endParaRPr lang="zh-CN" altLang="en-US" sz="2800" b="1">
              <a:latin typeface="Times New Roman" charset="0"/>
            </a:endParaRPr>
          </a:p>
          <a:p>
            <a:pPr lvl="1" algn="just" eaLnBrk="1" hangingPunct="1">
              <a:lnSpc>
                <a:spcPct val="110000"/>
              </a:lnSpc>
            </a:pPr>
            <a:r>
              <a:rPr lang="en-US" altLang="zh-CN" sz="2400" b="1" i="1">
                <a:latin typeface="Times New Roman" charset="0"/>
              </a:rPr>
              <a:t>x </a:t>
            </a:r>
            <a:r>
              <a:rPr lang="en-US" altLang="zh-CN" sz="2400" b="1">
                <a:latin typeface="Times New Roman" charset="0"/>
                <a:sym typeface="Symbol" charset="2"/>
              </a:rPr>
              <a:t> </a:t>
            </a:r>
            <a:r>
              <a:rPr lang="en-US" altLang="zh-CN" sz="2400" b="1" i="1">
                <a:latin typeface="Times New Roman" charset="0"/>
              </a:rPr>
              <a:t>x </a:t>
            </a:r>
            <a:r>
              <a:rPr lang="en-US" altLang="zh-CN" sz="2400" b="1">
                <a:latin typeface="Times New Roman" charset="0"/>
              </a:rPr>
              <a:t>=1=</a:t>
            </a:r>
            <a:r>
              <a:rPr lang="en-US" altLang="zh-CN" sz="2400" b="1" i="1">
                <a:latin typeface="Times New Roman" charset="0"/>
              </a:rPr>
              <a:t> x </a:t>
            </a:r>
            <a:r>
              <a:rPr lang="en-US" altLang="zh-CN" sz="2400" b="1">
                <a:latin typeface="Times New Roman" charset="0"/>
                <a:sym typeface="Symbol" charset="2"/>
              </a:rPr>
              <a:t> </a:t>
            </a:r>
            <a:r>
              <a:rPr lang="en-US" altLang="zh-CN" sz="2400" b="1" i="1">
                <a:latin typeface="Times New Roman" charset="0"/>
              </a:rPr>
              <a:t>x </a:t>
            </a:r>
            <a:endParaRPr lang="en-US" altLang="zh-CN" sz="2400" b="1">
              <a:latin typeface="Times New Roman" charset="0"/>
            </a:endParaRPr>
          </a:p>
          <a:p>
            <a:pPr lvl="1" algn="just" eaLnBrk="1" hangingPunct="1">
              <a:lnSpc>
                <a:spcPct val="110000"/>
              </a:lnSpc>
            </a:pPr>
            <a:r>
              <a:rPr lang="en-US" altLang="zh-CN" sz="2400" b="1" i="1">
                <a:latin typeface="Times New Roman" charset="0"/>
              </a:rPr>
              <a:t>x </a:t>
            </a:r>
            <a:r>
              <a:rPr lang="en-US" altLang="zh-CN" sz="2400" b="1">
                <a:latin typeface="Times New Roman" charset="0"/>
                <a:sym typeface="Symbol" charset="2"/>
              </a:rPr>
              <a:t> </a:t>
            </a:r>
            <a:r>
              <a:rPr lang="en-US" altLang="zh-CN" sz="2400" b="1" i="1">
                <a:latin typeface="Times New Roman" charset="0"/>
              </a:rPr>
              <a:t>x </a:t>
            </a:r>
            <a:r>
              <a:rPr lang="en-US" altLang="zh-CN" sz="2400" b="1">
                <a:latin typeface="Times New Roman" charset="0"/>
              </a:rPr>
              <a:t>=0=</a:t>
            </a:r>
            <a:r>
              <a:rPr lang="en-US" altLang="zh-CN" sz="2400" b="1" i="1">
                <a:latin typeface="Times New Roman" charset="0"/>
              </a:rPr>
              <a:t> x </a:t>
            </a:r>
            <a:r>
              <a:rPr lang="en-US" altLang="zh-CN" sz="2400" b="1">
                <a:latin typeface="Times New Roman" charset="0"/>
                <a:sym typeface="Symbol" charset="2"/>
              </a:rPr>
              <a:t> </a:t>
            </a:r>
            <a:r>
              <a:rPr lang="en-US" altLang="zh-CN" sz="2400" b="1" i="1">
                <a:latin typeface="Times New Roman" charset="0"/>
              </a:rPr>
              <a:t>x </a:t>
            </a:r>
          </a:p>
          <a:p>
            <a:pPr lvl="1" algn="just" eaLnBrk="1" hangingPunct="1">
              <a:lnSpc>
                <a:spcPct val="110000"/>
              </a:lnSpc>
            </a:pPr>
            <a:r>
              <a:rPr lang="en-US" altLang="zh-CN" sz="2400" b="1" i="1">
                <a:latin typeface="Times New Roman" charset="0"/>
              </a:rPr>
              <a:t>x </a:t>
            </a:r>
            <a:r>
              <a:rPr lang="en-US" altLang="zh-CN" sz="2400" b="1">
                <a:latin typeface="Times New Roman" charset="0"/>
              </a:rPr>
              <a:t>=</a:t>
            </a:r>
            <a:r>
              <a:rPr lang="en-US" altLang="zh-CN" sz="2400" b="1" i="1">
                <a:latin typeface="Times New Roman" charset="0"/>
              </a:rPr>
              <a:t> x</a:t>
            </a:r>
            <a:endParaRPr lang="en-US" altLang="zh-CN" sz="2400" b="1">
              <a:latin typeface="Times New Roman" charset="0"/>
            </a:endParaRPr>
          </a:p>
        </p:txBody>
      </p:sp>
      <p:cxnSp>
        <p:nvCxnSpPr>
          <p:cNvPr id="31748" name="直接连接符 3"/>
          <p:cNvCxnSpPr>
            <a:cxnSpLocks noChangeShapeType="1"/>
          </p:cNvCxnSpPr>
          <p:nvPr/>
        </p:nvCxnSpPr>
        <p:spPr bwMode="auto">
          <a:xfrm>
            <a:off x="1482725" y="4275138"/>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1749" name="直接连接符 5"/>
          <p:cNvCxnSpPr>
            <a:cxnSpLocks noChangeShapeType="1"/>
          </p:cNvCxnSpPr>
          <p:nvPr/>
        </p:nvCxnSpPr>
        <p:spPr bwMode="auto">
          <a:xfrm>
            <a:off x="2768600" y="4279900"/>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1750" name="直接连接符 8"/>
          <p:cNvCxnSpPr>
            <a:cxnSpLocks noChangeShapeType="1"/>
          </p:cNvCxnSpPr>
          <p:nvPr/>
        </p:nvCxnSpPr>
        <p:spPr bwMode="auto">
          <a:xfrm>
            <a:off x="2768600" y="4737100"/>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grpSp>
        <p:nvGrpSpPr>
          <p:cNvPr id="31751" name="组合 11"/>
          <p:cNvGrpSpPr>
            <a:grpSpLocks/>
          </p:cNvGrpSpPr>
          <p:nvPr/>
        </p:nvGrpSpPr>
        <p:grpSpPr bwMode="auto">
          <a:xfrm>
            <a:off x="2270125" y="4694238"/>
            <a:ext cx="144463" cy="55562"/>
            <a:chOff x="2270462" y="4694876"/>
            <a:chExt cx="144026" cy="55430"/>
          </a:xfrm>
        </p:grpSpPr>
        <p:cxnSp>
          <p:nvCxnSpPr>
            <p:cNvPr id="31760" name="直接连接符 7"/>
            <p:cNvCxnSpPr>
              <a:cxnSpLocks noChangeShapeType="1"/>
            </p:cNvCxnSpPr>
            <p:nvPr/>
          </p:nvCxnSpPr>
          <p:spPr bwMode="auto">
            <a:xfrm>
              <a:off x="2270472" y="4750306"/>
              <a:ext cx="144016"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1761" name="直接连接符 9"/>
            <p:cNvCxnSpPr>
              <a:cxnSpLocks noChangeShapeType="1"/>
            </p:cNvCxnSpPr>
            <p:nvPr/>
          </p:nvCxnSpPr>
          <p:spPr bwMode="auto">
            <a:xfrm>
              <a:off x="2270462" y="4694876"/>
              <a:ext cx="144016"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grpSp>
      <p:cxnSp>
        <p:nvCxnSpPr>
          <p:cNvPr id="31752" name="直接连接符 10"/>
          <p:cNvCxnSpPr>
            <a:cxnSpLocks noChangeShapeType="1"/>
          </p:cNvCxnSpPr>
          <p:nvPr/>
        </p:nvCxnSpPr>
        <p:spPr bwMode="auto">
          <a:xfrm>
            <a:off x="1511300" y="4746625"/>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grpSp>
        <p:nvGrpSpPr>
          <p:cNvPr id="31753" name="组合 12"/>
          <p:cNvGrpSpPr>
            <a:grpSpLocks/>
          </p:cNvGrpSpPr>
          <p:nvPr/>
        </p:nvGrpSpPr>
        <p:grpSpPr bwMode="auto">
          <a:xfrm>
            <a:off x="2268538" y="4246563"/>
            <a:ext cx="142875" cy="55562"/>
            <a:chOff x="2270462" y="4694876"/>
            <a:chExt cx="144026" cy="55430"/>
          </a:xfrm>
        </p:grpSpPr>
        <p:cxnSp>
          <p:nvCxnSpPr>
            <p:cNvPr id="31758" name="直接连接符 13"/>
            <p:cNvCxnSpPr>
              <a:cxnSpLocks noChangeShapeType="1"/>
            </p:cNvCxnSpPr>
            <p:nvPr/>
          </p:nvCxnSpPr>
          <p:spPr bwMode="auto">
            <a:xfrm>
              <a:off x="2270472" y="4750306"/>
              <a:ext cx="144016"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1759" name="直接连接符 14"/>
            <p:cNvCxnSpPr>
              <a:cxnSpLocks noChangeShapeType="1"/>
            </p:cNvCxnSpPr>
            <p:nvPr/>
          </p:nvCxnSpPr>
          <p:spPr bwMode="auto">
            <a:xfrm>
              <a:off x="2270462" y="4694876"/>
              <a:ext cx="144016"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grpSp>
      <p:grpSp>
        <p:nvGrpSpPr>
          <p:cNvPr id="31754" name="组合 15"/>
          <p:cNvGrpSpPr>
            <a:grpSpLocks/>
          </p:cNvGrpSpPr>
          <p:nvPr/>
        </p:nvGrpSpPr>
        <p:grpSpPr bwMode="auto">
          <a:xfrm>
            <a:off x="1447800" y="5202238"/>
            <a:ext cx="144463" cy="53975"/>
            <a:chOff x="2270462" y="4694876"/>
            <a:chExt cx="144026" cy="55430"/>
          </a:xfrm>
        </p:grpSpPr>
        <p:cxnSp>
          <p:nvCxnSpPr>
            <p:cNvPr id="31756" name="直接连接符 16"/>
            <p:cNvCxnSpPr>
              <a:cxnSpLocks noChangeShapeType="1"/>
            </p:cNvCxnSpPr>
            <p:nvPr/>
          </p:nvCxnSpPr>
          <p:spPr bwMode="auto">
            <a:xfrm>
              <a:off x="2270472" y="4750306"/>
              <a:ext cx="144016"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1757" name="直接连接符 17"/>
            <p:cNvCxnSpPr>
              <a:cxnSpLocks noChangeShapeType="1"/>
            </p:cNvCxnSpPr>
            <p:nvPr/>
          </p:nvCxnSpPr>
          <p:spPr bwMode="auto">
            <a:xfrm>
              <a:off x="2270462" y="4694876"/>
              <a:ext cx="144016"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grpSp>
      <p:sp>
        <p:nvSpPr>
          <p:cNvPr id="3175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231288AD-6A4E-6547-983A-146564388375}" type="slidenum">
              <a:rPr lang="en-US" altLang="zh-CN"/>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3600"/>
              <a:t>布尔代数的性质</a:t>
            </a:r>
          </a:p>
        </p:txBody>
      </p:sp>
      <p:sp>
        <p:nvSpPr>
          <p:cNvPr id="33795" name="Rectangle 3"/>
          <p:cNvSpPr>
            <a:spLocks noGrp="1" noChangeArrowheads="1"/>
          </p:cNvSpPr>
          <p:nvPr>
            <p:ph type="body" idx="1"/>
          </p:nvPr>
        </p:nvSpPr>
        <p:spPr>
          <a:xfrm>
            <a:off x="457200" y="1719263"/>
            <a:ext cx="8291513" cy="4805362"/>
          </a:xfrm>
        </p:spPr>
        <p:txBody>
          <a:bodyPr/>
          <a:lstStyle/>
          <a:p>
            <a:pPr algn="just" eaLnBrk="1" hangingPunct="1">
              <a:lnSpc>
                <a:spcPct val="110000"/>
              </a:lnSpc>
              <a:spcBef>
                <a:spcPts val="600"/>
              </a:spcBef>
              <a:spcAft>
                <a:spcPts val="600"/>
              </a:spcAft>
            </a:pPr>
            <a:r>
              <a:rPr lang="zh-CN" altLang="en-US" sz="2800" b="1">
                <a:solidFill>
                  <a:srgbClr val="FF0000"/>
                </a:solidFill>
                <a:latin typeface="Times New Roman" charset="0"/>
              </a:rPr>
              <a:t>证明德摩根律</a:t>
            </a:r>
            <a:r>
              <a:rPr lang="zh-CN" altLang="en-US" sz="2800" b="1">
                <a:latin typeface="Times New Roman" charset="0"/>
              </a:rPr>
              <a:t>：</a:t>
            </a:r>
            <a:r>
              <a:rPr lang="zh-CN" altLang="en-US" sz="2800" b="1">
                <a:latin typeface="Times New Roman" charset="0"/>
                <a:sym typeface="Symbol" charset="2"/>
              </a:rPr>
              <a:t></a:t>
            </a:r>
            <a:r>
              <a:rPr lang="en-US" altLang="zh-CN" sz="2800" b="1" i="1">
                <a:latin typeface="Times New Roman" charset="0"/>
              </a:rPr>
              <a:t> x</a:t>
            </a:r>
            <a:r>
              <a:rPr lang="en-US" altLang="zh-CN" sz="2800" b="1">
                <a:latin typeface="Times New Roman" charset="0"/>
                <a:sym typeface="Symbol" charset="2"/>
              </a:rPr>
              <a:t>, </a:t>
            </a:r>
            <a:r>
              <a:rPr lang="en-US" altLang="zh-CN" sz="2800" b="1" i="1">
                <a:latin typeface="Times New Roman" charset="0"/>
              </a:rPr>
              <a:t>y</a:t>
            </a:r>
            <a:r>
              <a:rPr lang="en-US" altLang="zh-CN" sz="2800" b="1">
                <a:latin typeface="Times New Roman" charset="0"/>
                <a:sym typeface="Symbol" charset="2"/>
              </a:rPr>
              <a:t></a:t>
            </a:r>
            <a:r>
              <a:rPr lang="en-US" altLang="zh-CN" sz="2800" b="1">
                <a:latin typeface="Times New Roman" charset="0"/>
              </a:rPr>
              <a:t>B, (</a:t>
            </a:r>
            <a:r>
              <a:rPr lang="en-US" altLang="zh-CN" sz="2800" b="1" i="1">
                <a:latin typeface="Times New Roman" charset="0"/>
              </a:rPr>
              <a:t>x</a:t>
            </a:r>
            <a:r>
              <a:rPr lang="en-US" altLang="zh-CN" sz="2800" b="1">
                <a:latin typeface="Times New Roman" charset="0"/>
                <a:sym typeface="Symbol" charset="2"/>
              </a:rPr>
              <a:t></a:t>
            </a:r>
            <a:r>
              <a:rPr lang="en-US" altLang="zh-CN" sz="2800" b="1" i="1">
                <a:latin typeface="Times New Roman" charset="0"/>
              </a:rPr>
              <a:t>y</a:t>
            </a:r>
            <a:r>
              <a:rPr lang="en-US" altLang="zh-CN" sz="2800" b="1">
                <a:latin typeface="Times New Roman" charset="0"/>
              </a:rPr>
              <a:t>)=</a:t>
            </a:r>
            <a:r>
              <a:rPr lang="en-US" altLang="zh-CN" sz="2800" b="1" i="1">
                <a:latin typeface="Times New Roman" charset="0"/>
              </a:rPr>
              <a:t> x </a:t>
            </a:r>
            <a:r>
              <a:rPr lang="en-US" altLang="zh-CN" sz="2800" b="1">
                <a:latin typeface="Times New Roman" charset="0"/>
                <a:sym typeface="Symbol" charset="2"/>
              </a:rPr>
              <a:t></a:t>
            </a:r>
            <a:r>
              <a:rPr lang="en-US" altLang="zh-CN" sz="2800" b="1" i="1">
                <a:latin typeface="Times New Roman" charset="0"/>
              </a:rPr>
              <a:t> y</a:t>
            </a:r>
            <a:r>
              <a:rPr lang="en-US" altLang="zh-CN" sz="2800" b="1">
                <a:latin typeface="Times New Roman" charset="0"/>
                <a:ea typeface="MS PMincho" charset="-128"/>
              </a:rPr>
              <a:t>; </a:t>
            </a:r>
            <a:endParaRPr lang="en-US" altLang="zh-CN" sz="2800" b="1">
              <a:latin typeface="Times New Roman" charset="0"/>
            </a:endParaRPr>
          </a:p>
          <a:p>
            <a:pPr lvl="1" algn="just" eaLnBrk="1" hangingPunct="1">
              <a:lnSpc>
                <a:spcPct val="110000"/>
              </a:lnSpc>
              <a:spcBef>
                <a:spcPts val="600"/>
              </a:spcBef>
              <a:spcAft>
                <a:spcPts val="600"/>
              </a:spcAft>
            </a:pPr>
            <a:r>
              <a:rPr lang="zh-CN" altLang="en-US" sz="2400" b="1">
                <a:latin typeface="Times New Roman" charset="0"/>
              </a:rPr>
              <a:t>根据补元的唯一性，只需证明</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y</a:t>
            </a:r>
            <a:r>
              <a:rPr lang="zh-CN" altLang="en-US" sz="2400" b="1">
                <a:latin typeface="Times New Roman" charset="0"/>
              </a:rPr>
              <a:t>是</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zh-CN" altLang="en-US" sz="2400" b="1">
                <a:latin typeface="Times New Roman" charset="0"/>
              </a:rPr>
              <a:t>的补元。</a:t>
            </a:r>
          </a:p>
          <a:p>
            <a:pPr lvl="1" algn="just" eaLnBrk="1" hangingPunct="1">
              <a:lnSpc>
                <a:spcPct val="110000"/>
              </a:lnSpc>
              <a:spcBef>
                <a:spcPts val="600"/>
              </a:spcBef>
              <a:spcAft>
                <a:spcPts val="600"/>
              </a:spcAft>
            </a:pP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y</a:t>
            </a:r>
            <a:r>
              <a:rPr lang="en-US" altLang="zh-CN" sz="2400" b="1">
                <a:latin typeface="Times New Roman" charset="0"/>
              </a:rPr>
              <a:t>)</a:t>
            </a:r>
            <a:r>
              <a:rPr lang="en-US" altLang="zh-CN" sz="2400" b="1" i="1">
                <a:latin typeface="Times New Roman" charset="0"/>
              </a:rPr>
              <a:t>= </a:t>
            </a:r>
            <a:r>
              <a:rPr lang="en-US" altLang="zh-CN" sz="2400" b="1">
                <a:latin typeface="Times New Roman" charset="0"/>
              </a:rPr>
              <a:t>(</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x </a:t>
            </a:r>
            <a:r>
              <a:rPr lang="en-US" altLang="zh-CN" sz="2400" b="1">
                <a:latin typeface="Times New Roman" charset="0"/>
                <a:sym typeface="Symbol" charset="2"/>
              </a:rPr>
              <a:t> </a:t>
            </a:r>
            <a:r>
              <a:rPr lang="en-US" altLang="zh-CN" sz="2400" b="1" i="1">
                <a:latin typeface="Times New Roman" charset="0"/>
              </a:rPr>
              <a:t>y </a:t>
            </a:r>
            <a:r>
              <a:rPr lang="en-US" altLang="zh-CN" sz="2400" b="1">
                <a:latin typeface="Times New Roman" charset="0"/>
              </a:rPr>
              <a:t>)</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rPr>
              <a:t>y </a:t>
            </a:r>
            <a:r>
              <a:rPr lang="en-US" altLang="zh-CN" sz="2400" b="1">
                <a:latin typeface="Times New Roman" charset="0"/>
                <a:sym typeface="Symbol" charset="2"/>
              </a:rPr>
              <a:t></a:t>
            </a:r>
            <a:r>
              <a:rPr lang="en-US" altLang="zh-CN" sz="2400" b="1" i="1">
                <a:latin typeface="Times New Roman" charset="0"/>
              </a:rPr>
              <a:t> x </a:t>
            </a:r>
            <a:r>
              <a:rPr lang="en-US" altLang="zh-CN" sz="2400" b="1">
                <a:latin typeface="Times New Roman" charset="0"/>
                <a:sym typeface="Symbol" charset="2"/>
              </a:rPr>
              <a:t> </a:t>
            </a:r>
            <a:r>
              <a:rPr lang="en-US" altLang="zh-CN" sz="2400" b="1" i="1">
                <a:latin typeface="Times New Roman" charset="0"/>
              </a:rPr>
              <a:t>y </a:t>
            </a:r>
            <a:r>
              <a:rPr lang="en-US" altLang="zh-CN" sz="2400" b="1">
                <a:latin typeface="Times New Roman" charset="0"/>
              </a:rPr>
              <a:t>) =1</a:t>
            </a:r>
          </a:p>
          <a:p>
            <a:pPr lvl="1" algn="just" eaLnBrk="1" hangingPunct="1">
              <a:lnSpc>
                <a:spcPct val="110000"/>
              </a:lnSpc>
              <a:spcBef>
                <a:spcPts val="600"/>
              </a:spcBef>
              <a:spcAft>
                <a:spcPts val="600"/>
              </a:spcAft>
            </a:pP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rPr>
              <a:t>y</a:t>
            </a:r>
            <a:r>
              <a:rPr lang="en-US" altLang="zh-CN" sz="2400" b="1">
                <a:latin typeface="Times New Roman" charset="0"/>
              </a:rPr>
              <a:t>)</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y</a:t>
            </a:r>
            <a:r>
              <a:rPr lang="en-US" altLang="zh-CN" sz="2400" b="1">
                <a:latin typeface="Times New Roman" charset="0"/>
              </a:rPr>
              <a:t>)</a:t>
            </a:r>
            <a:r>
              <a:rPr lang="en-US" altLang="zh-CN" sz="2400" b="1" i="1">
                <a:latin typeface="Times New Roman" charset="0"/>
              </a:rPr>
              <a:t>= </a:t>
            </a:r>
            <a:r>
              <a:rPr lang="en-US" altLang="zh-CN" sz="2400" b="1">
                <a:latin typeface="Times New Roman" charset="0"/>
              </a:rPr>
              <a:t>(</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y </a:t>
            </a:r>
            <a:r>
              <a:rPr lang="en-US" altLang="zh-CN" sz="2400" b="1">
                <a:latin typeface="Times New Roman" charset="0"/>
                <a:sym typeface="Symbol" charset="2"/>
              </a:rPr>
              <a:t></a:t>
            </a:r>
            <a:r>
              <a:rPr lang="en-US" altLang="zh-CN" sz="2400" b="1" i="1">
                <a:latin typeface="Times New Roman" charset="0"/>
              </a:rPr>
              <a:t>x </a:t>
            </a:r>
            <a:r>
              <a:rPr lang="en-US" altLang="zh-CN" sz="2400" b="1">
                <a:latin typeface="Times New Roman" charset="0"/>
              </a:rPr>
              <a:t>)</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 </a:t>
            </a:r>
            <a:r>
              <a:rPr lang="en-US" altLang="zh-CN" sz="2400" b="1">
                <a:latin typeface="Times New Roman" charset="0"/>
                <a:sym typeface="Symbol" charset="2"/>
              </a:rPr>
              <a:t></a:t>
            </a:r>
            <a:r>
              <a:rPr lang="en-US" altLang="zh-CN" sz="2400" b="1" i="1">
                <a:latin typeface="Times New Roman" charset="0"/>
              </a:rPr>
              <a:t> y </a:t>
            </a:r>
            <a:r>
              <a:rPr lang="en-US" altLang="zh-CN" sz="2400" b="1">
                <a:latin typeface="Times New Roman" charset="0"/>
                <a:sym typeface="Symbol" charset="2"/>
              </a:rPr>
              <a:t> </a:t>
            </a:r>
            <a:r>
              <a:rPr lang="en-US" altLang="zh-CN" sz="2400" b="1" i="1">
                <a:latin typeface="Times New Roman" charset="0"/>
              </a:rPr>
              <a:t>y </a:t>
            </a:r>
            <a:r>
              <a:rPr lang="en-US" altLang="zh-CN" sz="2400" b="1">
                <a:latin typeface="Times New Roman" charset="0"/>
              </a:rPr>
              <a:t>) =0</a:t>
            </a:r>
          </a:p>
        </p:txBody>
      </p:sp>
      <p:cxnSp>
        <p:nvCxnSpPr>
          <p:cNvPr id="33796" name="直接连接符 3"/>
          <p:cNvCxnSpPr>
            <a:cxnSpLocks noChangeShapeType="1"/>
          </p:cNvCxnSpPr>
          <p:nvPr/>
        </p:nvCxnSpPr>
        <p:spPr bwMode="auto">
          <a:xfrm>
            <a:off x="4973638" y="1828800"/>
            <a:ext cx="6477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797" name="直接连接符 13"/>
          <p:cNvCxnSpPr>
            <a:cxnSpLocks noChangeShapeType="1"/>
          </p:cNvCxnSpPr>
          <p:nvPr/>
        </p:nvCxnSpPr>
        <p:spPr bwMode="auto">
          <a:xfrm>
            <a:off x="5981700" y="1844675"/>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798" name="直接连接符 14"/>
          <p:cNvCxnSpPr>
            <a:cxnSpLocks noChangeShapeType="1"/>
          </p:cNvCxnSpPr>
          <p:nvPr/>
        </p:nvCxnSpPr>
        <p:spPr bwMode="auto">
          <a:xfrm>
            <a:off x="6561138" y="1844675"/>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799" name="直接连接符 16"/>
          <p:cNvCxnSpPr>
            <a:cxnSpLocks noChangeShapeType="1"/>
          </p:cNvCxnSpPr>
          <p:nvPr/>
        </p:nvCxnSpPr>
        <p:spPr bwMode="auto">
          <a:xfrm>
            <a:off x="5218113" y="2447925"/>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0" name="直接连接符 17"/>
          <p:cNvCxnSpPr>
            <a:cxnSpLocks noChangeShapeType="1"/>
          </p:cNvCxnSpPr>
          <p:nvPr/>
        </p:nvCxnSpPr>
        <p:spPr bwMode="auto">
          <a:xfrm>
            <a:off x="5699125" y="2447925"/>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1" name="直接连接符 18"/>
          <p:cNvCxnSpPr>
            <a:cxnSpLocks noChangeShapeType="1"/>
          </p:cNvCxnSpPr>
          <p:nvPr/>
        </p:nvCxnSpPr>
        <p:spPr bwMode="auto">
          <a:xfrm>
            <a:off x="2195513" y="3011488"/>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2" name="直接连接符 19"/>
          <p:cNvCxnSpPr>
            <a:cxnSpLocks noChangeShapeType="1"/>
          </p:cNvCxnSpPr>
          <p:nvPr/>
        </p:nvCxnSpPr>
        <p:spPr bwMode="auto">
          <a:xfrm>
            <a:off x="2641600" y="3024188"/>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3" name="直接连接符 21"/>
          <p:cNvCxnSpPr>
            <a:cxnSpLocks noChangeShapeType="1"/>
          </p:cNvCxnSpPr>
          <p:nvPr/>
        </p:nvCxnSpPr>
        <p:spPr bwMode="auto">
          <a:xfrm>
            <a:off x="3708400" y="3024188"/>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4" name="直接连接符 22"/>
          <p:cNvCxnSpPr>
            <a:cxnSpLocks noChangeShapeType="1"/>
          </p:cNvCxnSpPr>
          <p:nvPr/>
        </p:nvCxnSpPr>
        <p:spPr bwMode="auto">
          <a:xfrm>
            <a:off x="4222750" y="3024188"/>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5" name="直接连接符 23"/>
          <p:cNvCxnSpPr>
            <a:cxnSpLocks noChangeShapeType="1"/>
          </p:cNvCxnSpPr>
          <p:nvPr/>
        </p:nvCxnSpPr>
        <p:spPr bwMode="auto">
          <a:xfrm>
            <a:off x="5275263" y="3024188"/>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6" name="直接连接符 24"/>
          <p:cNvCxnSpPr>
            <a:cxnSpLocks noChangeShapeType="1"/>
          </p:cNvCxnSpPr>
          <p:nvPr/>
        </p:nvCxnSpPr>
        <p:spPr bwMode="auto">
          <a:xfrm>
            <a:off x="5765800" y="3024188"/>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7" name="直接连接符 25"/>
          <p:cNvCxnSpPr>
            <a:cxnSpLocks noChangeShapeType="1"/>
          </p:cNvCxnSpPr>
          <p:nvPr/>
        </p:nvCxnSpPr>
        <p:spPr bwMode="auto">
          <a:xfrm>
            <a:off x="2255838" y="3559175"/>
            <a:ext cx="217487"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8" name="直接连接符 26"/>
          <p:cNvCxnSpPr>
            <a:cxnSpLocks noChangeShapeType="1"/>
          </p:cNvCxnSpPr>
          <p:nvPr/>
        </p:nvCxnSpPr>
        <p:spPr bwMode="auto">
          <a:xfrm>
            <a:off x="2701925" y="3573463"/>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09" name="直接连接符 28"/>
          <p:cNvCxnSpPr>
            <a:cxnSpLocks noChangeShapeType="1"/>
          </p:cNvCxnSpPr>
          <p:nvPr/>
        </p:nvCxnSpPr>
        <p:spPr bwMode="auto">
          <a:xfrm>
            <a:off x="4214813" y="3573463"/>
            <a:ext cx="2159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33810" name="直接连接符 30"/>
          <p:cNvCxnSpPr>
            <a:cxnSpLocks noChangeShapeType="1"/>
          </p:cNvCxnSpPr>
          <p:nvPr/>
        </p:nvCxnSpPr>
        <p:spPr bwMode="auto">
          <a:xfrm>
            <a:off x="5867400" y="3573463"/>
            <a:ext cx="217488"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3381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AC60A9C3-41A8-3D4F-8A86-7A4ED8E8259B}" type="slidenum">
              <a:rPr lang="en-US" altLang="zh-CN"/>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33375"/>
            <a:ext cx="7543800" cy="1084263"/>
          </a:xfrm>
        </p:spPr>
        <p:txBody>
          <a:bodyPr/>
          <a:lstStyle/>
          <a:p>
            <a:pPr eaLnBrk="1" hangingPunct="1"/>
            <a:r>
              <a:rPr lang="zh-CN" altLang="en-US" sz="3600"/>
              <a:t>布尔代数的性质</a:t>
            </a:r>
            <a:endParaRPr lang="zh-CN" altLang="en-US" sz="3600">
              <a:latin typeface="Times New Roman" charset="0"/>
            </a:endParaRPr>
          </a:p>
        </p:txBody>
      </p:sp>
      <p:grpSp>
        <p:nvGrpSpPr>
          <p:cNvPr id="35843" name="组合 14"/>
          <p:cNvGrpSpPr>
            <a:grpSpLocks/>
          </p:cNvGrpSpPr>
          <p:nvPr/>
        </p:nvGrpSpPr>
        <p:grpSpPr bwMode="auto">
          <a:xfrm>
            <a:off x="1258888" y="1965325"/>
            <a:ext cx="6611937" cy="511175"/>
            <a:chOff x="2339752" y="3645024"/>
            <a:chExt cx="6610685" cy="510779"/>
          </a:xfrm>
        </p:grpSpPr>
        <p:sp>
          <p:nvSpPr>
            <p:cNvPr id="35860" name="圆角矩形标注 6"/>
            <p:cNvSpPr>
              <a:spLocks noChangeArrowheads="1"/>
            </p:cNvSpPr>
            <p:nvPr/>
          </p:nvSpPr>
          <p:spPr bwMode="auto">
            <a:xfrm>
              <a:off x="2339752" y="3645024"/>
              <a:ext cx="1155854" cy="510778"/>
            </a:xfrm>
            <a:prstGeom prst="wedgeRoundRectCallout">
              <a:avLst>
                <a:gd name="adj1" fmla="val -21264"/>
                <a:gd name="adj2" fmla="val 39171"/>
                <a:gd name="adj3" fmla="val 16667"/>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rgbClr val="0000CC"/>
                  </a:solidFill>
                </a:rPr>
                <a:t>结合律</a:t>
              </a:r>
            </a:p>
          </p:txBody>
        </p:sp>
        <p:sp>
          <p:nvSpPr>
            <p:cNvPr id="35861" name="圆角矩形标注 10"/>
            <p:cNvSpPr>
              <a:spLocks noChangeArrowheads="1"/>
            </p:cNvSpPr>
            <p:nvPr/>
          </p:nvSpPr>
          <p:spPr bwMode="auto">
            <a:xfrm>
              <a:off x="3779912" y="3645024"/>
              <a:ext cx="1155854" cy="510778"/>
            </a:xfrm>
            <a:prstGeom prst="wedgeRoundRectCallout">
              <a:avLst>
                <a:gd name="adj1" fmla="val -21264"/>
                <a:gd name="adj2" fmla="val 39171"/>
                <a:gd name="adj3" fmla="val 16667"/>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rgbClr val="0000CC"/>
                  </a:solidFill>
                </a:rPr>
                <a:t>交换律</a:t>
              </a:r>
            </a:p>
          </p:txBody>
        </p:sp>
        <p:sp>
          <p:nvSpPr>
            <p:cNvPr id="35862" name="圆角矩形标注 11"/>
            <p:cNvSpPr>
              <a:spLocks noChangeArrowheads="1"/>
            </p:cNvSpPr>
            <p:nvPr/>
          </p:nvSpPr>
          <p:spPr bwMode="auto">
            <a:xfrm>
              <a:off x="5220072" y="3645024"/>
              <a:ext cx="1155854" cy="510778"/>
            </a:xfrm>
            <a:prstGeom prst="wedgeRoundRectCallout">
              <a:avLst>
                <a:gd name="adj1" fmla="val -21264"/>
                <a:gd name="adj2" fmla="val 39171"/>
                <a:gd name="adj3" fmla="val 16667"/>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zh-CN" altLang="en-US" sz="2400" b="1">
                  <a:solidFill>
                    <a:srgbClr val="0000CC"/>
                  </a:solidFill>
                </a:rPr>
                <a:t>分配律</a:t>
              </a:r>
            </a:p>
          </p:txBody>
        </p:sp>
        <p:sp>
          <p:nvSpPr>
            <p:cNvPr id="35863" name="圆角矩形标注 12"/>
            <p:cNvSpPr>
              <a:spLocks noChangeArrowheads="1"/>
            </p:cNvSpPr>
            <p:nvPr/>
          </p:nvSpPr>
          <p:spPr bwMode="auto">
            <a:xfrm>
              <a:off x="6660232" y="3645025"/>
              <a:ext cx="1155854" cy="510778"/>
            </a:xfrm>
            <a:prstGeom prst="wedgeRoundRectCallout">
              <a:avLst>
                <a:gd name="adj1" fmla="val -21264"/>
                <a:gd name="adj2" fmla="val 39171"/>
                <a:gd name="adj3" fmla="val 16667"/>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zh-CN" altLang="en-US" sz="2400" b="1">
                  <a:solidFill>
                    <a:srgbClr val="0000CC"/>
                  </a:solidFill>
                </a:rPr>
                <a:t>同一律</a:t>
              </a:r>
            </a:p>
          </p:txBody>
        </p:sp>
        <p:sp>
          <p:nvSpPr>
            <p:cNvPr id="35864" name="圆角矩形标注 13"/>
            <p:cNvSpPr>
              <a:spLocks noChangeArrowheads="1"/>
            </p:cNvSpPr>
            <p:nvPr/>
          </p:nvSpPr>
          <p:spPr bwMode="auto">
            <a:xfrm>
              <a:off x="8100392" y="3645024"/>
              <a:ext cx="850045" cy="510778"/>
            </a:xfrm>
            <a:prstGeom prst="wedgeRoundRectCallout">
              <a:avLst>
                <a:gd name="adj1" fmla="val -21264"/>
                <a:gd name="adj2" fmla="val 39171"/>
                <a:gd name="adj3" fmla="val 16667"/>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zh-CN" altLang="en-US" sz="2400" b="1">
                  <a:solidFill>
                    <a:srgbClr val="0000CC"/>
                  </a:solidFill>
                </a:rPr>
                <a:t>补律</a:t>
              </a:r>
            </a:p>
          </p:txBody>
        </p:sp>
      </p:grpSp>
      <p:grpSp>
        <p:nvGrpSpPr>
          <p:cNvPr id="35844" name="组合 15"/>
          <p:cNvGrpSpPr>
            <a:grpSpLocks/>
          </p:cNvGrpSpPr>
          <p:nvPr/>
        </p:nvGrpSpPr>
        <p:grpSpPr bwMode="auto">
          <a:xfrm>
            <a:off x="1227138" y="3284538"/>
            <a:ext cx="7151687" cy="511175"/>
            <a:chOff x="2699792" y="3645024"/>
            <a:chExt cx="7152079" cy="510778"/>
          </a:xfrm>
        </p:grpSpPr>
        <p:sp>
          <p:nvSpPr>
            <p:cNvPr id="35855" name="圆角矩形标注 16"/>
            <p:cNvSpPr>
              <a:spLocks noChangeArrowheads="1"/>
            </p:cNvSpPr>
            <p:nvPr/>
          </p:nvSpPr>
          <p:spPr bwMode="auto">
            <a:xfrm>
              <a:off x="5521522" y="3645024"/>
              <a:ext cx="1155854"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rgbClr val="FF0000"/>
                  </a:solidFill>
                </a:rPr>
                <a:t>支配律</a:t>
              </a:r>
            </a:p>
          </p:txBody>
        </p:sp>
        <p:sp>
          <p:nvSpPr>
            <p:cNvPr id="35856" name="圆角矩形标注 17"/>
            <p:cNvSpPr>
              <a:spLocks noChangeArrowheads="1"/>
            </p:cNvSpPr>
            <p:nvPr/>
          </p:nvSpPr>
          <p:spPr bwMode="auto">
            <a:xfrm>
              <a:off x="2699792" y="3645024"/>
              <a:ext cx="1155854"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zh-CN" altLang="en-US" sz="2400" b="1">
                  <a:solidFill>
                    <a:srgbClr val="FF0000"/>
                  </a:solidFill>
                </a:rPr>
                <a:t>吸收律</a:t>
              </a:r>
            </a:p>
          </p:txBody>
        </p:sp>
        <p:sp>
          <p:nvSpPr>
            <p:cNvPr id="35857" name="圆角矩形标注 18"/>
            <p:cNvSpPr>
              <a:spLocks noChangeArrowheads="1"/>
            </p:cNvSpPr>
            <p:nvPr/>
          </p:nvSpPr>
          <p:spPr bwMode="auto">
            <a:xfrm>
              <a:off x="4116424" y="3645024"/>
              <a:ext cx="1155854"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a:solidFill>
                    <a:srgbClr val="FF0000"/>
                  </a:solidFill>
                </a:rPr>
                <a:t>幂等律</a:t>
              </a:r>
            </a:p>
          </p:txBody>
        </p:sp>
        <p:sp>
          <p:nvSpPr>
            <p:cNvPr id="35858" name="圆角矩形标注 19"/>
            <p:cNvSpPr>
              <a:spLocks noChangeArrowheads="1"/>
            </p:cNvSpPr>
            <p:nvPr/>
          </p:nvSpPr>
          <p:spPr bwMode="auto">
            <a:xfrm>
              <a:off x="6804248" y="3645024"/>
              <a:ext cx="1463447"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rgbClr val="FF0000"/>
                  </a:solidFill>
                </a:rPr>
                <a:t>双重补律</a:t>
              </a:r>
            </a:p>
          </p:txBody>
        </p:sp>
        <p:sp>
          <p:nvSpPr>
            <p:cNvPr id="35859" name="圆角矩形标注 20"/>
            <p:cNvSpPr>
              <a:spLocks noChangeArrowheads="1"/>
            </p:cNvSpPr>
            <p:nvPr/>
          </p:nvSpPr>
          <p:spPr bwMode="auto">
            <a:xfrm>
              <a:off x="8388424" y="3645024"/>
              <a:ext cx="1463447" cy="510778"/>
            </a:xfrm>
            <a:prstGeom prst="wedgeRoundRectCallout">
              <a:avLst>
                <a:gd name="adj1" fmla="val -21264"/>
                <a:gd name="adj2" fmla="val 39171"/>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rgbClr val="FF0000"/>
                  </a:solidFill>
                </a:rPr>
                <a:t>德摩根律</a:t>
              </a:r>
            </a:p>
          </p:txBody>
        </p:sp>
      </p:grpSp>
      <p:sp>
        <p:nvSpPr>
          <p:cNvPr id="35845" name="下箭头 27"/>
          <p:cNvSpPr>
            <a:spLocks noChangeArrowheads="1"/>
          </p:cNvSpPr>
          <p:nvPr/>
        </p:nvSpPr>
        <p:spPr bwMode="auto">
          <a:xfrm>
            <a:off x="4500563" y="2636838"/>
            <a:ext cx="431800" cy="504825"/>
          </a:xfrm>
          <a:prstGeom prst="downArrow">
            <a:avLst>
              <a:gd name="adj1" fmla="val 50000"/>
              <a:gd name="adj2" fmla="val 5010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29" name="Rectangle 3"/>
          <p:cNvSpPr txBox="1">
            <a:spLocks noChangeArrowheads="1"/>
          </p:cNvSpPr>
          <p:nvPr/>
        </p:nvSpPr>
        <p:spPr bwMode="auto">
          <a:xfrm>
            <a:off x="774700" y="4699000"/>
            <a:ext cx="7704138"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692150" indent="-347663">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987425" indent="-293688">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281113" indent="-292100">
              <a:spcBef>
                <a:spcPct val="20000"/>
              </a:spcBef>
              <a:buClr>
                <a:schemeClr val="tx2"/>
              </a:buClr>
              <a:buSzPct val="75000"/>
              <a:buFont typeface="Wingdings" charset="2"/>
              <a:buChar char="§"/>
              <a:defRPr sz="2000">
                <a:solidFill>
                  <a:schemeClr val="tx1"/>
                </a:solidFill>
                <a:latin typeface="Arial" charset="0"/>
                <a:ea typeface="宋体" charset="0"/>
              </a:defRPr>
            </a:lvl4pPr>
            <a:lvl5pPr marL="1598613" indent="-315913">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055813" indent="-315913"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513013" indent="-315913"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2970213" indent="-315913"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427413" indent="-315913"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ctr" eaLnBrk="1" hangingPunct="1">
              <a:lnSpc>
                <a:spcPct val="120000"/>
              </a:lnSpc>
              <a:buFont typeface="Wingdings" charset="2"/>
              <a:buNone/>
            </a:pPr>
            <a:r>
              <a:rPr lang="zh-CN" altLang="en-US" sz="2800" b="1">
                <a:latin typeface="Times New Roman" charset="0"/>
              </a:rPr>
              <a:t>布尔代数：</a:t>
            </a:r>
            <a:r>
              <a:rPr lang="zh-CN" altLang="en-US" sz="2800" b="1">
                <a:solidFill>
                  <a:srgbClr val="0000CC"/>
                </a:solidFill>
                <a:latin typeface="Times New Roman" charset="0"/>
              </a:rPr>
              <a:t>有补的分配格</a:t>
            </a:r>
            <a:endParaRPr lang="en-US" altLang="zh-CN" sz="2800" b="1">
              <a:solidFill>
                <a:srgbClr val="0000CC"/>
              </a:solidFill>
              <a:latin typeface="Times New Roman" charset="0"/>
            </a:endParaRPr>
          </a:p>
        </p:txBody>
      </p:sp>
      <p:grpSp>
        <p:nvGrpSpPr>
          <p:cNvPr id="7" name="组合 6"/>
          <p:cNvGrpSpPr>
            <a:grpSpLocks/>
          </p:cNvGrpSpPr>
          <p:nvPr/>
        </p:nvGrpSpPr>
        <p:grpSpPr bwMode="auto">
          <a:xfrm>
            <a:off x="1058863" y="1719263"/>
            <a:ext cx="2930525" cy="2314575"/>
            <a:chOff x="1030694" y="1690973"/>
            <a:chExt cx="2930672" cy="2314575"/>
          </a:xfrm>
        </p:grpSpPr>
        <p:cxnSp>
          <p:nvCxnSpPr>
            <p:cNvPr id="35850" name="直接连接符 24"/>
            <p:cNvCxnSpPr>
              <a:cxnSpLocks noChangeShapeType="1"/>
            </p:cNvCxnSpPr>
            <p:nvPr/>
          </p:nvCxnSpPr>
          <p:spPr bwMode="auto">
            <a:xfrm>
              <a:off x="1046597" y="1700213"/>
              <a:ext cx="0" cy="2305335"/>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5851" name="直接连接符 2"/>
            <p:cNvCxnSpPr>
              <a:cxnSpLocks noChangeShapeType="1"/>
            </p:cNvCxnSpPr>
            <p:nvPr/>
          </p:nvCxnSpPr>
          <p:spPr bwMode="auto">
            <a:xfrm>
              <a:off x="1030694" y="1690973"/>
              <a:ext cx="2921436" cy="0"/>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5852" name="直接连接符 29"/>
            <p:cNvCxnSpPr>
              <a:cxnSpLocks noChangeShapeType="1"/>
            </p:cNvCxnSpPr>
            <p:nvPr/>
          </p:nvCxnSpPr>
          <p:spPr bwMode="auto">
            <a:xfrm>
              <a:off x="3952130" y="2843640"/>
              <a:ext cx="0" cy="1152667"/>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5853" name="直接连接符 32"/>
            <p:cNvCxnSpPr>
              <a:cxnSpLocks noChangeShapeType="1"/>
            </p:cNvCxnSpPr>
            <p:nvPr/>
          </p:nvCxnSpPr>
          <p:spPr bwMode="auto">
            <a:xfrm>
              <a:off x="3952130" y="1690973"/>
              <a:ext cx="0" cy="1152667"/>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5854" name="直接连接符 2"/>
            <p:cNvCxnSpPr>
              <a:cxnSpLocks noChangeShapeType="1"/>
            </p:cNvCxnSpPr>
            <p:nvPr/>
          </p:nvCxnSpPr>
          <p:spPr bwMode="auto">
            <a:xfrm>
              <a:off x="1039930" y="3996307"/>
              <a:ext cx="2921436" cy="0"/>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9" name="矩形标注 8"/>
          <p:cNvSpPr>
            <a:spLocks noChangeArrowheads="1"/>
          </p:cNvSpPr>
          <p:nvPr/>
        </p:nvSpPr>
        <p:spPr bwMode="auto">
          <a:xfrm>
            <a:off x="1403350" y="4346575"/>
            <a:ext cx="576263" cy="552450"/>
          </a:xfrm>
          <a:prstGeom prst="wedgeRectCallout">
            <a:avLst>
              <a:gd name="adj1" fmla="val 11236"/>
              <a:gd name="adj2" fmla="val -84898"/>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800" b="1"/>
              <a:t>格</a:t>
            </a:r>
          </a:p>
        </p:txBody>
      </p:sp>
      <p:sp>
        <p:nvSpPr>
          <p:cNvPr id="35849"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DFCBC94C-356C-4E41-9CD8-B61B4B34FE35}" type="slidenum">
              <a:rPr lang="en-US" altLang="zh-CN"/>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750" y="404813"/>
            <a:ext cx="7831138" cy="890587"/>
          </a:xfrm>
        </p:spPr>
        <p:txBody>
          <a:bodyPr/>
          <a:lstStyle/>
          <a:p>
            <a:pPr eaLnBrk="1" hangingPunct="1"/>
            <a:r>
              <a:rPr lang="zh-CN" altLang="en-US" sz="3600"/>
              <a:t>格中的原子</a:t>
            </a:r>
          </a:p>
        </p:txBody>
      </p:sp>
      <p:sp>
        <p:nvSpPr>
          <p:cNvPr id="16387" name="Rectangle 3"/>
          <p:cNvSpPr>
            <a:spLocks noGrp="1" noChangeArrowheads="1"/>
          </p:cNvSpPr>
          <p:nvPr>
            <p:ph type="body" idx="1"/>
          </p:nvPr>
        </p:nvSpPr>
        <p:spPr>
          <a:xfrm>
            <a:off x="395288" y="1700213"/>
            <a:ext cx="8569325" cy="4752975"/>
          </a:xfrm>
        </p:spPr>
        <p:txBody>
          <a:bodyPr/>
          <a:lstStyle/>
          <a:p>
            <a:pPr algn="just" eaLnBrk="1" hangingPunct="1">
              <a:lnSpc>
                <a:spcPct val="110000"/>
              </a:lnSpc>
            </a:pPr>
            <a:r>
              <a:rPr lang="zh-CN" altLang="en-US" sz="2800" b="1">
                <a:latin typeface="Times New Roman" charset="0"/>
              </a:rPr>
              <a:t>定义：设</a:t>
            </a:r>
            <a:r>
              <a:rPr lang="en-US" altLang="zh-CN" sz="2800" b="1">
                <a:latin typeface="Times New Roman" charset="0"/>
              </a:rPr>
              <a:t>L</a:t>
            </a:r>
            <a:r>
              <a:rPr lang="zh-CN" altLang="en-US" sz="2800" b="1">
                <a:latin typeface="Times New Roman" charset="0"/>
              </a:rPr>
              <a:t>是格，</a:t>
            </a:r>
            <a:r>
              <a:rPr lang="en-US" altLang="zh-CN" sz="2800" b="1">
                <a:latin typeface="Times New Roman" charset="0"/>
              </a:rPr>
              <a:t>L</a:t>
            </a:r>
            <a:r>
              <a:rPr lang="zh-CN" altLang="en-US" sz="2800" b="1">
                <a:latin typeface="Times New Roman" charset="0"/>
              </a:rPr>
              <a:t>中有最小元</a:t>
            </a:r>
            <a:r>
              <a:rPr lang="en-US" altLang="zh-CN" sz="2800" b="1">
                <a:latin typeface="Times New Roman" charset="0"/>
              </a:rPr>
              <a:t>(</a:t>
            </a:r>
            <a:r>
              <a:rPr lang="zh-CN" altLang="en-US" sz="2800" b="1">
                <a:latin typeface="Times New Roman" charset="0"/>
              </a:rPr>
              <a:t>全下界</a:t>
            </a:r>
            <a:r>
              <a:rPr lang="en-US" altLang="zh-CN" sz="2800" b="1">
                <a:latin typeface="Times New Roman" charset="0"/>
              </a:rPr>
              <a:t>)0</a:t>
            </a:r>
            <a:r>
              <a:rPr lang="zh-CN" altLang="en-US" sz="2800" b="1">
                <a:latin typeface="Times New Roman" charset="0"/>
              </a:rPr>
              <a:t>，给定元素</a:t>
            </a:r>
            <a:r>
              <a:rPr lang="en-US" altLang="zh-CN" sz="2800" b="1" i="1">
                <a:latin typeface="Times New Roman" charset="0"/>
              </a:rPr>
              <a:t>a</a:t>
            </a:r>
            <a:r>
              <a:rPr lang="en-US" altLang="zh-CN" sz="2800" b="1">
                <a:latin typeface="Times New Roman" charset="0"/>
                <a:sym typeface="Symbol" charset="2"/>
              </a:rPr>
              <a:t>0</a:t>
            </a:r>
            <a:r>
              <a:rPr lang="en-US" altLang="zh-CN" sz="2800" b="1">
                <a:latin typeface="Times New Roman" charset="0"/>
              </a:rPr>
              <a:t>, </a:t>
            </a:r>
            <a:r>
              <a:rPr lang="zh-CN" altLang="en-US" sz="2800" b="1">
                <a:latin typeface="Times New Roman" charset="0"/>
              </a:rPr>
              <a:t>若</a:t>
            </a:r>
            <a:r>
              <a:rPr lang="zh-CN" altLang="en-US" sz="2800" b="1">
                <a:latin typeface="Times New Roman" charset="0"/>
                <a:sym typeface="Symbol" charset="2"/>
              </a:rPr>
              <a:t></a:t>
            </a:r>
            <a:r>
              <a:rPr lang="en-US" altLang="zh-CN" sz="2800" b="1" i="1">
                <a:latin typeface="Times New Roman" charset="0"/>
              </a:rPr>
              <a:t>x</a:t>
            </a:r>
            <a:r>
              <a:rPr lang="en-US" altLang="zh-CN" sz="2800" b="1">
                <a:latin typeface="Times New Roman" charset="0"/>
                <a:ea typeface="ＭＳ 明朝" charset="-128"/>
                <a:cs typeface="Times New Roman" charset="0"/>
                <a:sym typeface="Symbol" charset="2"/>
              </a:rPr>
              <a:t></a:t>
            </a:r>
            <a:r>
              <a:rPr lang="en-US" altLang="zh-CN" sz="2800" b="1">
                <a:latin typeface="Times New Roman" charset="0"/>
                <a:ea typeface="ＭＳ 明朝" charset="-128"/>
                <a:cs typeface="Times New Roman" charset="0"/>
              </a:rPr>
              <a:t>L, </a:t>
            </a:r>
            <a:r>
              <a:rPr lang="zh-CN" altLang="en-US" sz="2800" b="1">
                <a:latin typeface="Times New Roman" charset="0"/>
              </a:rPr>
              <a:t>有：</a:t>
            </a:r>
          </a:p>
          <a:p>
            <a:pPr algn="just" eaLnBrk="1" hangingPunct="1">
              <a:lnSpc>
                <a:spcPct val="110000"/>
              </a:lnSpc>
              <a:buFont typeface="Wingdings" charset="2"/>
              <a:buNone/>
            </a:pPr>
            <a:r>
              <a:rPr lang="zh-CN" altLang="en-US" sz="2800" b="1">
                <a:latin typeface="Times New Roman" charset="0"/>
              </a:rPr>
              <a:t>           </a:t>
            </a:r>
            <a:r>
              <a:rPr lang="en-US" altLang="zh-CN" sz="2800" b="1">
                <a:latin typeface="Times New Roman" charset="0"/>
              </a:rPr>
              <a:t>0≺</a:t>
            </a:r>
            <a:r>
              <a:rPr lang="en-US" altLang="zh-CN" sz="2800" b="1" i="1">
                <a:latin typeface="Times New Roman" charset="0"/>
              </a:rPr>
              <a:t>x</a:t>
            </a:r>
            <a:r>
              <a:rPr lang="en-US" altLang="zh-CN" sz="2800" b="1">
                <a:latin typeface="Times New Roman" charset="0"/>
                <a:ea typeface="MS PMincho" charset="-128"/>
              </a:rPr>
              <a:t>≼</a:t>
            </a:r>
            <a:r>
              <a:rPr lang="en-US" altLang="zh-CN" sz="2800" b="1" i="1">
                <a:latin typeface="Times New Roman" charset="0"/>
                <a:ea typeface="MS PMincho" charset="-128"/>
              </a:rPr>
              <a:t>a</a:t>
            </a:r>
            <a:r>
              <a:rPr lang="en-US" altLang="zh-CN" sz="2800" b="1">
                <a:latin typeface="Times New Roman" charset="0"/>
                <a:ea typeface="MS PMincho" charset="-128"/>
              </a:rPr>
              <a:t> </a:t>
            </a:r>
            <a:r>
              <a:rPr lang="en-US" altLang="zh-CN" sz="2800" b="1">
                <a:latin typeface="Times New Roman" charset="0"/>
                <a:ea typeface="MS PMincho" charset="-128"/>
                <a:sym typeface="Symbol" charset="2"/>
              </a:rPr>
              <a:t></a:t>
            </a:r>
            <a:r>
              <a:rPr lang="en-US" altLang="zh-CN" sz="2800" b="1">
                <a:latin typeface="Times New Roman" charset="0"/>
                <a:ea typeface="MS PMincho" charset="-128"/>
              </a:rPr>
              <a:t> </a:t>
            </a:r>
            <a:r>
              <a:rPr lang="en-US" altLang="zh-CN" sz="2800" b="1" i="1">
                <a:latin typeface="Times New Roman" charset="0"/>
                <a:ea typeface="MS PMincho" charset="-128"/>
              </a:rPr>
              <a:t>x</a:t>
            </a:r>
            <a:r>
              <a:rPr lang="en-US" altLang="zh-CN" sz="2800" b="1">
                <a:latin typeface="Times New Roman" charset="0"/>
                <a:ea typeface="MS PMincho" charset="-128"/>
              </a:rPr>
              <a:t>=</a:t>
            </a:r>
            <a:r>
              <a:rPr lang="en-US" altLang="zh-CN" sz="2800" b="1" i="1">
                <a:latin typeface="Times New Roman" charset="0"/>
                <a:ea typeface="MS PMincho" charset="-128"/>
              </a:rPr>
              <a:t>a</a:t>
            </a:r>
          </a:p>
          <a:p>
            <a:pPr algn="just" eaLnBrk="1" hangingPunct="1">
              <a:lnSpc>
                <a:spcPct val="110000"/>
              </a:lnSpc>
              <a:buFont typeface="Wingdings" charset="2"/>
              <a:buNone/>
            </a:pPr>
            <a:r>
              <a:rPr lang="en-US" altLang="zh-CN" sz="2800" b="1">
                <a:latin typeface="Times New Roman" charset="0"/>
              </a:rPr>
              <a:t>    </a:t>
            </a:r>
            <a:r>
              <a:rPr lang="zh-CN" altLang="en-US" sz="2800" b="1">
                <a:latin typeface="Times New Roman" charset="0"/>
              </a:rPr>
              <a:t>则称</a:t>
            </a:r>
            <a:r>
              <a:rPr lang="en-US" altLang="zh-CN" sz="2800" b="1" i="1">
                <a:latin typeface="Times New Roman" charset="0"/>
              </a:rPr>
              <a:t>a</a:t>
            </a:r>
            <a:r>
              <a:rPr lang="zh-CN" altLang="en-US" sz="2800" b="1">
                <a:latin typeface="Times New Roman" charset="0"/>
              </a:rPr>
              <a:t>是</a:t>
            </a:r>
            <a:r>
              <a:rPr lang="en-US" altLang="zh-CN" sz="2800" b="1">
                <a:latin typeface="Times New Roman" charset="0"/>
              </a:rPr>
              <a:t>L</a:t>
            </a:r>
            <a:r>
              <a:rPr lang="zh-CN" altLang="en-US" sz="2800" b="1">
                <a:latin typeface="Times New Roman" charset="0"/>
              </a:rPr>
              <a:t>中的原子</a:t>
            </a:r>
          </a:p>
          <a:p>
            <a:pPr lvl="1" algn="just" eaLnBrk="1" hangingPunct="1">
              <a:lnSpc>
                <a:spcPct val="110000"/>
              </a:lnSpc>
              <a:buFont typeface="Wingdings" charset="2"/>
              <a:buNone/>
            </a:pPr>
            <a:r>
              <a:rPr lang="zh-CN" altLang="en-US" sz="2400" b="1">
                <a:solidFill>
                  <a:srgbClr val="0000CC"/>
                </a:solidFill>
                <a:latin typeface="Times New Roman" charset="0"/>
              </a:rPr>
              <a:t>（原子是覆盖最小元的那些元素。）</a:t>
            </a:r>
            <a:endParaRPr lang="en-US" altLang="zh-CN" sz="2400" b="1">
              <a:solidFill>
                <a:srgbClr val="0000CC"/>
              </a:solidFill>
              <a:latin typeface="Times New Roman" charset="0"/>
            </a:endParaRPr>
          </a:p>
          <a:p>
            <a:pPr algn="just" eaLnBrk="1" hangingPunct="1">
              <a:lnSpc>
                <a:spcPct val="110000"/>
              </a:lnSpc>
              <a:spcBef>
                <a:spcPct val="60000"/>
              </a:spcBef>
            </a:pPr>
            <a:r>
              <a:rPr lang="zh-CN" altLang="en-US" sz="2800" b="1">
                <a:solidFill>
                  <a:srgbClr val="0000CC"/>
                </a:solidFill>
                <a:latin typeface="Times New Roman" charset="0"/>
              </a:rPr>
              <a:t>设</a:t>
            </a:r>
            <a:r>
              <a:rPr lang="en-US" altLang="zh-CN" sz="2800" b="1" i="1">
                <a:solidFill>
                  <a:srgbClr val="0000CC"/>
                </a:solidFill>
                <a:latin typeface="Times New Roman" charset="0"/>
              </a:rPr>
              <a:t>a, b</a:t>
            </a:r>
            <a:r>
              <a:rPr lang="zh-CN" altLang="en-US" sz="2800" b="1">
                <a:solidFill>
                  <a:srgbClr val="0000CC"/>
                </a:solidFill>
                <a:latin typeface="Times New Roman" charset="0"/>
              </a:rPr>
              <a:t>是格</a:t>
            </a:r>
            <a:r>
              <a:rPr lang="en-US" altLang="zh-CN" sz="2800" b="1">
                <a:solidFill>
                  <a:srgbClr val="0000CC"/>
                </a:solidFill>
                <a:latin typeface="Times New Roman" charset="0"/>
              </a:rPr>
              <a:t>L</a:t>
            </a:r>
            <a:r>
              <a:rPr lang="zh-CN" altLang="en-US" sz="2800" b="1">
                <a:solidFill>
                  <a:srgbClr val="0000CC"/>
                </a:solidFill>
                <a:latin typeface="Times New Roman" charset="0"/>
              </a:rPr>
              <a:t>中的原子，若</a:t>
            </a:r>
            <a:r>
              <a:rPr lang="en-US" altLang="zh-CN" sz="2800" b="1" i="1">
                <a:solidFill>
                  <a:srgbClr val="0000CC"/>
                </a:solidFill>
                <a:latin typeface="Times New Roman" charset="0"/>
              </a:rPr>
              <a:t>a</a:t>
            </a:r>
            <a:r>
              <a:rPr lang="en-US" altLang="zh-CN" sz="2800" b="1">
                <a:solidFill>
                  <a:srgbClr val="0000CC"/>
                </a:solidFill>
                <a:latin typeface="Times New Roman" charset="0"/>
                <a:sym typeface="Symbol" charset="2"/>
              </a:rPr>
              <a:t></a:t>
            </a:r>
            <a:r>
              <a:rPr lang="en-US" altLang="zh-CN" sz="2800" b="1" i="1">
                <a:solidFill>
                  <a:srgbClr val="0000CC"/>
                </a:solidFill>
                <a:latin typeface="Times New Roman" charset="0"/>
              </a:rPr>
              <a:t>b</a:t>
            </a:r>
            <a:r>
              <a:rPr lang="en-US" altLang="zh-CN" sz="2800" b="1">
                <a:solidFill>
                  <a:srgbClr val="0000CC"/>
                </a:solidFill>
                <a:latin typeface="Times New Roman" charset="0"/>
              </a:rPr>
              <a:t>, </a:t>
            </a:r>
            <a:r>
              <a:rPr lang="zh-CN" altLang="en-US" sz="2800" b="1">
                <a:solidFill>
                  <a:srgbClr val="0000CC"/>
                </a:solidFill>
                <a:latin typeface="Times New Roman" charset="0"/>
              </a:rPr>
              <a:t>则</a:t>
            </a:r>
            <a:r>
              <a:rPr lang="en-US" altLang="zh-CN" sz="2800" b="1" i="1">
                <a:solidFill>
                  <a:srgbClr val="0000CC"/>
                </a:solidFill>
                <a:latin typeface="Times New Roman" charset="0"/>
              </a:rPr>
              <a:t>a</a:t>
            </a:r>
            <a:r>
              <a:rPr lang="en-US" altLang="zh-CN" sz="2800" b="1">
                <a:solidFill>
                  <a:srgbClr val="0000CC"/>
                </a:solidFill>
                <a:latin typeface="Times New Roman" charset="0"/>
                <a:sym typeface="Symbol" charset="2"/>
              </a:rPr>
              <a:t></a:t>
            </a:r>
            <a:r>
              <a:rPr lang="en-US" altLang="zh-CN" sz="2800" b="1" i="1">
                <a:solidFill>
                  <a:srgbClr val="0000CC"/>
                </a:solidFill>
                <a:latin typeface="Times New Roman" charset="0"/>
              </a:rPr>
              <a:t>b</a:t>
            </a:r>
            <a:r>
              <a:rPr lang="en-US" altLang="zh-CN" sz="2800" b="1">
                <a:solidFill>
                  <a:srgbClr val="0000CC"/>
                </a:solidFill>
                <a:latin typeface="Times New Roman" charset="0"/>
              </a:rPr>
              <a:t>=0</a:t>
            </a:r>
          </a:p>
          <a:p>
            <a:pPr lvl="1" eaLnBrk="1" hangingPunct="1">
              <a:lnSpc>
                <a:spcPct val="110000"/>
              </a:lnSpc>
            </a:pPr>
            <a:r>
              <a:rPr lang="zh-CN" altLang="en-US" b="1">
                <a:latin typeface="Times New Roman" charset="0"/>
              </a:rPr>
              <a:t>假设</a:t>
            </a:r>
            <a:r>
              <a:rPr lang="en-US" altLang="zh-CN" b="1" i="1">
                <a:latin typeface="Times New Roman" charset="0"/>
              </a:rPr>
              <a:t>a</a:t>
            </a:r>
            <a:r>
              <a:rPr lang="en-US" altLang="zh-CN" sz="2400" b="1">
                <a:latin typeface="Times New Roman" charset="0"/>
                <a:sym typeface="Symbol" charset="2"/>
              </a:rPr>
              <a:t>  </a:t>
            </a:r>
            <a:r>
              <a:rPr lang="en-US" altLang="zh-CN" b="1" i="1">
                <a:latin typeface="Times New Roman" charset="0"/>
              </a:rPr>
              <a:t>b</a:t>
            </a:r>
            <a:r>
              <a:rPr lang="en-US" altLang="zh-CN" b="1">
                <a:latin typeface="Times New Roman" charset="0"/>
                <a:sym typeface="Symbol" charset="2"/>
              </a:rPr>
              <a:t></a:t>
            </a:r>
            <a:r>
              <a:rPr lang="en-US" altLang="zh-CN" b="1">
                <a:latin typeface="Times New Roman" charset="0"/>
              </a:rPr>
              <a:t>0, </a:t>
            </a:r>
            <a:r>
              <a:rPr lang="zh-CN" altLang="en-US" b="1">
                <a:latin typeface="Times New Roman" charset="0"/>
              </a:rPr>
              <a:t>注意：</a:t>
            </a:r>
            <a:r>
              <a:rPr lang="en-US" altLang="zh-CN" b="1" i="1">
                <a:latin typeface="Times New Roman" charset="0"/>
              </a:rPr>
              <a:t>a</a:t>
            </a:r>
            <a:r>
              <a:rPr lang="en-US" altLang="zh-CN" sz="2400" b="1">
                <a:latin typeface="Times New Roman" charset="0"/>
                <a:sym typeface="Symbol" charset="2"/>
              </a:rPr>
              <a:t></a:t>
            </a:r>
            <a:r>
              <a:rPr lang="en-US" altLang="zh-CN" b="1" i="1">
                <a:latin typeface="Times New Roman" charset="0"/>
              </a:rPr>
              <a:t>b</a:t>
            </a:r>
            <a:r>
              <a:rPr lang="en-US" altLang="zh-CN" b="1">
                <a:latin typeface="Times New Roman" charset="0"/>
                <a:ea typeface="MS PMincho" charset="-128"/>
              </a:rPr>
              <a:t>≼</a:t>
            </a:r>
            <a:r>
              <a:rPr lang="en-US" altLang="zh-CN" b="1" i="1">
                <a:latin typeface="Times New Roman" charset="0"/>
              </a:rPr>
              <a:t>a</a:t>
            </a:r>
            <a:r>
              <a:rPr lang="zh-CN" altLang="en-US" b="1">
                <a:latin typeface="Times New Roman" charset="0"/>
              </a:rPr>
              <a:t>且</a:t>
            </a:r>
            <a:r>
              <a:rPr lang="en-US" altLang="zh-CN" b="1" i="1">
                <a:latin typeface="Times New Roman" charset="0"/>
              </a:rPr>
              <a:t>a</a:t>
            </a:r>
            <a:r>
              <a:rPr lang="en-US" altLang="zh-CN" sz="2400" b="1">
                <a:latin typeface="Times New Roman" charset="0"/>
                <a:sym typeface="Symbol" charset="2"/>
              </a:rPr>
              <a:t></a:t>
            </a:r>
            <a:r>
              <a:rPr lang="en-US" altLang="zh-CN" b="1" i="1">
                <a:latin typeface="Times New Roman" charset="0"/>
              </a:rPr>
              <a:t>b</a:t>
            </a:r>
            <a:r>
              <a:rPr lang="en-US" altLang="zh-CN" b="1">
                <a:latin typeface="Times New Roman" charset="0"/>
                <a:ea typeface="MS PMincho" charset="-128"/>
              </a:rPr>
              <a:t>≼</a:t>
            </a:r>
            <a:r>
              <a:rPr lang="en-US" altLang="zh-CN" b="1" i="1">
                <a:latin typeface="Times New Roman" charset="0"/>
              </a:rPr>
              <a:t>b</a:t>
            </a:r>
            <a:r>
              <a:rPr lang="zh-CN" altLang="en-US" b="1">
                <a:latin typeface="Times New Roman" charset="0"/>
              </a:rPr>
              <a:t>，由原子的定义：</a:t>
            </a:r>
            <a:r>
              <a:rPr lang="en-US" altLang="zh-CN" b="1" i="1">
                <a:latin typeface="Times New Roman" charset="0"/>
              </a:rPr>
              <a:t> a</a:t>
            </a:r>
            <a:r>
              <a:rPr lang="en-US" altLang="zh-CN" sz="2000" b="1">
                <a:latin typeface="Times New Roman" charset="0"/>
                <a:sym typeface="Symbol" charset="2"/>
              </a:rPr>
              <a:t></a:t>
            </a:r>
            <a:r>
              <a:rPr lang="en-US" altLang="zh-CN" b="1" i="1">
                <a:latin typeface="Times New Roman" charset="0"/>
              </a:rPr>
              <a:t>b</a:t>
            </a:r>
            <a:r>
              <a:rPr lang="en-US" altLang="zh-CN" b="1">
                <a:latin typeface="Times New Roman" charset="0"/>
                <a:ea typeface="MS PMincho" charset="-128"/>
              </a:rPr>
              <a:t>=</a:t>
            </a:r>
            <a:r>
              <a:rPr lang="en-US" altLang="zh-CN" b="1" i="1">
                <a:latin typeface="Times New Roman" charset="0"/>
              </a:rPr>
              <a:t>a</a:t>
            </a:r>
            <a:r>
              <a:rPr lang="en-US" altLang="zh-CN" b="1">
                <a:latin typeface="Times New Roman" charset="0"/>
              </a:rPr>
              <a:t>, </a:t>
            </a:r>
            <a:r>
              <a:rPr lang="en-US" altLang="zh-CN" b="1" i="1">
                <a:latin typeface="Times New Roman" charset="0"/>
              </a:rPr>
              <a:t>a</a:t>
            </a:r>
            <a:r>
              <a:rPr lang="en-US" altLang="zh-CN" sz="2000" b="1">
                <a:latin typeface="Times New Roman" charset="0"/>
                <a:sym typeface="Symbol" charset="2"/>
              </a:rPr>
              <a:t></a:t>
            </a:r>
            <a:r>
              <a:rPr lang="en-US" altLang="zh-CN" b="1" i="1">
                <a:latin typeface="Times New Roman" charset="0"/>
              </a:rPr>
              <a:t>b</a:t>
            </a:r>
            <a:r>
              <a:rPr lang="en-US" altLang="zh-CN" b="1">
                <a:latin typeface="Times New Roman" charset="0"/>
                <a:ea typeface="MS PMincho" charset="-128"/>
              </a:rPr>
              <a:t>=</a:t>
            </a:r>
            <a:r>
              <a:rPr lang="en-US" altLang="zh-CN" b="1" i="1">
                <a:latin typeface="Times New Roman" charset="0"/>
              </a:rPr>
              <a:t>b</a:t>
            </a:r>
            <a:r>
              <a:rPr lang="en-US" altLang="zh-CN" b="1">
                <a:latin typeface="Times New Roman" charset="0"/>
              </a:rPr>
              <a:t>, </a:t>
            </a:r>
            <a:r>
              <a:rPr lang="en-US" altLang="zh-CN" b="1">
                <a:latin typeface="Times New Roman" charset="0"/>
                <a:sym typeface="Symbol" charset="2"/>
              </a:rPr>
              <a:t></a:t>
            </a:r>
            <a:r>
              <a:rPr lang="en-US" altLang="zh-CN" b="1" i="1">
                <a:latin typeface="Times New Roman" charset="0"/>
              </a:rPr>
              <a:t>a</a:t>
            </a:r>
            <a:r>
              <a:rPr lang="en-US" altLang="zh-CN" b="1">
                <a:latin typeface="Times New Roman" charset="0"/>
              </a:rPr>
              <a:t>=</a:t>
            </a:r>
            <a:r>
              <a:rPr lang="en-US" altLang="zh-CN" b="1" i="1">
                <a:latin typeface="Times New Roman" charset="0"/>
              </a:rPr>
              <a:t>b</a:t>
            </a:r>
            <a:r>
              <a:rPr lang="en-US" altLang="zh-CN" b="1">
                <a:latin typeface="Times New Roman" charset="0"/>
              </a:rPr>
              <a:t>, </a:t>
            </a:r>
            <a:r>
              <a:rPr lang="zh-CN" altLang="en-US" b="1">
                <a:latin typeface="Times New Roman" charset="0"/>
              </a:rPr>
              <a:t>矛盾。 </a:t>
            </a:r>
          </a:p>
        </p:txBody>
      </p:sp>
      <p:sp>
        <p:nvSpPr>
          <p:cNvPr id="378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FA33E75D-2B1D-7947-92B2-4095B394E993}" type="slidenum">
              <a:rPr lang="en-US" altLang="zh-CN"/>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box(in)">
                                      <p:cBhvr>
                                        <p:cTn id="7" dur="500"/>
                                        <p:tgtEl>
                                          <p:spTgt spid="1638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87">
                                            <p:txEl>
                                              <p:pRg st="5" end="5"/>
                                            </p:txEl>
                                          </p:spTgt>
                                        </p:tgtEl>
                                        <p:attrNameLst>
                                          <p:attrName>style.visibility</p:attrName>
                                        </p:attrNameLst>
                                      </p:cBhvr>
                                      <p:to>
                                        <p:strVal val="visible"/>
                                      </p:to>
                                    </p:set>
                                    <p:animEffect transition="in" filter="box(in)">
                                      <p:cBhvr>
                                        <p:cTn id="10"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reeform 51" descr="信纸"/>
          <p:cNvSpPr>
            <a:spLocks/>
          </p:cNvSpPr>
          <p:nvPr/>
        </p:nvSpPr>
        <p:spPr bwMode="auto">
          <a:xfrm>
            <a:off x="692150" y="3276600"/>
            <a:ext cx="7466013" cy="1660525"/>
          </a:xfrm>
          <a:custGeom>
            <a:avLst/>
            <a:gdLst>
              <a:gd name="T0" fmla="*/ 2147483646 w 4703"/>
              <a:gd name="T1" fmla="*/ 2147483646 h 1046"/>
              <a:gd name="T2" fmla="*/ 2147483646 w 4703"/>
              <a:gd name="T3" fmla="*/ 2147483646 h 1046"/>
              <a:gd name="T4" fmla="*/ 2147483646 w 4703"/>
              <a:gd name="T5" fmla="*/ 2147483646 h 1046"/>
              <a:gd name="T6" fmla="*/ 2147483646 w 4703"/>
              <a:gd name="T7" fmla="*/ 2147483646 h 1046"/>
              <a:gd name="T8" fmla="*/ 2147483646 w 4703"/>
              <a:gd name="T9" fmla="*/ 2147483646 h 1046"/>
              <a:gd name="T10" fmla="*/ 2147483646 w 4703"/>
              <a:gd name="T11" fmla="*/ 2147483646 h 1046"/>
              <a:gd name="T12" fmla="*/ 2147483646 w 4703"/>
              <a:gd name="T13" fmla="*/ 2147483646 h 1046"/>
              <a:gd name="T14" fmla="*/ 2147483646 w 4703"/>
              <a:gd name="T15" fmla="*/ 0 h 1046"/>
              <a:gd name="T16" fmla="*/ 2147483646 w 4703"/>
              <a:gd name="T17" fmla="*/ 2147483646 h 1046"/>
              <a:gd name="T18" fmla="*/ 2147483646 w 4703"/>
              <a:gd name="T19" fmla="*/ 2147483646 h 1046"/>
              <a:gd name="T20" fmla="*/ 2147483646 w 4703"/>
              <a:gd name="T21" fmla="*/ 2147483646 h 1046"/>
              <a:gd name="T22" fmla="*/ 2147483646 w 4703"/>
              <a:gd name="T23" fmla="*/ 2147483646 h 1046"/>
              <a:gd name="T24" fmla="*/ 2147483646 w 4703"/>
              <a:gd name="T25" fmla="*/ 2147483646 h 1046"/>
              <a:gd name="T26" fmla="*/ 2147483646 w 4703"/>
              <a:gd name="T27" fmla="*/ 2147483646 h 1046"/>
              <a:gd name="T28" fmla="*/ 2147483646 w 4703"/>
              <a:gd name="T29" fmla="*/ 2147483646 h 1046"/>
              <a:gd name="T30" fmla="*/ 2147483646 w 4703"/>
              <a:gd name="T31" fmla="*/ 2147483646 h 1046"/>
              <a:gd name="T32" fmla="*/ 2147483646 w 4703"/>
              <a:gd name="T33" fmla="*/ 2147483646 h 1046"/>
              <a:gd name="T34" fmla="*/ 2147483646 w 4703"/>
              <a:gd name="T35" fmla="*/ 2147483646 h 1046"/>
              <a:gd name="T36" fmla="*/ 2147483646 w 4703"/>
              <a:gd name="T37" fmla="*/ 2147483646 h 1046"/>
              <a:gd name="T38" fmla="*/ 2147483646 w 4703"/>
              <a:gd name="T39" fmla="*/ 2147483646 h 1046"/>
              <a:gd name="T40" fmla="*/ 2147483646 w 4703"/>
              <a:gd name="T41" fmla="*/ 2147483646 h 1046"/>
              <a:gd name="T42" fmla="*/ 2147483646 w 4703"/>
              <a:gd name="T43" fmla="*/ 2147483646 h 1046"/>
              <a:gd name="T44" fmla="*/ 2147483646 w 4703"/>
              <a:gd name="T45" fmla="*/ 2147483646 h 1046"/>
              <a:gd name="T46" fmla="*/ 2147483646 w 4703"/>
              <a:gd name="T47" fmla="*/ 2147483646 h 1046"/>
              <a:gd name="T48" fmla="*/ 2147483646 w 4703"/>
              <a:gd name="T49" fmla="*/ 2147483646 h 1046"/>
              <a:gd name="T50" fmla="*/ 2147483646 w 4703"/>
              <a:gd name="T51" fmla="*/ 2147483646 h 1046"/>
              <a:gd name="T52" fmla="*/ 2147483646 w 4703"/>
              <a:gd name="T53" fmla="*/ 2147483646 h 1046"/>
              <a:gd name="T54" fmla="*/ 2147483646 w 4703"/>
              <a:gd name="T55" fmla="*/ 2147483646 h 1046"/>
              <a:gd name="T56" fmla="*/ 2147483646 w 4703"/>
              <a:gd name="T57" fmla="*/ 2147483646 h 1046"/>
              <a:gd name="T58" fmla="*/ 2147483646 w 4703"/>
              <a:gd name="T59" fmla="*/ 2147483646 h 1046"/>
              <a:gd name="T60" fmla="*/ 2147483646 w 4703"/>
              <a:gd name="T61" fmla="*/ 2147483646 h 1046"/>
              <a:gd name="T62" fmla="*/ 2147483646 w 4703"/>
              <a:gd name="T63" fmla="*/ 2147483646 h 1046"/>
              <a:gd name="T64" fmla="*/ 2147483646 w 4703"/>
              <a:gd name="T65" fmla="*/ 2147483646 h 1046"/>
              <a:gd name="T66" fmla="*/ 2147483646 w 4703"/>
              <a:gd name="T67" fmla="*/ 2147483646 h 1046"/>
              <a:gd name="T68" fmla="*/ 2147483646 w 4703"/>
              <a:gd name="T69" fmla="*/ 2147483646 h 1046"/>
              <a:gd name="T70" fmla="*/ 2147483646 w 4703"/>
              <a:gd name="T71" fmla="*/ 2147483646 h 1046"/>
              <a:gd name="T72" fmla="*/ 2147483646 w 4703"/>
              <a:gd name="T73" fmla="*/ 2147483646 h 1046"/>
              <a:gd name="T74" fmla="*/ 2147483646 w 4703"/>
              <a:gd name="T75" fmla="*/ 2147483646 h 1046"/>
              <a:gd name="T76" fmla="*/ 2147483646 w 4703"/>
              <a:gd name="T77" fmla="*/ 2147483646 h 1046"/>
              <a:gd name="T78" fmla="*/ 2147483646 w 4703"/>
              <a:gd name="T79" fmla="*/ 2147483646 h 1046"/>
              <a:gd name="T80" fmla="*/ 2147483646 w 4703"/>
              <a:gd name="T81" fmla="*/ 2147483646 h 1046"/>
              <a:gd name="T82" fmla="*/ 2147483646 w 4703"/>
              <a:gd name="T83" fmla="*/ 2147483646 h 1046"/>
              <a:gd name="T84" fmla="*/ 0 w 4703"/>
              <a:gd name="T85" fmla="*/ 2147483646 h 1046"/>
              <a:gd name="T86" fmla="*/ 2147483646 w 4703"/>
              <a:gd name="T87" fmla="*/ 2147483646 h 10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03"/>
              <a:gd name="T133" fmla="*/ 0 h 1046"/>
              <a:gd name="T134" fmla="*/ 4703 w 4703"/>
              <a:gd name="T135" fmla="*/ 1046 h 104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03" h="1046">
                <a:moveTo>
                  <a:pt x="36" y="576"/>
                </a:moveTo>
                <a:cubicBezTo>
                  <a:pt x="90" y="495"/>
                  <a:pt x="56" y="514"/>
                  <a:pt x="118" y="493"/>
                </a:cubicBezTo>
                <a:cubicBezTo>
                  <a:pt x="243" y="400"/>
                  <a:pt x="283" y="445"/>
                  <a:pt x="494" y="435"/>
                </a:cubicBezTo>
                <a:cubicBezTo>
                  <a:pt x="553" y="432"/>
                  <a:pt x="611" y="427"/>
                  <a:pt x="670" y="423"/>
                </a:cubicBezTo>
                <a:cubicBezTo>
                  <a:pt x="721" y="406"/>
                  <a:pt x="772" y="393"/>
                  <a:pt x="823" y="376"/>
                </a:cubicBezTo>
                <a:cubicBezTo>
                  <a:pt x="925" y="240"/>
                  <a:pt x="1045" y="137"/>
                  <a:pt x="1211" y="82"/>
                </a:cubicBezTo>
                <a:cubicBezTo>
                  <a:pt x="1234" y="74"/>
                  <a:pt x="1259" y="75"/>
                  <a:pt x="1282" y="70"/>
                </a:cubicBezTo>
                <a:cubicBezTo>
                  <a:pt x="1376" y="50"/>
                  <a:pt x="1471" y="26"/>
                  <a:pt x="1564" y="0"/>
                </a:cubicBezTo>
                <a:cubicBezTo>
                  <a:pt x="1775" y="4"/>
                  <a:pt x="1987" y="7"/>
                  <a:pt x="2198" y="12"/>
                </a:cubicBezTo>
                <a:cubicBezTo>
                  <a:pt x="2397" y="16"/>
                  <a:pt x="2601" y="10"/>
                  <a:pt x="2798" y="47"/>
                </a:cubicBezTo>
                <a:cubicBezTo>
                  <a:pt x="2921" y="70"/>
                  <a:pt x="3031" y="136"/>
                  <a:pt x="3151" y="164"/>
                </a:cubicBezTo>
                <a:cubicBezTo>
                  <a:pt x="3230" y="218"/>
                  <a:pt x="3320" y="221"/>
                  <a:pt x="3409" y="247"/>
                </a:cubicBezTo>
                <a:cubicBezTo>
                  <a:pt x="3527" y="282"/>
                  <a:pt x="3639" y="306"/>
                  <a:pt x="3762" y="317"/>
                </a:cubicBezTo>
                <a:cubicBezTo>
                  <a:pt x="3819" y="356"/>
                  <a:pt x="3883" y="349"/>
                  <a:pt x="3950" y="364"/>
                </a:cubicBezTo>
                <a:cubicBezTo>
                  <a:pt x="4034" y="382"/>
                  <a:pt x="4100" y="400"/>
                  <a:pt x="4185" y="411"/>
                </a:cubicBezTo>
                <a:cubicBezTo>
                  <a:pt x="4238" y="438"/>
                  <a:pt x="4281" y="443"/>
                  <a:pt x="4338" y="458"/>
                </a:cubicBezTo>
                <a:cubicBezTo>
                  <a:pt x="4371" y="466"/>
                  <a:pt x="4515" y="524"/>
                  <a:pt x="4526" y="529"/>
                </a:cubicBezTo>
                <a:cubicBezTo>
                  <a:pt x="4572" y="551"/>
                  <a:pt x="4607" y="584"/>
                  <a:pt x="4655" y="599"/>
                </a:cubicBezTo>
                <a:cubicBezTo>
                  <a:pt x="4671" y="647"/>
                  <a:pt x="4691" y="691"/>
                  <a:pt x="4702" y="740"/>
                </a:cubicBezTo>
                <a:cubicBezTo>
                  <a:pt x="4698" y="775"/>
                  <a:pt x="4703" y="813"/>
                  <a:pt x="4691" y="846"/>
                </a:cubicBezTo>
                <a:cubicBezTo>
                  <a:pt x="4679" y="878"/>
                  <a:pt x="4611" y="968"/>
                  <a:pt x="4573" y="987"/>
                </a:cubicBezTo>
                <a:cubicBezTo>
                  <a:pt x="4546" y="1000"/>
                  <a:pt x="4519" y="1011"/>
                  <a:pt x="4491" y="1022"/>
                </a:cubicBezTo>
                <a:cubicBezTo>
                  <a:pt x="4468" y="1031"/>
                  <a:pt x="4420" y="1046"/>
                  <a:pt x="4420" y="1046"/>
                </a:cubicBezTo>
                <a:cubicBezTo>
                  <a:pt x="4338" y="1042"/>
                  <a:pt x="4255" y="1041"/>
                  <a:pt x="4173" y="1034"/>
                </a:cubicBezTo>
                <a:cubicBezTo>
                  <a:pt x="4123" y="1030"/>
                  <a:pt x="4090" y="999"/>
                  <a:pt x="4044" y="987"/>
                </a:cubicBezTo>
                <a:cubicBezTo>
                  <a:pt x="4013" y="979"/>
                  <a:pt x="3981" y="979"/>
                  <a:pt x="3950" y="975"/>
                </a:cubicBezTo>
                <a:cubicBezTo>
                  <a:pt x="3847" y="925"/>
                  <a:pt x="3941" y="963"/>
                  <a:pt x="3738" y="940"/>
                </a:cubicBezTo>
                <a:cubicBezTo>
                  <a:pt x="3691" y="935"/>
                  <a:pt x="3597" y="917"/>
                  <a:pt x="3597" y="917"/>
                </a:cubicBezTo>
                <a:cubicBezTo>
                  <a:pt x="3515" y="889"/>
                  <a:pt x="3433" y="861"/>
                  <a:pt x="3350" y="834"/>
                </a:cubicBezTo>
                <a:cubicBezTo>
                  <a:pt x="3308" y="820"/>
                  <a:pt x="3221" y="799"/>
                  <a:pt x="3221" y="799"/>
                </a:cubicBezTo>
                <a:cubicBezTo>
                  <a:pt x="3085" y="846"/>
                  <a:pt x="2928" y="832"/>
                  <a:pt x="2786" y="846"/>
                </a:cubicBezTo>
                <a:cubicBezTo>
                  <a:pt x="2700" y="842"/>
                  <a:pt x="2614" y="841"/>
                  <a:pt x="2528" y="834"/>
                </a:cubicBezTo>
                <a:cubicBezTo>
                  <a:pt x="2461" y="829"/>
                  <a:pt x="2328" y="811"/>
                  <a:pt x="2328" y="811"/>
                </a:cubicBezTo>
                <a:cubicBezTo>
                  <a:pt x="2206" y="770"/>
                  <a:pt x="2076" y="737"/>
                  <a:pt x="1952" y="705"/>
                </a:cubicBezTo>
                <a:cubicBezTo>
                  <a:pt x="1864" y="683"/>
                  <a:pt x="1770" y="683"/>
                  <a:pt x="1681" y="670"/>
                </a:cubicBezTo>
                <a:cubicBezTo>
                  <a:pt x="1563" y="700"/>
                  <a:pt x="1438" y="702"/>
                  <a:pt x="1317" y="717"/>
                </a:cubicBezTo>
                <a:cubicBezTo>
                  <a:pt x="1249" y="740"/>
                  <a:pt x="1176" y="738"/>
                  <a:pt x="1105" y="752"/>
                </a:cubicBezTo>
                <a:cubicBezTo>
                  <a:pt x="974" y="819"/>
                  <a:pt x="892" y="834"/>
                  <a:pt x="741" y="846"/>
                </a:cubicBezTo>
                <a:cubicBezTo>
                  <a:pt x="617" y="871"/>
                  <a:pt x="490" y="864"/>
                  <a:pt x="365" y="881"/>
                </a:cubicBezTo>
                <a:cubicBezTo>
                  <a:pt x="318" y="877"/>
                  <a:pt x="271" y="878"/>
                  <a:pt x="224" y="870"/>
                </a:cubicBezTo>
                <a:cubicBezTo>
                  <a:pt x="199" y="866"/>
                  <a:pt x="153" y="846"/>
                  <a:pt x="153" y="846"/>
                </a:cubicBezTo>
                <a:cubicBezTo>
                  <a:pt x="119" y="795"/>
                  <a:pt x="106" y="802"/>
                  <a:pt x="47" y="787"/>
                </a:cubicBezTo>
                <a:cubicBezTo>
                  <a:pt x="20" y="704"/>
                  <a:pt x="38" y="737"/>
                  <a:pt x="0" y="682"/>
                </a:cubicBezTo>
                <a:cubicBezTo>
                  <a:pt x="17" y="614"/>
                  <a:pt x="6" y="650"/>
                  <a:pt x="36" y="576"/>
                </a:cubicBezTo>
                <a:close/>
              </a:path>
            </a:pathLst>
          </a:cu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39939" name="Rectangle 2"/>
          <p:cNvSpPr>
            <a:spLocks noGrp="1" noChangeArrowheads="1"/>
          </p:cNvSpPr>
          <p:nvPr>
            <p:ph type="title"/>
          </p:nvPr>
        </p:nvSpPr>
        <p:spPr/>
        <p:txBody>
          <a:bodyPr/>
          <a:lstStyle/>
          <a:p>
            <a:pPr eaLnBrk="1" hangingPunct="1"/>
            <a:r>
              <a:rPr lang="zh-CN" altLang="en-US" sz="3600"/>
              <a:t>格中的原子</a:t>
            </a:r>
          </a:p>
        </p:txBody>
      </p:sp>
      <p:sp>
        <p:nvSpPr>
          <p:cNvPr id="39940" name="Oval 4"/>
          <p:cNvSpPr>
            <a:spLocks noChangeArrowheads="1"/>
          </p:cNvSpPr>
          <p:nvPr/>
        </p:nvSpPr>
        <p:spPr bwMode="auto">
          <a:xfrm>
            <a:off x="1808163" y="2846388"/>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1" name="Oval 5"/>
          <p:cNvSpPr>
            <a:spLocks noChangeArrowheads="1"/>
          </p:cNvSpPr>
          <p:nvPr/>
        </p:nvSpPr>
        <p:spPr bwMode="auto">
          <a:xfrm>
            <a:off x="1808163" y="3508375"/>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2" name="Oval 6"/>
          <p:cNvSpPr>
            <a:spLocks noChangeArrowheads="1"/>
          </p:cNvSpPr>
          <p:nvPr/>
        </p:nvSpPr>
        <p:spPr bwMode="auto">
          <a:xfrm>
            <a:off x="1808163" y="4168775"/>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3" name="Oval 7"/>
          <p:cNvSpPr>
            <a:spLocks noChangeArrowheads="1"/>
          </p:cNvSpPr>
          <p:nvPr/>
        </p:nvSpPr>
        <p:spPr bwMode="auto">
          <a:xfrm>
            <a:off x="1808163" y="4833938"/>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4" name="Oval 8"/>
          <p:cNvSpPr>
            <a:spLocks noChangeArrowheads="1"/>
          </p:cNvSpPr>
          <p:nvPr/>
        </p:nvSpPr>
        <p:spPr bwMode="auto">
          <a:xfrm>
            <a:off x="3703638" y="2692400"/>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5" name="Oval 9"/>
          <p:cNvSpPr>
            <a:spLocks noChangeArrowheads="1"/>
          </p:cNvSpPr>
          <p:nvPr/>
        </p:nvSpPr>
        <p:spPr bwMode="auto">
          <a:xfrm>
            <a:off x="3022600" y="3689350"/>
            <a:ext cx="173038"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6" name="Oval 10"/>
          <p:cNvSpPr>
            <a:spLocks noChangeArrowheads="1"/>
          </p:cNvSpPr>
          <p:nvPr/>
        </p:nvSpPr>
        <p:spPr bwMode="auto">
          <a:xfrm>
            <a:off x="4454525" y="3689350"/>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7" name="Oval 11"/>
          <p:cNvSpPr>
            <a:spLocks noChangeArrowheads="1"/>
          </p:cNvSpPr>
          <p:nvPr/>
        </p:nvSpPr>
        <p:spPr bwMode="auto">
          <a:xfrm>
            <a:off x="3703638" y="4833938"/>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8" name="Oval 12"/>
          <p:cNvSpPr>
            <a:spLocks noChangeArrowheads="1"/>
          </p:cNvSpPr>
          <p:nvPr/>
        </p:nvSpPr>
        <p:spPr bwMode="auto">
          <a:xfrm>
            <a:off x="6456363" y="2559050"/>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49" name="Oval 13"/>
          <p:cNvSpPr>
            <a:spLocks noChangeArrowheads="1"/>
          </p:cNvSpPr>
          <p:nvPr/>
        </p:nvSpPr>
        <p:spPr bwMode="auto">
          <a:xfrm>
            <a:off x="5581650" y="3783013"/>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50" name="Oval 14"/>
          <p:cNvSpPr>
            <a:spLocks noChangeArrowheads="1"/>
          </p:cNvSpPr>
          <p:nvPr/>
        </p:nvSpPr>
        <p:spPr bwMode="auto">
          <a:xfrm>
            <a:off x="6456363" y="4854575"/>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51" name="Oval 15"/>
          <p:cNvSpPr>
            <a:spLocks noChangeArrowheads="1"/>
          </p:cNvSpPr>
          <p:nvPr/>
        </p:nvSpPr>
        <p:spPr bwMode="auto">
          <a:xfrm>
            <a:off x="7172325" y="3400425"/>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52" name="Line 16"/>
          <p:cNvSpPr>
            <a:spLocks noChangeShapeType="1"/>
          </p:cNvSpPr>
          <p:nvPr/>
        </p:nvSpPr>
        <p:spPr bwMode="auto">
          <a:xfrm>
            <a:off x="1898650" y="3054350"/>
            <a:ext cx="1588"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1881188" y="3703638"/>
            <a:ext cx="1587" cy="4603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1881188" y="4352925"/>
            <a:ext cx="1587" cy="4984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H="1">
            <a:off x="3184525" y="2860675"/>
            <a:ext cx="536575" cy="8429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3167063" y="3875088"/>
            <a:ext cx="571500" cy="9763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a:off x="3865563" y="2860675"/>
            <a:ext cx="641350" cy="860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flipH="1">
            <a:off x="3848100" y="3875088"/>
            <a:ext cx="658813" cy="9969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23"/>
          <p:cNvSpPr>
            <a:spLocks noChangeShapeType="1"/>
          </p:cNvSpPr>
          <p:nvPr/>
        </p:nvSpPr>
        <p:spPr bwMode="auto">
          <a:xfrm>
            <a:off x="3792538" y="2881313"/>
            <a:ext cx="1587" cy="19526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Oval 24"/>
          <p:cNvSpPr>
            <a:spLocks noChangeArrowheads="1"/>
          </p:cNvSpPr>
          <p:nvPr/>
        </p:nvSpPr>
        <p:spPr bwMode="auto">
          <a:xfrm>
            <a:off x="7172325" y="4222750"/>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61" name="Line 25"/>
          <p:cNvSpPr>
            <a:spLocks noChangeShapeType="1"/>
          </p:cNvSpPr>
          <p:nvPr/>
        </p:nvSpPr>
        <p:spPr bwMode="auto">
          <a:xfrm flipH="1">
            <a:off x="5722938" y="2727325"/>
            <a:ext cx="750887" cy="10715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26"/>
          <p:cNvSpPr>
            <a:spLocks noChangeShapeType="1"/>
          </p:cNvSpPr>
          <p:nvPr/>
        </p:nvSpPr>
        <p:spPr bwMode="auto">
          <a:xfrm>
            <a:off x="5722938" y="3970338"/>
            <a:ext cx="733425" cy="901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27"/>
          <p:cNvSpPr>
            <a:spLocks noChangeShapeType="1"/>
          </p:cNvSpPr>
          <p:nvPr/>
        </p:nvSpPr>
        <p:spPr bwMode="auto">
          <a:xfrm>
            <a:off x="6618288" y="2706688"/>
            <a:ext cx="571500" cy="692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28"/>
          <p:cNvSpPr>
            <a:spLocks noChangeShapeType="1"/>
          </p:cNvSpPr>
          <p:nvPr/>
        </p:nvSpPr>
        <p:spPr bwMode="auto">
          <a:xfrm flipH="1">
            <a:off x="7261225" y="3608388"/>
            <a:ext cx="1588" cy="6381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29"/>
          <p:cNvSpPr>
            <a:spLocks noChangeShapeType="1"/>
          </p:cNvSpPr>
          <p:nvPr/>
        </p:nvSpPr>
        <p:spPr bwMode="auto">
          <a:xfrm flipH="1">
            <a:off x="6600825" y="4392613"/>
            <a:ext cx="588963" cy="4968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Rectangle 30"/>
          <p:cNvSpPr>
            <a:spLocks noChangeArrowheads="1"/>
          </p:cNvSpPr>
          <p:nvPr/>
        </p:nvSpPr>
        <p:spPr bwMode="auto">
          <a:xfrm>
            <a:off x="1609725" y="2754313"/>
            <a:ext cx="153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a</a:t>
            </a:r>
            <a:endParaRPr kumimoji="1" lang="en-US" altLang="zh-CN" sz="2400" i="1">
              <a:latin typeface="Times New Roman" charset="0"/>
            </a:endParaRPr>
          </a:p>
        </p:txBody>
      </p:sp>
      <p:sp>
        <p:nvSpPr>
          <p:cNvPr id="39967" name="Rectangle 31"/>
          <p:cNvSpPr>
            <a:spLocks noChangeArrowheads="1"/>
          </p:cNvSpPr>
          <p:nvPr/>
        </p:nvSpPr>
        <p:spPr bwMode="auto">
          <a:xfrm>
            <a:off x="1592263" y="3519488"/>
            <a:ext cx="153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b</a:t>
            </a:r>
            <a:endParaRPr kumimoji="1" lang="en-US" altLang="zh-CN" sz="2400" i="1">
              <a:latin typeface="Times New Roman" charset="0"/>
            </a:endParaRPr>
          </a:p>
        </p:txBody>
      </p:sp>
      <p:sp>
        <p:nvSpPr>
          <p:cNvPr id="39968" name="Rectangle 32"/>
          <p:cNvSpPr>
            <a:spLocks noChangeArrowheads="1"/>
          </p:cNvSpPr>
          <p:nvPr/>
        </p:nvSpPr>
        <p:spPr bwMode="auto">
          <a:xfrm>
            <a:off x="1574800" y="4056063"/>
            <a:ext cx="136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c</a:t>
            </a:r>
            <a:endParaRPr kumimoji="1" lang="en-US" altLang="zh-CN" sz="2400" i="1">
              <a:latin typeface="Times New Roman" charset="0"/>
            </a:endParaRPr>
          </a:p>
        </p:txBody>
      </p:sp>
      <p:sp>
        <p:nvSpPr>
          <p:cNvPr id="39969" name="Rectangle 33"/>
          <p:cNvSpPr>
            <a:spLocks noChangeArrowheads="1"/>
          </p:cNvSpPr>
          <p:nvPr/>
        </p:nvSpPr>
        <p:spPr bwMode="auto">
          <a:xfrm>
            <a:off x="1609725" y="4800600"/>
            <a:ext cx="15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d</a:t>
            </a:r>
            <a:endParaRPr kumimoji="1" lang="en-US" altLang="zh-CN" sz="2400" i="1">
              <a:latin typeface="Times New Roman" charset="0"/>
            </a:endParaRPr>
          </a:p>
        </p:txBody>
      </p:sp>
      <p:sp>
        <p:nvSpPr>
          <p:cNvPr id="39970" name="Rectangle 34"/>
          <p:cNvSpPr>
            <a:spLocks noChangeArrowheads="1"/>
          </p:cNvSpPr>
          <p:nvPr/>
        </p:nvSpPr>
        <p:spPr bwMode="auto">
          <a:xfrm>
            <a:off x="3494088" y="2406650"/>
            <a:ext cx="153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a</a:t>
            </a:r>
            <a:endParaRPr kumimoji="1" lang="en-US" altLang="zh-CN" sz="2400" i="1">
              <a:latin typeface="Times New Roman" charset="0"/>
            </a:endParaRPr>
          </a:p>
        </p:txBody>
      </p:sp>
      <p:sp>
        <p:nvSpPr>
          <p:cNvPr id="39971" name="Rectangle 35"/>
          <p:cNvSpPr>
            <a:spLocks noChangeArrowheads="1"/>
          </p:cNvSpPr>
          <p:nvPr/>
        </p:nvSpPr>
        <p:spPr bwMode="auto">
          <a:xfrm>
            <a:off x="2863850" y="3673475"/>
            <a:ext cx="15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b</a:t>
            </a:r>
            <a:endParaRPr kumimoji="1" lang="en-US" altLang="zh-CN" sz="2400" i="1">
              <a:latin typeface="Times New Roman" charset="0"/>
            </a:endParaRPr>
          </a:p>
        </p:txBody>
      </p:sp>
      <p:sp>
        <p:nvSpPr>
          <p:cNvPr id="39972" name="Rectangle 36"/>
          <p:cNvSpPr>
            <a:spLocks noChangeArrowheads="1"/>
          </p:cNvSpPr>
          <p:nvPr/>
        </p:nvSpPr>
        <p:spPr bwMode="auto">
          <a:xfrm>
            <a:off x="4668838" y="3692525"/>
            <a:ext cx="153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d</a:t>
            </a:r>
            <a:endParaRPr kumimoji="1" lang="en-US" altLang="zh-CN" sz="2400" i="1">
              <a:latin typeface="Times New Roman" charset="0"/>
            </a:endParaRPr>
          </a:p>
        </p:txBody>
      </p:sp>
      <p:sp>
        <p:nvSpPr>
          <p:cNvPr id="39973" name="Rectangle 37"/>
          <p:cNvSpPr>
            <a:spLocks noChangeArrowheads="1"/>
          </p:cNvSpPr>
          <p:nvPr/>
        </p:nvSpPr>
        <p:spPr bwMode="auto">
          <a:xfrm>
            <a:off x="6200775" y="2282825"/>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a</a:t>
            </a:r>
            <a:endParaRPr kumimoji="1" lang="en-US" altLang="zh-CN" sz="2400" i="1">
              <a:latin typeface="Times New Roman" charset="0"/>
            </a:endParaRPr>
          </a:p>
        </p:txBody>
      </p:sp>
      <p:sp>
        <p:nvSpPr>
          <p:cNvPr id="39974" name="Rectangle 38"/>
          <p:cNvSpPr>
            <a:spLocks noChangeArrowheads="1"/>
          </p:cNvSpPr>
          <p:nvPr/>
        </p:nvSpPr>
        <p:spPr bwMode="auto">
          <a:xfrm>
            <a:off x="5349875" y="3614738"/>
            <a:ext cx="153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b</a:t>
            </a:r>
            <a:endParaRPr kumimoji="1" lang="en-US" altLang="zh-CN" sz="2400" i="1">
              <a:latin typeface="Times New Roman" charset="0"/>
            </a:endParaRPr>
          </a:p>
        </p:txBody>
      </p:sp>
      <p:sp>
        <p:nvSpPr>
          <p:cNvPr id="39975" name="Rectangle 39"/>
          <p:cNvSpPr>
            <a:spLocks noChangeArrowheads="1"/>
          </p:cNvSpPr>
          <p:nvPr/>
        </p:nvSpPr>
        <p:spPr bwMode="auto">
          <a:xfrm>
            <a:off x="7404100" y="3386138"/>
            <a:ext cx="136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c</a:t>
            </a:r>
            <a:endParaRPr kumimoji="1" lang="en-US" altLang="zh-CN" sz="2400" i="1">
              <a:latin typeface="Times New Roman" charset="0"/>
            </a:endParaRPr>
          </a:p>
        </p:txBody>
      </p:sp>
      <p:sp>
        <p:nvSpPr>
          <p:cNvPr id="39976" name="Rectangle 40"/>
          <p:cNvSpPr>
            <a:spLocks noChangeArrowheads="1"/>
          </p:cNvSpPr>
          <p:nvPr/>
        </p:nvSpPr>
        <p:spPr bwMode="auto">
          <a:xfrm>
            <a:off x="7135813" y="4124325"/>
            <a:ext cx="6302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77" name="Rectangle 41"/>
          <p:cNvSpPr>
            <a:spLocks noChangeArrowheads="1"/>
          </p:cNvSpPr>
          <p:nvPr/>
        </p:nvSpPr>
        <p:spPr bwMode="auto">
          <a:xfrm>
            <a:off x="7351713" y="4305300"/>
            <a:ext cx="153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d</a:t>
            </a:r>
            <a:endParaRPr kumimoji="1" lang="en-US" altLang="zh-CN" sz="2400" i="1">
              <a:latin typeface="Times New Roman" charset="0"/>
            </a:endParaRPr>
          </a:p>
        </p:txBody>
      </p:sp>
      <p:sp>
        <p:nvSpPr>
          <p:cNvPr id="39978" name="Rectangle 42"/>
          <p:cNvSpPr>
            <a:spLocks noChangeArrowheads="1"/>
          </p:cNvSpPr>
          <p:nvPr/>
        </p:nvSpPr>
        <p:spPr bwMode="auto">
          <a:xfrm>
            <a:off x="6205538" y="4783138"/>
            <a:ext cx="136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e</a:t>
            </a:r>
            <a:endParaRPr kumimoji="1" lang="en-US" altLang="zh-CN" sz="2400" i="1">
              <a:latin typeface="Times New Roman" charset="0"/>
            </a:endParaRPr>
          </a:p>
        </p:txBody>
      </p:sp>
      <p:sp>
        <p:nvSpPr>
          <p:cNvPr id="39979" name="Rectangle 43"/>
          <p:cNvSpPr>
            <a:spLocks noChangeArrowheads="1"/>
          </p:cNvSpPr>
          <p:nvPr/>
        </p:nvSpPr>
        <p:spPr bwMode="auto">
          <a:xfrm>
            <a:off x="1808163" y="5162550"/>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(1)</a:t>
            </a:r>
            <a:endParaRPr kumimoji="1" lang="en-US" altLang="zh-CN" sz="2400" i="1">
              <a:latin typeface="Times New Roman" charset="0"/>
            </a:endParaRPr>
          </a:p>
        </p:txBody>
      </p:sp>
      <p:sp>
        <p:nvSpPr>
          <p:cNvPr id="39980" name="Rectangle 44"/>
          <p:cNvSpPr>
            <a:spLocks noChangeArrowheads="1"/>
          </p:cNvSpPr>
          <p:nvPr/>
        </p:nvSpPr>
        <p:spPr bwMode="auto">
          <a:xfrm>
            <a:off x="3773488" y="5181600"/>
            <a:ext cx="627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(2)</a:t>
            </a:r>
            <a:endParaRPr kumimoji="1" lang="en-US" altLang="zh-CN" sz="2400" i="1">
              <a:latin typeface="Times New Roman" charset="0"/>
            </a:endParaRPr>
          </a:p>
        </p:txBody>
      </p:sp>
      <p:sp>
        <p:nvSpPr>
          <p:cNvPr id="39981" name="Rectangle 45"/>
          <p:cNvSpPr>
            <a:spLocks noChangeArrowheads="1"/>
          </p:cNvSpPr>
          <p:nvPr/>
        </p:nvSpPr>
        <p:spPr bwMode="auto">
          <a:xfrm>
            <a:off x="6600825" y="5124450"/>
            <a:ext cx="71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(3)</a:t>
            </a:r>
            <a:endParaRPr kumimoji="1" lang="en-US" altLang="zh-CN" sz="2400" i="1">
              <a:latin typeface="Times New Roman" charset="0"/>
            </a:endParaRPr>
          </a:p>
        </p:txBody>
      </p:sp>
      <p:sp>
        <p:nvSpPr>
          <p:cNvPr id="39982" name="Oval 46"/>
          <p:cNvSpPr>
            <a:spLocks noChangeArrowheads="1"/>
          </p:cNvSpPr>
          <p:nvPr/>
        </p:nvSpPr>
        <p:spPr bwMode="auto">
          <a:xfrm>
            <a:off x="3721100" y="3689350"/>
            <a:ext cx="171450" cy="184150"/>
          </a:xfrm>
          <a:prstGeom prst="ellipse">
            <a:avLst/>
          </a:prstGeom>
          <a:solidFill>
            <a:srgbClr val="FFFFFF"/>
          </a:solidFill>
          <a:ln w="12700">
            <a:solidFill>
              <a:srgbClr val="000000"/>
            </a:solidFill>
            <a:round/>
            <a:headEnd/>
            <a:tailEnd/>
          </a:ln>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2400" i="1"/>
          </a:p>
        </p:txBody>
      </p:sp>
      <p:sp>
        <p:nvSpPr>
          <p:cNvPr id="39983" name="Rectangle 47"/>
          <p:cNvSpPr>
            <a:spLocks noChangeArrowheads="1"/>
          </p:cNvSpPr>
          <p:nvPr/>
        </p:nvSpPr>
        <p:spPr bwMode="auto">
          <a:xfrm>
            <a:off x="3541713" y="4821238"/>
            <a:ext cx="136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e</a:t>
            </a:r>
            <a:endParaRPr kumimoji="1" lang="en-US" altLang="zh-CN" sz="2400" i="1">
              <a:latin typeface="Times New Roman" charset="0"/>
            </a:endParaRPr>
          </a:p>
        </p:txBody>
      </p:sp>
      <p:sp>
        <p:nvSpPr>
          <p:cNvPr id="39984" name="Rectangle 48"/>
          <p:cNvSpPr>
            <a:spLocks noChangeArrowheads="1"/>
          </p:cNvSpPr>
          <p:nvPr/>
        </p:nvSpPr>
        <p:spPr bwMode="auto">
          <a:xfrm>
            <a:off x="3892550" y="3403600"/>
            <a:ext cx="13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400" i="1">
                <a:solidFill>
                  <a:srgbClr val="000000"/>
                </a:solidFill>
                <a:latin typeface="Times New Roman" charset="0"/>
              </a:rPr>
              <a:t>c</a:t>
            </a:r>
            <a:endParaRPr kumimoji="1" lang="en-US" altLang="zh-CN" sz="2400" i="1">
              <a:latin typeface="Times New Roman" charset="0"/>
            </a:endParaRPr>
          </a:p>
        </p:txBody>
      </p:sp>
      <p:sp>
        <p:nvSpPr>
          <p:cNvPr id="39985" name="Text Box 52"/>
          <p:cNvSpPr txBox="1">
            <a:spLocks noChangeArrowheads="1"/>
          </p:cNvSpPr>
          <p:nvPr/>
        </p:nvSpPr>
        <p:spPr bwMode="auto">
          <a:xfrm>
            <a:off x="7856538" y="3779838"/>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400" b="1">
                <a:solidFill>
                  <a:srgbClr val="0000CC"/>
                </a:solidFill>
                <a:latin typeface="Times New Roman" charset="0"/>
              </a:rPr>
              <a:t>原子</a:t>
            </a:r>
          </a:p>
        </p:txBody>
      </p:sp>
      <p:sp>
        <p:nvSpPr>
          <p:cNvPr id="3998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E71684BC-7F4E-5348-985F-EEA3403FFB11}" type="slidenum">
              <a:rPr lang="en-US" altLang="zh-CN"/>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BD00028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003800" y="2133600"/>
            <a:ext cx="3833813"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a:xfrm>
            <a:off x="755650" y="620713"/>
            <a:ext cx="8061325" cy="930275"/>
          </a:xfrm>
        </p:spPr>
        <p:txBody>
          <a:bodyPr/>
          <a:lstStyle/>
          <a:p>
            <a:pPr eaLnBrk="1" hangingPunct="1"/>
            <a:r>
              <a:rPr lang="zh-CN" altLang="en-US" sz="3600"/>
              <a:t>内容提要</a:t>
            </a:r>
          </a:p>
        </p:txBody>
      </p:sp>
      <p:sp>
        <p:nvSpPr>
          <p:cNvPr id="6148" name="Rectangle 3"/>
          <p:cNvSpPr>
            <a:spLocks noGrp="1" noChangeArrowheads="1"/>
          </p:cNvSpPr>
          <p:nvPr>
            <p:ph type="body" idx="1"/>
          </p:nvPr>
        </p:nvSpPr>
        <p:spPr>
          <a:xfrm>
            <a:off x="827088" y="1844675"/>
            <a:ext cx="6697662" cy="4159250"/>
          </a:xfrm>
        </p:spPr>
        <p:txBody>
          <a:bodyPr/>
          <a:lstStyle/>
          <a:p>
            <a:pPr eaLnBrk="1" hangingPunct="1">
              <a:spcBef>
                <a:spcPts val="600"/>
              </a:spcBef>
              <a:spcAft>
                <a:spcPts val="600"/>
              </a:spcAft>
            </a:pPr>
            <a:r>
              <a:rPr lang="zh-CN" altLang="en-US" sz="2800" b="1"/>
              <a:t>布尔函数</a:t>
            </a:r>
          </a:p>
          <a:p>
            <a:pPr eaLnBrk="1" hangingPunct="1">
              <a:spcBef>
                <a:spcPts val="600"/>
              </a:spcBef>
              <a:spcAft>
                <a:spcPts val="600"/>
              </a:spcAft>
            </a:pPr>
            <a:r>
              <a:rPr lang="zh-CN" altLang="en-US" sz="2800" b="1"/>
              <a:t>布尔代数</a:t>
            </a:r>
          </a:p>
          <a:p>
            <a:pPr eaLnBrk="1" hangingPunct="1">
              <a:spcBef>
                <a:spcPts val="600"/>
              </a:spcBef>
              <a:spcAft>
                <a:spcPts val="600"/>
              </a:spcAft>
            </a:pPr>
            <a:r>
              <a:rPr lang="zh-CN" altLang="en-US" sz="2800" b="1"/>
              <a:t>布尔代数的抽象定义</a:t>
            </a:r>
          </a:p>
          <a:p>
            <a:pPr eaLnBrk="1" hangingPunct="1">
              <a:spcBef>
                <a:spcPts val="600"/>
              </a:spcBef>
              <a:spcAft>
                <a:spcPts val="600"/>
              </a:spcAft>
            </a:pPr>
            <a:r>
              <a:rPr lang="zh-CN" altLang="en-US" sz="2800" b="1"/>
              <a:t>布尔代数的性质</a:t>
            </a:r>
          </a:p>
          <a:p>
            <a:pPr eaLnBrk="1" hangingPunct="1">
              <a:spcBef>
                <a:spcPts val="600"/>
              </a:spcBef>
              <a:spcAft>
                <a:spcPts val="600"/>
              </a:spcAft>
            </a:pPr>
            <a:r>
              <a:rPr lang="zh-CN" altLang="en-US" sz="2800" b="1"/>
              <a:t>有限布尔代数</a:t>
            </a:r>
            <a:endParaRPr lang="en-US" altLang="zh-CN" sz="2800" b="1"/>
          </a:p>
          <a:p>
            <a:pPr eaLnBrk="1" hangingPunct="1">
              <a:spcBef>
                <a:spcPts val="600"/>
              </a:spcBef>
              <a:spcAft>
                <a:spcPts val="600"/>
              </a:spcAft>
            </a:pPr>
            <a:r>
              <a:rPr lang="zh-CN" altLang="en-US" sz="2800" b="1"/>
              <a:t>布尔代数与数字逻辑电路设计</a:t>
            </a:r>
          </a:p>
        </p:txBody>
      </p:sp>
      <p:sp>
        <p:nvSpPr>
          <p:cNvPr id="614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961D82B2-627F-284D-B489-0D75F3C54DEE}" type="slidenum">
              <a:rPr lang="en-US" altLang="zh-CN"/>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8313" y="260350"/>
            <a:ext cx="7988300" cy="1143000"/>
          </a:xfrm>
        </p:spPr>
        <p:txBody>
          <a:bodyPr/>
          <a:lstStyle/>
          <a:p>
            <a:pPr eaLnBrk="1" hangingPunct="1"/>
            <a:r>
              <a:rPr lang="zh-CN" altLang="en-US" sz="3600"/>
              <a:t>有限布尔代数的表示定理</a:t>
            </a:r>
          </a:p>
        </p:txBody>
      </p:sp>
      <p:sp>
        <p:nvSpPr>
          <p:cNvPr id="21507" name="Rectangle 3"/>
          <p:cNvSpPr>
            <a:spLocks noGrp="1" noChangeArrowheads="1"/>
          </p:cNvSpPr>
          <p:nvPr>
            <p:ph type="body" idx="1"/>
          </p:nvPr>
        </p:nvSpPr>
        <p:spPr>
          <a:xfrm>
            <a:off x="395288" y="1773238"/>
            <a:ext cx="8353425" cy="4679950"/>
          </a:xfrm>
        </p:spPr>
        <p:txBody>
          <a:bodyPr/>
          <a:lstStyle/>
          <a:p>
            <a:pPr algn="just" eaLnBrk="1" hangingPunct="1">
              <a:lnSpc>
                <a:spcPct val="120000"/>
              </a:lnSpc>
            </a:pPr>
            <a:r>
              <a:rPr lang="zh-CN" altLang="en-US" sz="2800" b="1">
                <a:latin typeface="Times New Roman" charset="0"/>
              </a:rPr>
              <a:t>任一有限布尔代数</a:t>
            </a:r>
            <a:r>
              <a:rPr lang="en-US" altLang="zh-CN" sz="2800" b="1">
                <a:latin typeface="Times New Roman" charset="0"/>
              </a:rPr>
              <a:t>B </a:t>
            </a:r>
            <a:r>
              <a:rPr lang="zh-CN" altLang="en-US" sz="2800" b="1">
                <a:solidFill>
                  <a:srgbClr val="0000CC"/>
                </a:solidFill>
                <a:latin typeface="Times New Roman" charset="0"/>
              </a:rPr>
              <a:t>同构于</a:t>
            </a:r>
            <a:r>
              <a:rPr lang="zh-CN" altLang="en-US" sz="2800" b="1" i="1">
                <a:solidFill>
                  <a:srgbClr val="FF0000"/>
                </a:solidFill>
                <a:latin typeface="Times New Roman" charset="0"/>
              </a:rPr>
              <a:t> </a:t>
            </a:r>
            <a:r>
              <a:rPr lang="en-US" altLang="zh-CN" sz="2800" b="1">
                <a:latin typeface="Times New Roman" charset="0"/>
              </a:rPr>
              <a:t>B</a:t>
            </a:r>
            <a:r>
              <a:rPr lang="zh-CN" altLang="en-US" sz="2800" b="1">
                <a:latin typeface="Times New Roman" charset="0"/>
              </a:rPr>
              <a:t>中所有的原子构成的集合</a:t>
            </a:r>
            <a:r>
              <a:rPr lang="en-US" altLang="zh-CN" sz="2800" b="1">
                <a:latin typeface="Times New Roman" charset="0"/>
              </a:rPr>
              <a:t>A</a:t>
            </a:r>
            <a:r>
              <a:rPr lang="zh-CN" altLang="en-US" sz="2800" b="1">
                <a:latin typeface="Times New Roman" charset="0"/>
              </a:rPr>
              <a:t>的幂集代数系统</a:t>
            </a:r>
            <a:r>
              <a:rPr lang="en-US" altLang="zh-CN" sz="2800" b="1" i="1">
                <a:latin typeface="Times New Roman" charset="0"/>
              </a:rPr>
              <a:t>P</a:t>
            </a:r>
            <a:r>
              <a:rPr lang="en-US" altLang="zh-CN" sz="2800" b="1">
                <a:latin typeface="Times New Roman" charset="0"/>
              </a:rPr>
              <a:t>(A)</a:t>
            </a:r>
            <a:r>
              <a:rPr lang="zh-CN" altLang="en-US" sz="2800" b="1">
                <a:latin typeface="Times New Roman" charset="0"/>
              </a:rPr>
              <a:t>。</a:t>
            </a:r>
          </a:p>
          <a:p>
            <a:pPr algn="just" eaLnBrk="1" hangingPunct="1">
              <a:lnSpc>
                <a:spcPct val="120000"/>
              </a:lnSpc>
              <a:buFont typeface="Wingdings" charset="2"/>
              <a:buNone/>
            </a:pPr>
            <a:r>
              <a:rPr lang="zh-CN" altLang="en-US" sz="2800" b="1">
                <a:solidFill>
                  <a:srgbClr val="CC9900"/>
                </a:solidFill>
                <a:latin typeface="Times New Roman" charset="0"/>
              </a:rPr>
              <a:t>        </a:t>
            </a:r>
            <a:r>
              <a:rPr lang="zh-CN" altLang="en-US" sz="2800" b="1">
                <a:solidFill>
                  <a:srgbClr val="0000CC"/>
                </a:solidFill>
                <a:latin typeface="Times New Roman" charset="0"/>
              </a:rPr>
              <a:t>即</a:t>
            </a:r>
            <a:r>
              <a:rPr lang="en-US" altLang="zh-CN" sz="2800" b="1">
                <a:solidFill>
                  <a:srgbClr val="0000CC"/>
                </a:solidFill>
                <a:latin typeface="Times New Roman" charset="0"/>
                <a:sym typeface="Wingdings" charset="2"/>
              </a:rPr>
              <a:t>(</a:t>
            </a:r>
            <a:r>
              <a:rPr lang="en-US" altLang="zh-CN" sz="2800" b="1">
                <a:solidFill>
                  <a:srgbClr val="0000CC"/>
                </a:solidFill>
                <a:latin typeface="Times New Roman" charset="0"/>
              </a:rPr>
              <a:t>B,</a:t>
            </a:r>
            <a:r>
              <a:rPr lang="en-US" altLang="zh-CN" sz="2800" b="1">
                <a:solidFill>
                  <a:srgbClr val="0000CC"/>
                </a:solidFill>
                <a:latin typeface="Times New Roman" charset="0"/>
                <a:sym typeface="Symbol" charset="2"/>
              </a:rPr>
              <a:t> </a:t>
            </a:r>
            <a:r>
              <a:rPr lang="en-US" altLang="zh-CN" sz="2800" b="1">
                <a:solidFill>
                  <a:srgbClr val="0000CC"/>
                </a:solidFill>
                <a:latin typeface="Times New Roman" charset="0"/>
              </a:rPr>
              <a:t>,</a:t>
            </a:r>
            <a:r>
              <a:rPr lang="en-US" altLang="zh-CN" sz="2800" b="1">
                <a:solidFill>
                  <a:srgbClr val="0000CC"/>
                </a:solidFill>
                <a:latin typeface="Times New Roman" charset="0"/>
                <a:sym typeface="Symbol" charset="2"/>
              </a:rPr>
              <a:t> </a:t>
            </a:r>
            <a:r>
              <a:rPr lang="en-US" altLang="zh-CN" sz="2800" b="1">
                <a:solidFill>
                  <a:srgbClr val="0000CC"/>
                </a:solidFill>
                <a:latin typeface="Times New Roman" charset="0"/>
              </a:rPr>
              <a:t>, ', 0, 1) </a:t>
            </a:r>
            <a:r>
              <a:rPr lang="en-US" altLang="zh-CN" sz="2800" b="1">
                <a:solidFill>
                  <a:srgbClr val="0000CC"/>
                </a:solidFill>
                <a:latin typeface="Times New Roman" charset="0"/>
                <a:sym typeface="Symbol" charset="2"/>
              </a:rPr>
              <a:t></a:t>
            </a:r>
            <a:r>
              <a:rPr lang="en-US" altLang="zh-CN" sz="2800" b="1">
                <a:solidFill>
                  <a:srgbClr val="0000CC"/>
                </a:solidFill>
                <a:latin typeface="Times New Roman" charset="0"/>
              </a:rPr>
              <a:t> (</a:t>
            </a:r>
            <a:r>
              <a:rPr lang="en-US" altLang="zh-CN" sz="2800" b="1" i="1">
                <a:solidFill>
                  <a:srgbClr val="0000CC"/>
                </a:solidFill>
                <a:latin typeface="Times New Roman" charset="0"/>
              </a:rPr>
              <a:t>P</a:t>
            </a:r>
            <a:r>
              <a:rPr lang="en-US" altLang="zh-CN" sz="2800" b="1">
                <a:solidFill>
                  <a:srgbClr val="0000CC"/>
                </a:solidFill>
                <a:latin typeface="Times New Roman" charset="0"/>
              </a:rPr>
              <a:t>(A), </a:t>
            </a:r>
            <a:r>
              <a:rPr lang="en-US" altLang="zh-CN" sz="2800" b="1">
                <a:solidFill>
                  <a:srgbClr val="0000CC"/>
                </a:solidFill>
                <a:latin typeface="Times New Roman" charset="0"/>
                <a:ea typeface="MS PMincho" charset="-128"/>
                <a:cs typeface="Times New Roman" charset="0"/>
              </a:rPr>
              <a:t>⋂</a:t>
            </a:r>
            <a:r>
              <a:rPr lang="en-US" altLang="zh-CN" sz="2800" b="1">
                <a:solidFill>
                  <a:srgbClr val="0000CC"/>
                </a:solidFill>
                <a:latin typeface="Times New Roman" charset="0"/>
              </a:rPr>
              <a:t>, </a:t>
            </a:r>
            <a:r>
              <a:rPr lang="en-US" altLang="zh-CN" sz="2800" b="1">
                <a:solidFill>
                  <a:srgbClr val="0000CC"/>
                </a:solidFill>
                <a:latin typeface="Times New Roman" charset="0"/>
                <a:ea typeface="MS PMincho" charset="-128"/>
              </a:rPr>
              <a:t>⋃</a:t>
            </a:r>
            <a:r>
              <a:rPr lang="en-US" altLang="zh-CN" sz="2800" b="1">
                <a:solidFill>
                  <a:srgbClr val="0000CC"/>
                </a:solidFill>
                <a:latin typeface="Times New Roman" charset="0"/>
              </a:rPr>
              <a:t>, </a:t>
            </a:r>
            <a:r>
              <a:rPr lang="en-US" altLang="zh-CN" sz="2800" b="1">
                <a:solidFill>
                  <a:srgbClr val="0000CC"/>
                </a:solidFill>
                <a:latin typeface="Times New Roman" charset="0"/>
                <a:sym typeface="Symbol" charset="2"/>
              </a:rPr>
              <a:t></a:t>
            </a:r>
            <a:r>
              <a:rPr lang="en-US" altLang="zh-CN" sz="2800" b="1">
                <a:solidFill>
                  <a:srgbClr val="0000CC"/>
                </a:solidFill>
                <a:latin typeface="Times New Roman" charset="0"/>
              </a:rPr>
              <a:t>, </a:t>
            </a:r>
            <a:r>
              <a:rPr lang="en-US" altLang="zh-CN" sz="2800" b="1">
                <a:solidFill>
                  <a:srgbClr val="0000CC"/>
                </a:solidFill>
                <a:latin typeface="Times New Roman" charset="0"/>
                <a:sym typeface="Symbol" charset="2"/>
              </a:rPr>
              <a:t></a:t>
            </a:r>
            <a:r>
              <a:rPr lang="en-US" altLang="zh-CN" sz="2800" b="1">
                <a:solidFill>
                  <a:srgbClr val="0000CC"/>
                </a:solidFill>
                <a:latin typeface="Times New Roman" charset="0"/>
              </a:rPr>
              <a:t>, A)</a:t>
            </a:r>
          </a:p>
          <a:p>
            <a:pPr algn="just" eaLnBrk="1" hangingPunct="1">
              <a:lnSpc>
                <a:spcPct val="120000"/>
              </a:lnSpc>
            </a:pPr>
            <a:endParaRPr lang="en-US" altLang="zh-CN" sz="2400" b="1">
              <a:latin typeface="Times New Roman" charset="0"/>
            </a:endParaRPr>
          </a:p>
          <a:p>
            <a:pPr algn="just" eaLnBrk="1" hangingPunct="1">
              <a:lnSpc>
                <a:spcPct val="120000"/>
              </a:lnSpc>
            </a:pPr>
            <a:r>
              <a:rPr lang="zh-CN" altLang="en-US" sz="2400" b="1">
                <a:latin typeface="Times New Roman" charset="0"/>
              </a:rPr>
              <a:t>备注（关于</a:t>
            </a:r>
            <a:r>
              <a:rPr lang="zh-CN" altLang="en-US" sz="2400" b="1">
                <a:solidFill>
                  <a:srgbClr val="FF0000"/>
                </a:solidFill>
                <a:latin typeface="Times New Roman" charset="0"/>
              </a:rPr>
              <a:t>无限</a:t>
            </a:r>
            <a:r>
              <a:rPr lang="zh-CN" altLang="en-US" sz="2400" b="1">
                <a:latin typeface="Times New Roman" charset="0"/>
              </a:rPr>
              <a:t>布尔代数）</a:t>
            </a:r>
            <a:endParaRPr lang="en-US" altLang="zh-CN" sz="2400" b="1">
              <a:latin typeface="Times New Roman" charset="0"/>
            </a:endParaRPr>
          </a:p>
          <a:p>
            <a:pPr lvl="1" algn="just" eaLnBrk="1" hangingPunct="1">
              <a:lnSpc>
                <a:spcPct val="120000"/>
              </a:lnSpc>
            </a:pPr>
            <a:r>
              <a:rPr lang="en-US" altLang="zh-CN" sz="2400" b="1">
                <a:latin typeface="Times New Roman" charset="0"/>
              </a:rPr>
              <a:t>2</a:t>
            </a:r>
            <a:r>
              <a:rPr lang="en-US" altLang="zh-CN" sz="2400" b="1" baseline="30000">
                <a:latin typeface="Times New Roman" charset="0"/>
              </a:rPr>
              <a:t>N</a:t>
            </a:r>
            <a:r>
              <a:rPr lang="zh-CN" altLang="en-US" sz="2400" b="1">
                <a:latin typeface="Times New Roman" charset="0"/>
              </a:rPr>
              <a:t>，即无限的</a:t>
            </a:r>
            <a:r>
              <a:rPr lang="en-US" altLang="zh-CN" sz="2400" b="1">
                <a:latin typeface="Times New Roman" charset="0"/>
              </a:rPr>
              <a:t>0/1</a:t>
            </a:r>
            <a:r>
              <a:rPr lang="zh-CN" altLang="en-US" sz="2400" b="1">
                <a:latin typeface="Times New Roman" charset="0"/>
              </a:rPr>
              <a:t>序列</a:t>
            </a:r>
            <a:r>
              <a:rPr lang="en-US" altLang="zh-CN" sz="2400" b="1" i="1">
                <a:latin typeface="Times New Roman" charset="0"/>
              </a:rPr>
              <a:t>x</a:t>
            </a:r>
            <a:r>
              <a:rPr lang="en-US" altLang="zh-CN" sz="2400" b="1" baseline="-25000">
                <a:latin typeface="Times New Roman" charset="0"/>
              </a:rPr>
              <a:t>0</a:t>
            </a:r>
            <a:r>
              <a:rPr lang="en-US" altLang="zh-CN" sz="2400" b="1">
                <a:latin typeface="Times New Roman" charset="0"/>
              </a:rPr>
              <a:t>, </a:t>
            </a:r>
            <a:r>
              <a:rPr lang="en-US" altLang="zh-CN" sz="2400" b="1" i="1">
                <a:latin typeface="Times New Roman" charset="0"/>
              </a:rPr>
              <a:t>x</a:t>
            </a:r>
            <a:r>
              <a:rPr lang="en-US" altLang="zh-CN" sz="2400" b="1" baseline="-25000">
                <a:latin typeface="Times New Roman" charset="0"/>
              </a:rPr>
              <a:t>1</a:t>
            </a:r>
            <a:r>
              <a:rPr lang="en-US" altLang="zh-CN" sz="2400" b="1">
                <a:latin typeface="Times New Roman" charset="0"/>
              </a:rPr>
              <a:t>,</a:t>
            </a:r>
            <a:r>
              <a:rPr lang="en-US" altLang="zh-CN" sz="2400" b="1" i="1">
                <a:latin typeface="Times New Roman" charset="0"/>
              </a:rPr>
              <a:t> x</a:t>
            </a:r>
            <a:r>
              <a:rPr lang="en-US" altLang="zh-CN" sz="2400" b="1" baseline="-25000">
                <a:latin typeface="Times New Roman" charset="0"/>
              </a:rPr>
              <a:t>2</a:t>
            </a:r>
            <a:r>
              <a:rPr lang="en-US" altLang="zh-CN" sz="2400" b="1">
                <a:latin typeface="Times New Roman" charset="0"/>
              </a:rPr>
              <a:t>, …</a:t>
            </a:r>
          </a:p>
          <a:p>
            <a:pPr lvl="2" algn="just" eaLnBrk="1" hangingPunct="1">
              <a:lnSpc>
                <a:spcPct val="120000"/>
              </a:lnSpc>
            </a:pPr>
            <a:r>
              <a:rPr lang="zh-CN" altLang="en-US" sz="2100" b="1">
                <a:latin typeface="Times New Roman" charset="0"/>
              </a:rPr>
              <a:t>这一无限布尔代数有原子</a:t>
            </a:r>
            <a:r>
              <a:rPr lang="en-US" altLang="zh-CN" sz="2100" b="1">
                <a:latin typeface="Times New Roman" charset="0"/>
              </a:rPr>
              <a:t> </a:t>
            </a:r>
            <a:endParaRPr lang="zh-CN" altLang="en-US" sz="2100" b="1">
              <a:latin typeface="Times New Roman" charset="0"/>
            </a:endParaRPr>
          </a:p>
          <a:p>
            <a:pPr lvl="1" algn="just" eaLnBrk="1" hangingPunct="1">
              <a:lnSpc>
                <a:spcPct val="120000"/>
              </a:lnSpc>
            </a:pPr>
            <a:r>
              <a:rPr lang="en-US" altLang="zh-CN" sz="2400" b="1">
                <a:latin typeface="Times New Roman" charset="0"/>
              </a:rPr>
              <a:t>2</a:t>
            </a:r>
            <a:r>
              <a:rPr lang="en-US" altLang="zh-CN" sz="2400" b="1" baseline="30000">
                <a:latin typeface="Times New Roman" charset="0"/>
              </a:rPr>
              <a:t>N</a:t>
            </a:r>
            <a:r>
              <a:rPr lang="zh-CN" altLang="en-US" sz="2400" b="1">
                <a:latin typeface="Times New Roman" charset="0"/>
              </a:rPr>
              <a:t>的一个子代数：周期序列（</a:t>
            </a:r>
            <a:r>
              <a:rPr lang="en-US" altLang="zh-CN" sz="2400" b="1">
                <a:latin typeface="Times New Roman" charset="0"/>
              </a:rPr>
              <a:t>Periodic sequence</a:t>
            </a:r>
            <a:r>
              <a:rPr lang="zh-CN" altLang="en-US" sz="2400" b="1">
                <a:latin typeface="Times New Roman" charset="0"/>
              </a:rPr>
              <a:t>）</a:t>
            </a:r>
            <a:endParaRPr lang="en-US" altLang="zh-CN" sz="2400" b="1">
              <a:latin typeface="Times New Roman" charset="0"/>
            </a:endParaRPr>
          </a:p>
          <a:p>
            <a:pPr lvl="2" algn="just" eaLnBrk="1" hangingPunct="1">
              <a:lnSpc>
                <a:spcPct val="120000"/>
              </a:lnSpc>
            </a:pPr>
            <a:r>
              <a:rPr lang="zh-CN" altLang="en-US" sz="2100" b="1">
                <a:solidFill>
                  <a:srgbClr val="FF0000"/>
                </a:solidFill>
                <a:latin typeface="Times New Roman" charset="0"/>
              </a:rPr>
              <a:t>这个布尔代数没有原子</a:t>
            </a:r>
            <a:r>
              <a:rPr lang="en-US" altLang="zh-CN" sz="2100" b="1">
                <a:solidFill>
                  <a:srgbClr val="FF0000"/>
                </a:solidFill>
                <a:latin typeface="Times New Roman" charset="0"/>
              </a:rPr>
              <a:t> </a:t>
            </a:r>
            <a:endParaRPr lang="zh-CN" altLang="en-US" sz="2100" b="1">
              <a:solidFill>
                <a:srgbClr val="FF0000"/>
              </a:solidFill>
              <a:latin typeface="Times New Roman" charset="0"/>
            </a:endParaRPr>
          </a:p>
          <a:p>
            <a:pPr algn="just" eaLnBrk="1" hangingPunct="1">
              <a:buFont typeface="Wingdings" charset="2"/>
              <a:buNone/>
            </a:pPr>
            <a:endParaRPr lang="en-US" altLang="zh-CN" sz="2800" b="1">
              <a:solidFill>
                <a:srgbClr val="0000CC"/>
              </a:solidFill>
              <a:latin typeface="Times New Roman" charset="0"/>
            </a:endParaRPr>
          </a:p>
        </p:txBody>
      </p:sp>
      <p:sp>
        <p:nvSpPr>
          <p:cNvPr id="419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746B205F-DACD-424B-AFF7-DF2CF68B4B56}" type="slidenum">
              <a:rPr lang="en-US" altLang="zh-CN"/>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box(in)">
                                      <p:cBhvr>
                                        <p:cTn id="7" dur="500"/>
                                        <p:tgtEl>
                                          <p:spTgt spid="215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7">
                                            <p:txEl>
                                              <p:pRg st="4" end="4"/>
                                            </p:txEl>
                                          </p:spTgt>
                                        </p:tgtEl>
                                        <p:attrNameLst>
                                          <p:attrName>style.visibility</p:attrName>
                                        </p:attrNameLst>
                                      </p:cBhvr>
                                      <p:to>
                                        <p:strVal val="visible"/>
                                      </p:to>
                                    </p:set>
                                    <p:animEffect transition="in" filter="box(in)">
                                      <p:cBhvr>
                                        <p:cTn id="10" dur="500"/>
                                        <p:tgtEl>
                                          <p:spTgt spid="2150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7">
                                            <p:txEl>
                                              <p:pRg st="5" end="5"/>
                                            </p:txEl>
                                          </p:spTgt>
                                        </p:tgtEl>
                                        <p:attrNameLst>
                                          <p:attrName>style.visibility</p:attrName>
                                        </p:attrNameLst>
                                      </p:cBhvr>
                                      <p:to>
                                        <p:strVal val="visible"/>
                                      </p:to>
                                    </p:set>
                                    <p:animEffect transition="in" filter="box(in)">
                                      <p:cBhvr>
                                        <p:cTn id="13" dur="500"/>
                                        <p:tgtEl>
                                          <p:spTgt spid="21507">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7">
                                            <p:txEl>
                                              <p:pRg st="6" end="6"/>
                                            </p:txEl>
                                          </p:spTgt>
                                        </p:tgtEl>
                                        <p:attrNameLst>
                                          <p:attrName>style.visibility</p:attrName>
                                        </p:attrNameLst>
                                      </p:cBhvr>
                                      <p:to>
                                        <p:strVal val="visible"/>
                                      </p:to>
                                    </p:set>
                                    <p:animEffect transition="in" filter="box(in)">
                                      <p:cBhvr>
                                        <p:cTn id="16" dur="500"/>
                                        <p:tgtEl>
                                          <p:spTgt spid="21507">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animEffect transition="in" filter="box(in)">
                                      <p:cBhvr>
                                        <p:cTn id="19"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z="4000"/>
              <a:t>有限布尔代数（示例）</a:t>
            </a:r>
            <a:endParaRPr lang="zh-CN" altLang="en-US"/>
          </a:p>
        </p:txBody>
      </p:sp>
      <p:sp>
        <p:nvSpPr>
          <p:cNvPr id="44035" name="Oval 3"/>
          <p:cNvSpPr>
            <a:spLocks noChangeArrowheads="1"/>
          </p:cNvSpPr>
          <p:nvPr/>
        </p:nvSpPr>
        <p:spPr bwMode="auto">
          <a:xfrm>
            <a:off x="5143500" y="1928813"/>
            <a:ext cx="2819400" cy="4267200"/>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36" name="Oval 4"/>
          <p:cNvSpPr>
            <a:spLocks noChangeArrowheads="1"/>
          </p:cNvSpPr>
          <p:nvPr/>
        </p:nvSpPr>
        <p:spPr bwMode="auto">
          <a:xfrm>
            <a:off x="928688" y="1785938"/>
            <a:ext cx="2819400" cy="4267200"/>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37" name="Line 6"/>
          <p:cNvSpPr>
            <a:spLocks noChangeShapeType="1"/>
          </p:cNvSpPr>
          <p:nvPr/>
        </p:nvSpPr>
        <p:spPr bwMode="auto">
          <a:xfrm>
            <a:off x="3089275" y="3328988"/>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8" name="Line 7"/>
          <p:cNvSpPr>
            <a:spLocks noChangeShapeType="1"/>
          </p:cNvSpPr>
          <p:nvPr/>
        </p:nvSpPr>
        <p:spPr bwMode="auto">
          <a:xfrm>
            <a:off x="1554163" y="3371850"/>
            <a:ext cx="0" cy="108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9" name="Line 8"/>
          <p:cNvSpPr>
            <a:spLocks noChangeShapeType="1"/>
          </p:cNvSpPr>
          <p:nvPr/>
        </p:nvSpPr>
        <p:spPr bwMode="auto">
          <a:xfrm>
            <a:off x="2320925" y="4071938"/>
            <a:ext cx="0" cy="1171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0" name="Line 9"/>
          <p:cNvSpPr>
            <a:spLocks noChangeShapeType="1"/>
          </p:cNvSpPr>
          <p:nvPr/>
        </p:nvSpPr>
        <p:spPr bwMode="auto">
          <a:xfrm>
            <a:off x="2320925" y="2657475"/>
            <a:ext cx="0" cy="1157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4041" name="Group 10"/>
          <p:cNvGrpSpPr>
            <a:grpSpLocks/>
          </p:cNvGrpSpPr>
          <p:nvPr/>
        </p:nvGrpSpPr>
        <p:grpSpPr bwMode="auto">
          <a:xfrm>
            <a:off x="1500188" y="2605088"/>
            <a:ext cx="1636712" cy="1522412"/>
            <a:chOff x="600" y="1668"/>
            <a:chExt cx="1190" cy="959"/>
          </a:xfrm>
        </p:grpSpPr>
        <p:sp>
          <p:nvSpPr>
            <p:cNvPr id="44081" name="AutoShape 11"/>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82" name="Oval 12"/>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83" name="Oval 13"/>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84" name="Oval 14"/>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85" name="Oval 15"/>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grpSp>
        <p:nvGrpSpPr>
          <p:cNvPr id="44042" name="Group 16"/>
          <p:cNvGrpSpPr>
            <a:grpSpLocks/>
          </p:cNvGrpSpPr>
          <p:nvPr/>
        </p:nvGrpSpPr>
        <p:grpSpPr bwMode="auto">
          <a:xfrm>
            <a:off x="1508125" y="3757613"/>
            <a:ext cx="1638300" cy="1522412"/>
            <a:chOff x="600" y="1668"/>
            <a:chExt cx="1190" cy="959"/>
          </a:xfrm>
        </p:grpSpPr>
        <p:sp>
          <p:nvSpPr>
            <p:cNvPr id="44076" name="AutoShape 17"/>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7" name="Oval 18"/>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8" name="Oval 19"/>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9" name="Oval 20"/>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80" name="Oval 21"/>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sp>
        <p:nvSpPr>
          <p:cNvPr id="44043" name="Text Box 22"/>
          <p:cNvSpPr txBox="1">
            <a:spLocks noChangeArrowheads="1"/>
          </p:cNvSpPr>
          <p:nvPr/>
        </p:nvSpPr>
        <p:spPr bwMode="auto">
          <a:xfrm>
            <a:off x="1928813" y="2166938"/>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2,3,5</a:t>
            </a:r>
            <a:r>
              <a:rPr kumimoji="1" lang="en-US" altLang="zh-CN" sz="2000" b="1">
                <a:latin typeface="Times New Roman" charset="0"/>
              </a:rPr>
              <a:t>}</a:t>
            </a:r>
          </a:p>
        </p:txBody>
      </p:sp>
      <p:sp>
        <p:nvSpPr>
          <p:cNvPr id="44044" name="Text Box 23"/>
          <p:cNvSpPr txBox="1">
            <a:spLocks noChangeArrowheads="1"/>
          </p:cNvSpPr>
          <p:nvPr/>
        </p:nvSpPr>
        <p:spPr bwMode="auto">
          <a:xfrm>
            <a:off x="1004888" y="2928938"/>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2,3</a:t>
            </a:r>
            <a:r>
              <a:rPr kumimoji="1" lang="en-US" altLang="zh-CN" sz="2000" b="1">
                <a:latin typeface="Times New Roman" charset="0"/>
              </a:rPr>
              <a:t>}</a:t>
            </a:r>
          </a:p>
        </p:txBody>
      </p:sp>
      <p:sp>
        <p:nvSpPr>
          <p:cNvPr id="44045" name="Text Box 24"/>
          <p:cNvSpPr txBox="1">
            <a:spLocks noChangeArrowheads="1"/>
          </p:cNvSpPr>
          <p:nvPr/>
        </p:nvSpPr>
        <p:spPr bwMode="auto">
          <a:xfrm>
            <a:off x="3052763" y="4376738"/>
            <a:ext cx="52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5</a:t>
            </a:r>
            <a:r>
              <a:rPr kumimoji="1" lang="en-US" altLang="zh-CN" sz="2000" b="1">
                <a:latin typeface="Times New Roman" charset="0"/>
              </a:rPr>
              <a:t>}</a:t>
            </a:r>
          </a:p>
        </p:txBody>
      </p:sp>
      <p:sp>
        <p:nvSpPr>
          <p:cNvPr id="44046" name="Text Box 25"/>
          <p:cNvSpPr txBox="1">
            <a:spLocks noChangeArrowheads="1"/>
          </p:cNvSpPr>
          <p:nvPr/>
        </p:nvSpPr>
        <p:spPr bwMode="auto">
          <a:xfrm>
            <a:off x="3052763" y="3309938"/>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3,5</a:t>
            </a:r>
            <a:r>
              <a:rPr kumimoji="1" lang="en-US" altLang="zh-CN" sz="2000" b="1">
                <a:latin typeface="Times New Roman" charset="0"/>
              </a:rPr>
              <a:t>}</a:t>
            </a:r>
          </a:p>
        </p:txBody>
      </p:sp>
      <p:sp>
        <p:nvSpPr>
          <p:cNvPr id="44047" name="Text Box 26"/>
          <p:cNvSpPr txBox="1">
            <a:spLocks noChangeArrowheads="1"/>
          </p:cNvSpPr>
          <p:nvPr/>
        </p:nvSpPr>
        <p:spPr bwMode="auto">
          <a:xfrm>
            <a:off x="2259013" y="3309938"/>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2,5</a:t>
            </a:r>
            <a:r>
              <a:rPr kumimoji="1" lang="en-US" altLang="zh-CN" sz="2000" b="1">
                <a:latin typeface="Times New Roman" charset="0"/>
              </a:rPr>
              <a:t>}</a:t>
            </a:r>
          </a:p>
        </p:txBody>
      </p:sp>
      <p:sp>
        <p:nvSpPr>
          <p:cNvPr id="44048" name="Text Box 27"/>
          <p:cNvSpPr txBox="1">
            <a:spLocks noChangeArrowheads="1"/>
          </p:cNvSpPr>
          <p:nvPr/>
        </p:nvSpPr>
        <p:spPr bwMode="auto">
          <a:xfrm>
            <a:off x="2259013" y="4071938"/>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3</a:t>
            </a:r>
            <a:r>
              <a:rPr kumimoji="1" lang="en-US" altLang="zh-CN" sz="2000" b="1">
                <a:latin typeface="Times New Roman" charset="0"/>
              </a:rPr>
              <a:t>}</a:t>
            </a:r>
          </a:p>
        </p:txBody>
      </p:sp>
      <p:sp>
        <p:nvSpPr>
          <p:cNvPr id="44049" name="Text Box 28"/>
          <p:cNvSpPr txBox="1">
            <a:spLocks noChangeArrowheads="1"/>
          </p:cNvSpPr>
          <p:nvPr/>
        </p:nvSpPr>
        <p:spPr bwMode="auto">
          <a:xfrm>
            <a:off x="1268413" y="4529138"/>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2</a:t>
            </a:r>
            <a:r>
              <a:rPr kumimoji="1" lang="en-US" altLang="zh-CN" sz="2000" b="1">
                <a:latin typeface="Times New Roman" charset="0"/>
              </a:rPr>
              <a:t>}</a:t>
            </a:r>
          </a:p>
        </p:txBody>
      </p:sp>
      <p:sp>
        <p:nvSpPr>
          <p:cNvPr id="44050" name="Text Box 29"/>
          <p:cNvSpPr txBox="1">
            <a:spLocks noChangeArrowheads="1"/>
          </p:cNvSpPr>
          <p:nvPr/>
        </p:nvSpPr>
        <p:spPr bwMode="auto">
          <a:xfrm>
            <a:off x="2224088" y="5214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lang="en-US" altLang="zh-CN" sz="2000" b="1">
                <a:latin typeface="Times New Roman" charset="0"/>
                <a:sym typeface="Symbol" charset="2"/>
              </a:rPr>
              <a:t></a:t>
            </a:r>
            <a:endParaRPr kumimoji="1" lang="en-US" altLang="zh-CN" sz="2000" b="1">
              <a:latin typeface="Times New Roman" charset="0"/>
            </a:endParaRPr>
          </a:p>
        </p:txBody>
      </p:sp>
      <p:sp>
        <p:nvSpPr>
          <p:cNvPr id="44051" name="Line 30"/>
          <p:cNvSpPr>
            <a:spLocks noChangeShapeType="1"/>
          </p:cNvSpPr>
          <p:nvPr/>
        </p:nvSpPr>
        <p:spPr bwMode="auto">
          <a:xfrm>
            <a:off x="7178675" y="3548063"/>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52" name="Line 31"/>
          <p:cNvSpPr>
            <a:spLocks noChangeShapeType="1"/>
          </p:cNvSpPr>
          <p:nvPr/>
        </p:nvSpPr>
        <p:spPr bwMode="auto">
          <a:xfrm>
            <a:off x="6400800" y="4291013"/>
            <a:ext cx="0" cy="1171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32"/>
          <p:cNvSpPr>
            <a:spLocks noChangeShapeType="1"/>
          </p:cNvSpPr>
          <p:nvPr/>
        </p:nvSpPr>
        <p:spPr bwMode="auto">
          <a:xfrm>
            <a:off x="6400800" y="2876550"/>
            <a:ext cx="0" cy="1157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4054" name="Group 33"/>
          <p:cNvGrpSpPr>
            <a:grpSpLocks/>
          </p:cNvGrpSpPr>
          <p:nvPr/>
        </p:nvGrpSpPr>
        <p:grpSpPr bwMode="auto">
          <a:xfrm>
            <a:off x="5568950" y="2824163"/>
            <a:ext cx="1658938" cy="1522412"/>
            <a:chOff x="600" y="1668"/>
            <a:chExt cx="1190" cy="959"/>
          </a:xfrm>
        </p:grpSpPr>
        <p:sp>
          <p:nvSpPr>
            <p:cNvPr id="44071" name="AutoShape 34"/>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2" name="Oval 35"/>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3" name="Oval 36"/>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4" name="Oval 37"/>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5" name="Oval 38"/>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grpSp>
        <p:nvGrpSpPr>
          <p:cNvPr id="44055" name="Group 39"/>
          <p:cNvGrpSpPr>
            <a:grpSpLocks/>
          </p:cNvGrpSpPr>
          <p:nvPr/>
        </p:nvGrpSpPr>
        <p:grpSpPr bwMode="auto">
          <a:xfrm>
            <a:off x="5576888" y="3976688"/>
            <a:ext cx="1658937" cy="1522412"/>
            <a:chOff x="600" y="1668"/>
            <a:chExt cx="1190" cy="959"/>
          </a:xfrm>
        </p:grpSpPr>
        <p:sp>
          <p:nvSpPr>
            <p:cNvPr id="44066" name="AutoShape 40"/>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67" name="Oval 41"/>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68" name="Oval 42"/>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69" name="Oval 43"/>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4070" name="Oval 44"/>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sp>
        <p:nvSpPr>
          <p:cNvPr id="44056" name="Text Box 45"/>
          <p:cNvSpPr txBox="1">
            <a:spLocks noChangeArrowheads="1"/>
          </p:cNvSpPr>
          <p:nvPr/>
        </p:nvSpPr>
        <p:spPr bwMode="auto">
          <a:xfrm>
            <a:off x="6003925" y="2386013"/>
            <a:ext cx="173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30</a:t>
            </a:r>
          </a:p>
        </p:txBody>
      </p:sp>
      <p:sp>
        <p:nvSpPr>
          <p:cNvPr id="44057" name="Text Box 46"/>
          <p:cNvSpPr txBox="1">
            <a:spLocks noChangeArrowheads="1"/>
          </p:cNvSpPr>
          <p:nvPr/>
        </p:nvSpPr>
        <p:spPr bwMode="auto">
          <a:xfrm>
            <a:off x="5238750" y="31718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6</a:t>
            </a:r>
          </a:p>
        </p:txBody>
      </p:sp>
      <p:sp>
        <p:nvSpPr>
          <p:cNvPr id="44058" name="Text Box 47"/>
          <p:cNvSpPr txBox="1">
            <a:spLocks noChangeArrowheads="1"/>
          </p:cNvSpPr>
          <p:nvPr/>
        </p:nvSpPr>
        <p:spPr bwMode="auto">
          <a:xfrm>
            <a:off x="7142163" y="4595813"/>
            <a:ext cx="534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5</a:t>
            </a:r>
            <a:endParaRPr kumimoji="1" lang="en-US" altLang="zh-CN" sz="2000" b="1">
              <a:latin typeface="Times New Roman" charset="0"/>
            </a:endParaRPr>
          </a:p>
        </p:txBody>
      </p:sp>
      <p:sp>
        <p:nvSpPr>
          <p:cNvPr id="44059" name="Text Box 48"/>
          <p:cNvSpPr txBox="1">
            <a:spLocks noChangeArrowheads="1"/>
          </p:cNvSpPr>
          <p:nvPr/>
        </p:nvSpPr>
        <p:spPr bwMode="auto">
          <a:xfrm>
            <a:off x="7142163" y="3529013"/>
            <a:ext cx="744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15</a:t>
            </a:r>
          </a:p>
        </p:txBody>
      </p:sp>
      <p:sp>
        <p:nvSpPr>
          <p:cNvPr id="44060" name="Text Box 49"/>
          <p:cNvSpPr txBox="1">
            <a:spLocks noChangeArrowheads="1"/>
          </p:cNvSpPr>
          <p:nvPr/>
        </p:nvSpPr>
        <p:spPr bwMode="auto">
          <a:xfrm>
            <a:off x="6338888" y="3529013"/>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a:t>
            </a:r>
          </a:p>
        </p:txBody>
      </p:sp>
      <p:sp>
        <p:nvSpPr>
          <p:cNvPr id="44061" name="Text Box 50"/>
          <p:cNvSpPr txBox="1">
            <a:spLocks noChangeArrowheads="1"/>
          </p:cNvSpPr>
          <p:nvPr/>
        </p:nvSpPr>
        <p:spPr bwMode="auto">
          <a:xfrm>
            <a:off x="6338888" y="4291013"/>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3</a:t>
            </a:r>
            <a:endParaRPr kumimoji="1" lang="en-US" altLang="zh-CN" sz="2000" b="1">
              <a:latin typeface="Times New Roman" charset="0"/>
            </a:endParaRPr>
          </a:p>
        </p:txBody>
      </p:sp>
      <p:sp>
        <p:nvSpPr>
          <p:cNvPr id="44062" name="Line 51"/>
          <p:cNvSpPr>
            <a:spLocks noChangeShapeType="1"/>
          </p:cNvSpPr>
          <p:nvPr/>
        </p:nvSpPr>
        <p:spPr bwMode="auto">
          <a:xfrm>
            <a:off x="5602288" y="3605213"/>
            <a:ext cx="0" cy="108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63" name="Text Box 52"/>
          <p:cNvSpPr txBox="1">
            <a:spLocks noChangeArrowheads="1"/>
          </p:cNvSpPr>
          <p:nvPr/>
        </p:nvSpPr>
        <p:spPr bwMode="auto">
          <a:xfrm>
            <a:off x="5219700" y="4748213"/>
            <a:ext cx="461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2</a:t>
            </a:r>
            <a:endParaRPr kumimoji="1" lang="en-US" altLang="zh-CN" sz="2000" b="1">
              <a:latin typeface="Times New Roman" charset="0"/>
            </a:endParaRPr>
          </a:p>
        </p:txBody>
      </p:sp>
      <p:sp>
        <p:nvSpPr>
          <p:cNvPr id="44064" name="Text Box 53"/>
          <p:cNvSpPr txBox="1">
            <a:spLocks noChangeArrowheads="1"/>
          </p:cNvSpPr>
          <p:nvPr/>
        </p:nvSpPr>
        <p:spPr bwMode="auto">
          <a:xfrm>
            <a:off x="6286500" y="5434013"/>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sym typeface="Symbol" charset="2"/>
              </a:rPr>
              <a:t>1</a:t>
            </a:r>
            <a:endParaRPr kumimoji="1" lang="en-US" altLang="zh-CN" sz="2000" b="1">
              <a:latin typeface="Times New Roman" charset="0"/>
            </a:endParaRPr>
          </a:p>
        </p:txBody>
      </p:sp>
      <p:sp>
        <p:nvSpPr>
          <p:cNvPr id="4406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4E34049F-E844-6948-90AA-629172C1EE4F}" type="slidenum">
              <a:rPr lang="en-US" altLang="zh-CN"/>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549275"/>
            <a:ext cx="8440738" cy="792163"/>
          </a:xfrm>
        </p:spPr>
        <p:txBody>
          <a:bodyPr/>
          <a:lstStyle/>
          <a:p>
            <a:pPr eaLnBrk="1" hangingPunct="1"/>
            <a:r>
              <a:rPr lang="zh-CN" altLang="en-US" sz="3600">
                <a:latin typeface="Times New Roman" charset="0"/>
              </a:rPr>
              <a:t>有限布尔代数基数是</a:t>
            </a:r>
            <a:r>
              <a:rPr lang="en-US" altLang="zh-CN" sz="3600">
                <a:latin typeface="Times New Roman" charset="0"/>
              </a:rPr>
              <a:t>2</a:t>
            </a:r>
            <a:r>
              <a:rPr lang="zh-CN" altLang="en-US" sz="3600">
                <a:latin typeface="Times New Roman" charset="0"/>
              </a:rPr>
              <a:t>的整数次幂</a:t>
            </a:r>
          </a:p>
        </p:txBody>
      </p:sp>
      <p:sp>
        <p:nvSpPr>
          <p:cNvPr id="24579" name="Rectangle 3"/>
          <p:cNvSpPr>
            <a:spLocks noGrp="1" noChangeArrowheads="1"/>
          </p:cNvSpPr>
          <p:nvPr>
            <p:ph type="body" idx="1"/>
          </p:nvPr>
        </p:nvSpPr>
        <p:spPr>
          <a:xfrm>
            <a:off x="684213" y="1916113"/>
            <a:ext cx="8064500" cy="4537075"/>
          </a:xfrm>
        </p:spPr>
        <p:txBody>
          <a:bodyPr/>
          <a:lstStyle/>
          <a:p>
            <a:pPr eaLnBrk="1" hangingPunct="1">
              <a:lnSpc>
                <a:spcPct val="120000"/>
              </a:lnSpc>
              <a:spcBef>
                <a:spcPct val="35000"/>
              </a:spcBef>
            </a:pPr>
            <a:r>
              <a:rPr lang="zh-CN" altLang="en-US" sz="2800" b="1">
                <a:latin typeface="Times New Roman" charset="0"/>
              </a:rPr>
              <a:t>任何有限布尔代数的基数为</a:t>
            </a:r>
            <a:r>
              <a:rPr lang="en-US" altLang="zh-CN" sz="2800" b="1">
                <a:latin typeface="Times New Roman" charset="0"/>
              </a:rPr>
              <a:t>2</a:t>
            </a:r>
            <a:r>
              <a:rPr lang="en-US" altLang="zh-CN" sz="2800" b="1" baseline="30000">
                <a:latin typeface="Times New Roman" charset="0"/>
              </a:rPr>
              <a:t>n</a:t>
            </a:r>
            <a:r>
              <a:rPr lang="en-US" altLang="zh-CN" sz="2800" b="1">
                <a:latin typeface="Times New Roman" charset="0"/>
              </a:rPr>
              <a:t>, n</a:t>
            </a:r>
            <a:r>
              <a:rPr lang="zh-CN" altLang="en-US" sz="2800" b="1">
                <a:latin typeface="Times New Roman" charset="0"/>
              </a:rPr>
              <a:t>是自然数。</a:t>
            </a:r>
          </a:p>
          <a:p>
            <a:pPr lvl="1" eaLnBrk="1" hangingPunct="1">
              <a:lnSpc>
                <a:spcPct val="120000"/>
              </a:lnSpc>
              <a:spcBef>
                <a:spcPct val="35000"/>
              </a:spcBef>
            </a:pPr>
            <a:r>
              <a:rPr lang="zh-CN" altLang="en-US" sz="2400" b="1">
                <a:latin typeface="Times New Roman" charset="0"/>
              </a:rPr>
              <a:t>设</a:t>
            </a:r>
            <a:r>
              <a:rPr lang="en-US" altLang="zh-CN" sz="2400" b="1">
                <a:latin typeface="Times New Roman" charset="0"/>
              </a:rPr>
              <a:t>B</a:t>
            </a:r>
            <a:r>
              <a:rPr lang="zh-CN" altLang="en-US" sz="2400" b="1">
                <a:latin typeface="Times New Roman" charset="0"/>
              </a:rPr>
              <a:t>是有限代数系统，</a:t>
            </a:r>
            <a:r>
              <a:rPr lang="en-US" altLang="zh-CN" sz="2400" b="1">
                <a:latin typeface="Times New Roman" charset="0"/>
              </a:rPr>
              <a:t>A</a:t>
            </a:r>
            <a:r>
              <a:rPr lang="zh-CN" altLang="en-US" sz="2400" b="1">
                <a:latin typeface="Times New Roman" charset="0"/>
              </a:rPr>
              <a:t>是</a:t>
            </a:r>
            <a:r>
              <a:rPr lang="en-US" altLang="zh-CN" sz="2400" b="1">
                <a:latin typeface="Times New Roman" charset="0"/>
              </a:rPr>
              <a:t>B</a:t>
            </a:r>
            <a:r>
              <a:rPr lang="zh-CN" altLang="en-US" sz="2400" b="1">
                <a:latin typeface="Times New Roman" charset="0"/>
              </a:rPr>
              <a:t>中所有原子的集合。</a:t>
            </a:r>
          </a:p>
          <a:p>
            <a:pPr lvl="1" eaLnBrk="1" hangingPunct="1">
              <a:lnSpc>
                <a:spcPct val="120000"/>
              </a:lnSpc>
              <a:spcBef>
                <a:spcPct val="35000"/>
              </a:spcBef>
              <a:buFont typeface="Wingdings" charset="2"/>
              <a:buNone/>
            </a:pPr>
            <a:r>
              <a:rPr lang="zh-CN" altLang="en-US" sz="2400" b="1">
                <a:latin typeface="Times New Roman" charset="0"/>
              </a:rPr>
              <a:t>    则：</a:t>
            </a:r>
            <a:r>
              <a:rPr lang="en-US" altLang="zh-CN" sz="2400" b="1">
                <a:latin typeface="Times New Roman" charset="0"/>
              </a:rPr>
              <a:t>B</a:t>
            </a:r>
            <a:r>
              <a:rPr lang="en-US" altLang="zh-CN" sz="2400" b="1">
                <a:latin typeface="Times New Roman" charset="0"/>
                <a:sym typeface="Symbol" charset="2"/>
              </a:rPr>
              <a:t></a:t>
            </a:r>
            <a:r>
              <a:rPr lang="en-US" altLang="zh-CN" sz="2400" b="1" i="1">
                <a:latin typeface="Times New Roman" charset="0"/>
              </a:rPr>
              <a:t>P</a:t>
            </a:r>
            <a:r>
              <a:rPr lang="en-US" altLang="zh-CN" sz="2400" b="1">
                <a:latin typeface="Times New Roman" charset="0"/>
              </a:rPr>
              <a:t>(A), </a:t>
            </a:r>
            <a:r>
              <a:rPr lang="en-US" altLang="zh-CN" sz="2400" b="1">
                <a:latin typeface="Times New Roman" charset="0"/>
                <a:sym typeface="Symbol" charset="2"/>
              </a:rPr>
              <a:t></a:t>
            </a:r>
            <a:r>
              <a:rPr lang="en-US" altLang="zh-CN" sz="2400" b="1">
                <a:latin typeface="Times New Roman" charset="0"/>
              </a:rPr>
              <a:t>|B|=|</a:t>
            </a:r>
            <a:r>
              <a:rPr lang="en-US" altLang="zh-CN" sz="2400" b="1" i="1">
                <a:latin typeface="Times New Roman" charset="0"/>
              </a:rPr>
              <a:t>P</a:t>
            </a:r>
            <a:r>
              <a:rPr lang="en-US" altLang="zh-CN" sz="2400" b="1">
                <a:latin typeface="Times New Roman" charset="0"/>
              </a:rPr>
              <a:t>(A)|=2</a:t>
            </a:r>
            <a:r>
              <a:rPr lang="en-US" altLang="zh-CN" sz="2400" b="1" baseline="30000">
                <a:latin typeface="Times New Roman" charset="0"/>
              </a:rPr>
              <a:t>|A|</a:t>
            </a:r>
          </a:p>
          <a:p>
            <a:pPr lvl="1" eaLnBrk="1" hangingPunct="1">
              <a:lnSpc>
                <a:spcPct val="120000"/>
              </a:lnSpc>
              <a:spcBef>
                <a:spcPct val="35000"/>
              </a:spcBef>
              <a:buClr>
                <a:schemeClr val="tx2"/>
              </a:buClr>
            </a:pPr>
            <a:r>
              <a:rPr lang="zh-CN" altLang="en-US" sz="2800" b="1">
                <a:latin typeface="Times New Roman" charset="0"/>
              </a:rPr>
              <a:t>等势的有限布尔代数均同构</a:t>
            </a:r>
            <a:endParaRPr lang="en-US" altLang="zh-CN" sz="2800" b="1">
              <a:latin typeface="Times New Roman" charset="0"/>
            </a:endParaRPr>
          </a:p>
          <a:p>
            <a:pPr lvl="1" eaLnBrk="1" hangingPunct="1">
              <a:lnSpc>
                <a:spcPct val="120000"/>
              </a:lnSpc>
              <a:spcBef>
                <a:spcPct val="35000"/>
              </a:spcBef>
              <a:buFont typeface="Wingdings" charset="2"/>
              <a:buNone/>
            </a:pPr>
            <a:endParaRPr lang="en-US" altLang="zh-CN" sz="2200">
              <a:latin typeface="Times New Roman" charset="0"/>
            </a:endParaRPr>
          </a:p>
        </p:txBody>
      </p:sp>
      <p:sp>
        <p:nvSpPr>
          <p:cNvPr id="450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1A87C715-4C4B-C74E-9DFE-0939899DF09B}" type="slidenum">
              <a:rPr lang="en-US" altLang="zh-CN"/>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457200" y="122238"/>
            <a:ext cx="7543800" cy="1146175"/>
          </a:xfrm>
        </p:spPr>
        <p:txBody>
          <a:bodyPr/>
          <a:lstStyle/>
          <a:p>
            <a:pPr eaLnBrk="1" hangingPunct="1"/>
            <a:r>
              <a:rPr lang="zh-CN" altLang="en-US" sz="3600"/>
              <a:t>有限布尔代数（举例）</a:t>
            </a:r>
          </a:p>
        </p:txBody>
      </p:sp>
      <p:grpSp>
        <p:nvGrpSpPr>
          <p:cNvPr id="47107" name="Group 47"/>
          <p:cNvGrpSpPr>
            <a:grpSpLocks/>
          </p:cNvGrpSpPr>
          <p:nvPr/>
        </p:nvGrpSpPr>
        <p:grpSpPr bwMode="auto">
          <a:xfrm>
            <a:off x="755650" y="2636838"/>
            <a:ext cx="7467600" cy="3352800"/>
            <a:chOff x="480" y="1488"/>
            <a:chExt cx="4848" cy="2505"/>
          </a:xfrm>
        </p:grpSpPr>
        <p:sp>
          <p:nvSpPr>
            <p:cNvPr id="47110" name="Line 2"/>
            <p:cNvSpPr>
              <a:spLocks noChangeShapeType="1"/>
            </p:cNvSpPr>
            <p:nvPr/>
          </p:nvSpPr>
          <p:spPr bwMode="auto">
            <a:xfrm>
              <a:off x="1422" y="2007"/>
              <a:ext cx="0" cy="12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11" name="Line 4"/>
            <p:cNvSpPr>
              <a:spLocks noChangeShapeType="1"/>
            </p:cNvSpPr>
            <p:nvPr/>
          </p:nvSpPr>
          <p:spPr bwMode="auto">
            <a:xfrm>
              <a:off x="4490" y="2688"/>
              <a:ext cx="0" cy="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7112" name="Group 5"/>
            <p:cNvGrpSpPr>
              <a:grpSpLocks/>
            </p:cNvGrpSpPr>
            <p:nvPr/>
          </p:nvGrpSpPr>
          <p:grpSpPr bwMode="auto">
            <a:xfrm>
              <a:off x="4000" y="2490"/>
              <a:ext cx="986" cy="959"/>
              <a:chOff x="600" y="1668"/>
              <a:chExt cx="1190" cy="959"/>
            </a:xfrm>
          </p:grpSpPr>
          <p:sp>
            <p:nvSpPr>
              <p:cNvPr id="47149" name="AutoShape 6"/>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50" name="Oval 7"/>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51" name="Oval 8"/>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52" name="Oval 9"/>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53" name="Oval 10"/>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grpSp>
        <p:sp>
          <p:nvSpPr>
            <p:cNvPr id="47113" name="Text Box 11"/>
            <p:cNvSpPr txBox="1">
              <a:spLocks noChangeArrowheads="1"/>
            </p:cNvSpPr>
            <p:nvPr/>
          </p:nvSpPr>
          <p:spPr bwMode="auto">
            <a:xfrm>
              <a:off x="4930" y="2880"/>
              <a:ext cx="39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001</a:t>
              </a:r>
            </a:p>
          </p:txBody>
        </p:sp>
        <p:grpSp>
          <p:nvGrpSpPr>
            <p:cNvPr id="47114" name="Group 12"/>
            <p:cNvGrpSpPr>
              <a:grpSpLocks/>
            </p:cNvGrpSpPr>
            <p:nvPr/>
          </p:nvGrpSpPr>
          <p:grpSpPr bwMode="auto">
            <a:xfrm>
              <a:off x="3696" y="1488"/>
              <a:ext cx="1632" cy="1497"/>
              <a:chOff x="3696" y="1488"/>
              <a:chExt cx="1632" cy="1497"/>
            </a:xfrm>
          </p:grpSpPr>
          <p:sp>
            <p:nvSpPr>
              <p:cNvPr id="47135" name="Line 13"/>
              <p:cNvSpPr>
                <a:spLocks noChangeShapeType="1"/>
              </p:cNvSpPr>
              <p:nvPr/>
            </p:nvSpPr>
            <p:spPr bwMode="auto">
              <a:xfrm>
                <a:off x="4952" y="222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6" name="Line 14"/>
              <p:cNvSpPr>
                <a:spLocks noChangeShapeType="1"/>
              </p:cNvSpPr>
              <p:nvPr/>
            </p:nvSpPr>
            <p:spPr bwMode="auto">
              <a:xfrm>
                <a:off x="4027" y="2247"/>
                <a:ext cx="0" cy="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7" name="Line 15"/>
              <p:cNvSpPr>
                <a:spLocks noChangeShapeType="1"/>
              </p:cNvSpPr>
              <p:nvPr/>
            </p:nvSpPr>
            <p:spPr bwMode="auto">
              <a:xfrm>
                <a:off x="4490" y="1797"/>
                <a:ext cx="0" cy="7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7138" name="Group 16"/>
              <p:cNvGrpSpPr>
                <a:grpSpLocks/>
              </p:cNvGrpSpPr>
              <p:nvPr/>
            </p:nvGrpSpPr>
            <p:grpSpPr bwMode="auto">
              <a:xfrm>
                <a:off x="3995" y="1764"/>
                <a:ext cx="986" cy="959"/>
                <a:chOff x="600" y="1668"/>
                <a:chExt cx="1190" cy="959"/>
              </a:xfrm>
            </p:grpSpPr>
            <p:sp>
              <p:nvSpPr>
                <p:cNvPr id="47144" name="AutoShape 17"/>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45" name="Oval 18"/>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46" name="Oval 19"/>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47" name="Oval 20"/>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48" name="Oval 21"/>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grpSp>
          <p:sp>
            <p:nvSpPr>
              <p:cNvPr id="47139" name="Text Box 22"/>
              <p:cNvSpPr txBox="1">
                <a:spLocks noChangeArrowheads="1"/>
              </p:cNvSpPr>
              <p:nvPr/>
            </p:nvSpPr>
            <p:spPr bwMode="auto">
              <a:xfrm>
                <a:off x="4253" y="1488"/>
                <a:ext cx="103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111</a:t>
                </a:r>
              </a:p>
            </p:txBody>
          </p:sp>
          <p:sp>
            <p:nvSpPr>
              <p:cNvPr id="47140" name="Text Box 23"/>
              <p:cNvSpPr txBox="1">
                <a:spLocks noChangeArrowheads="1"/>
              </p:cNvSpPr>
              <p:nvPr/>
            </p:nvSpPr>
            <p:spPr bwMode="auto">
              <a:xfrm>
                <a:off x="3696" y="1968"/>
                <a:ext cx="103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110</a:t>
                </a:r>
              </a:p>
            </p:txBody>
          </p:sp>
          <p:sp>
            <p:nvSpPr>
              <p:cNvPr id="47141" name="Text Box 24"/>
              <p:cNvSpPr txBox="1">
                <a:spLocks noChangeArrowheads="1"/>
              </p:cNvSpPr>
              <p:nvPr/>
            </p:nvSpPr>
            <p:spPr bwMode="auto">
              <a:xfrm>
                <a:off x="4930" y="2208"/>
                <a:ext cx="39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011</a:t>
                </a:r>
              </a:p>
            </p:txBody>
          </p:sp>
          <p:sp>
            <p:nvSpPr>
              <p:cNvPr id="47142" name="Text Box 25"/>
              <p:cNvSpPr txBox="1">
                <a:spLocks noChangeArrowheads="1"/>
              </p:cNvSpPr>
              <p:nvPr/>
            </p:nvSpPr>
            <p:spPr bwMode="auto">
              <a:xfrm>
                <a:off x="4452" y="2208"/>
                <a:ext cx="47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101</a:t>
                </a:r>
              </a:p>
            </p:txBody>
          </p:sp>
          <p:sp>
            <p:nvSpPr>
              <p:cNvPr id="47143" name="Text Box 26"/>
              <p:cNvSpPr txBox="1">
                <a:spLocks noChangeArrowheads="1"/>
              </p:cNvSpPr>
              <p:nvPr/>
            </p:nvSpPr>
            <p:spPr bwMode="auto">
              <a:xfrm>
                <a:off x="4452" y="2688"/>
                <a:ext cx="39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010</a:t>
                </a:r>
              </a:p>
            </p:txBody>
          </p:sp>
        </p:grpSp>
        <p:sp>
          <p:nvSpPr>
            <p:cNvPr id="47115" name="Text Box 27"/>
            <p:cNvSpPr txBox="1">
              <a:spLocks noChangeArrowheads="1"/>
            </p:cNvSpPr>
            <p:nvPr/>
          </p:nvSpPr>
          <p:spPr bwMode="auto">
            <a:xfrm>
              <a:off x="3792" y="2976"/>
              <a:ext cx="3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100</a:t>
              </a:r>
            </a:p>
          </p:txBody>
        </p:sp>
        <p:sp>
          <p:nvSpPr>
            <p:cNvPr id="47116" name="Text Box 28"/>
            <p:cNvSpPr txBox="1">
              <a:spLocks noChangeArrowheads="1"/>
            </p:cNvSpPr>
            <p:nvPr/>
          </p:nvSpPr>
          <p:spPr bwMode="auto">
            <a:xfrm>
              <a:off x="4464" y="3360"/>
              <a:ext cx="43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sym typeface="Symbol" charset="2"/>
                </a:rPr>
                <a:t>000</a:t>
              </a:r>
              <a:endParaRPr kumimoji="1" lang="en-US" altLang="zh-CN" sz="2000" b="1">
                <a:latin typeface="Times New Roman" charset="0"/>
              </a:endParaRPr>
            </a:p>
          </p:txBody>
        </p:sp>
        <p:sp>
          <p:nvSpPr>
            <p:cNvPr id="47117" name="AutoShape 29"/>
            <p:cNvSpPr>
              <a:spLocks noChangeArrowheads="1"/>
            </p:cNvSpPr>
            <p:nvPr/>
          </p:nvSpPr>
          <p:spPr bwMode="auto">
            <a:xfrm>
              <a:off x="2335" y="2064"/>
              <a:ext cx="954"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18" name="Oval 30"/>
            <p:cNvSpPr>
              <a:spLocks noChangeArrowheads="1"/>
            </p:cNvSpPr>
            <p:nvPr/>
          </p:nvSpPr>
          <p:spPr bwMode="auto">
            <a:xfrm>
              <a:off x="2780" y="2052"/>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19" name="Oval 31"/>
            <p:cNvSpPr>
              <a:spLocks noChangeArrowheads="1"/>
            </p:cNvSpPr>
            <p:nvPr/>
          </p:nvSpPr>
          <p:spPr bwMode="auto">
            <a:xfrm>
              <a:off x="2315" y="2490"/>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20" name="Oval 32"/>
            <p:cNvSpPr>
              <a:spLocks noChangeArrowheads="1"/>
            </p:cNvSpPr>
            <p:nvPr/>
          </p:nvSpPr>
          <p:spPr bwMode="auto">
            <a:xfrm>
              <a:off x="3245" y="2469"/>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21" name="Oval 33"/>
            <p:cNvSpPr>
              <a:spLocks noChangeArrowheads="1"/>
            </p:cNvSpPr>
            <p:nvPr/>
          </p:nvSpPr>
          <p:spPr bwMode="auto">
            <a:xfrm>
              <a:off x="2780" y="2943"/>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22" name="Text Box 34"/>
            <p:cNvSpPr txBox="1">
              <a:spLocks noChangeArrowheads="1"/>
            </p:cNvSpPr>
            <p:nvPr/>
          </p:nvSpPr>
          <p:spPr bwMode="auto">
            <a:xfrm>
              <a:off x="2573" y="1776"/>
              <a:ext cx="103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11</a:t>
              </a:r>
            </a:p>
          </p:txBody>
        </p:sp>
        <p:sp>
          <p:nvSpPr>
            <p:cNvPr id="47123" name="Text Box 35"/>
            <p:cNvSpPr txBox="1">
              <a:spLocks noChangeArrowheads="1"/>
            </p:cNvSpPr>
            <p:nvPr/>
          </p:nvSpPr>
          <p:spPr bwMode="auto">
            <a:xfrm>
              <a:off x="2016" y="2256"/>
              <a:ext cx="103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a:t>
              </a:r>
            </a:p>
          </p:txBody>
        </p:sp>
        <p:sp>
          <p:nvSpPr>
            <p:cNvPr id="47124" name="Text Box 36"/>
            <p:cNvSpPr txBox="1">
              <a:spLocks noChangeArrowheads="1"/>
            </p:cNvSpPr>
            <p:nvPr/>
          </p:nvSpPr>
          <p:spPr bwMode="auto">
            <a:xfrm>
              <a:off x="3250" y="2496"/>
              <a:ext cx="39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01</a:t>
              </a:r>
            </a:p>
          </p:txBody>
        </p:sp>
        <p:sp>
          <p:nvSpPr>
            <p:cNvPr id="47125" name="Text Box 37"/>
            <p:cNvSpPr txBox="1">
              <a:spLocks noChangeArrowheads="1"/>
            </p:cNvSpPr>
            <p:nvPr/>
          </p:nvSpPr>
          <p:spPr bwMode="auto">
            <a:xfrm>
              <a:off x="2772" y="2976"/>
              <a:ext cx="39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00</a:t>
              </a:r>
            </a:p>
          </p:txBody>
        </p:sp>
        <p:sp>
          <p:nvSpPr>
            <p:cNvPr id="47126" name="Oval 38"/>
            <p:cNvSpPr>
              <a:spLocks noChangeArrowheads="1"/>
            </p:cNvSpPr>
            <p:nvPr/>
          </p:nvSpPr>
          <p:spPr bwMode="auto">
            <a:xfrm>
              <a:off x="1392" y="1968"/>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27" name="Oval 39"/>
            <p:cNvSpPr>
              <a:spLocks noChangeArrowheads="1"/>
            </p:cNvSpPr>
            <p:nvPr/>
          </p:nvSpPr>
          <p:spPr bwMode="auto">
            <a:xfrm>
              <a:off x="684" y="2610"/>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28" name="Oval 40"/>
            <p:cNvSpPr>
              <a:spLocks noChangeArrowheads="1"/>
            </p:cNvSpPr>
            <p:nvPr/>
          </p:nvSpPr>
          <p:spPr bwMode="auto">
            <a:xfrm>
              <a:off x="1392" y="3216"/>
              <a:ext cx="56"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47129" name="Text Box 41"/>
            <p:cNvSpPr txBox="1">
              <a:spLocks noChangeArrowheads="1"/>
            </p:cNvSpPr>
            <p:nvPr/>
          </p:nvSpPr>
          <p:spPr bwMode="auto">
            <a:xfrm>
              <a:off x="480" y="2736"/>
              <a:ext cx="52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n</a:t>
              </a:r>
              <a:r>
                <a:rPr kumimoji="1" lang="en-US" altLang="zh-CN" sz="2400" b="1">
                  <a:latin typeface="Times New Roman" charset="0"/>
                </a:rPr>
                <a:t>=0</a:t>
              </a:r>
              <a:endParaRPr kumimoji="1" lang="en-US" altLang="zh-CN" sz="2400" b="1" i="1">
                <a:latin typeface="Times New Roman" charset="0"/>
              </a:endParaRPr>
            </a:p>
          </p:txBody>
        </p:sp>
        <p:sp>
          <p:nvSpPr>
            <p:cNvPr id="47130" name="Text Box 42"/>
            <p:cNvSpPr txBox="1">
              <a:spLocks noChangeArrowheads="1"/>
            </p:cNvSpPr>
            <p:nvPr/>
          </p:nvSpPr>
          <p:spPr bwMode="auto">
            <a:xfrm>
              <a:off x="1104" y="3408"/>
              <a:ext cx="11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n</a:t>
              </a:r>
              <a:r>
                <a:rPr kumimoji="1" lang="en-US" altLang="zh-CN" sz="2400" b="1">
                  <a:latin typeface="Times New Roman" charset="0"/>
                </a:rPr>
                <a:t>=1</a:t>
              </a:r>
              <a:endParaRPr kumimoji="1" lang="en-US" altLang="zh-CN" sz="2400" b="1" i="1">
                <a:latin typeface="Times New Roman" charset="0"/>
              </a:endParaRPr>
            </a:p>
          </p:txBody>
        </p:sp>
        <p:sp>
          <p:nvSpPr>
            <p:cNvPr id="47131" name="Text Box 43"/>
            <p:cNvSpPr txBox="1">
              <a:spLocks noChangeArrowheads="1"/>
            </p:cNvSpPr>
            <p:nvPr/>
          </p:nvSpPr>
          <p:spPr bwMode="auto">
            <a:xfrm>
              <a:off x="1440" y="3120"/>
              <a:ext cx="3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a:t>
              </a:r>
            </a:p>
          </p:txBody>
        </p:sp>
        <p:sp>
          <p:nvSpPr>
            <p:cNvPr id="47132" name="Text Box 44"/>
            <p:cNvSpPr txBox="1">
              <a:spLocks noChangeArrowheads="1"/>
            </p:cNvSpPr>
            <p:nvPr/>
          </p:nvSpPr>
          <p:spPr bwMode="auto">
            <a:xfrm>
              <a:off x="1440" y="1776"/>
              <a:ext cx="3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a:t>
              </a:r>
            </a:p>
          </p:txBody>
        </p:sp>
        <p:sp>
          <p:nvSpPr>
            <p:cNvPr id="47133" name="Text Box 45"/>
            <p:cNvSpPr txBox="1">
              <a:spLocks noChangeArrowheads="1"/>
            </p:cNvSpPr>
            <p:nvPr/>
          </p:nvSpPr>
          <p:spPr bwMode="auto">
            <a:xfrm>
              <a:off x="2496" y="3360"/>
              <a:ext cx="67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n</a:t>
              </a:r>
              <a:r>
                <a:rPr kumimoji="1" lang="en-US" altLang="zh-CN" sz="2400" b="1">
                  <a:latin typeface="Times New Roman" charset="0"/>
                </a:rPr>
                <a:t>=2</a:t>
              </a:r>
              <a:endParaRPr kumimoji="1" lang="en-US" altLang="zh-CN" sz="2400" b="1" i="1">
                <a:latin typeface="Times New Roman" charset="0"/>
              </a:endParaRPr>
            </a:p>
          </p:txBody>
        </p:sp>
        <p:sp>
          <p:nvSpPr>
            <p:cNvPr id="47134" name="Text Box 46"/>
            <p:cNvSpPr txBox="1">
              <a:spLocks noChangeArrowheads="1"/>
            </p:cNvSpPr>
            <p:nvPr/>
          </p:nvSpPr>
          <p:spPr bwMode="auto">
            <a:xfrm>
              <a:off x="4224" y="3648"/>
              <a:ext cx="96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n=3</a:t>
              </a:r>
            </a:p>
          </p:txBody>
        </p:sp>
      </p:grpSp>
      <p:sp>
        <p:nvSpPr>
          <p:cNvPr id="47108" name="Text Box 48"/>
          <p:cNvSpPr txBox="1">
            <a:spLocks noChangeArrowheads="1"/>
          </p:cNvSpPr>
          <p:nvPr/>
        </p:nvSpPr>
        <p:spPr bwMode="auto">
          <a:xfrm>
            <a:off x="539750" y="1844675"/>
            <a:ext cx="4495800" cy="830263"/>
          </a:xfrm>
          <a:prstGeom prst="rect">
            <a:avLst/>
          </a:prstGeom>
          <a:solidFill>
            <a:srgbClr val="CCFFCC"/>
          </a:solidFill>
          <a:ln w="57150" cmpd="thickThin">
            <a:solidFill>
              <a:srgbClr val="99CC00"/>
            </a:solidFill>
            <a:miter lim="800000"/>
            <a:headEnd/>
            <a:tailEnd/>
          </a:ln>
          <a:effectLst>
            <a:outerShdw blurRad="63500" dist="107763" dir="13500000" algn="ctr" rotWithShape="0">
              <a:schemeClr val="bg2">
                <a:alpha val="74998"/>
              </a:schemeClr>
            </a:outerShdw>
          </a:effec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kumimoji="1" lang="zh-CN" altLang="en-US" sz="2400" b="1">
                <a:latin typeface="Times New Roman" charset="0"/>
              </a:rPr>
              <a:t>与含</a:t>
            </a:r>
            <a:r>
              <a:rPr kumimoji="1" lang="en-US" altLang="zh-CN" sz="2400" b="1" i="1">
                <a:latin typeface="Times New Roman" charset="0"/>
              </a:rPr>
              <a:t>n</a:t>
            </a:r>
            <a:r>
              <a:rPr kumimoji="1" lang="zh-CN" altLang="en-US" sz="2400" b="1">
                <a:latin typeface="Times New Roman" charset="0"/>
              </a:rPr>
              <a:t>个元素的集合的幂集代数系统同构的布尔代数记为</a:t>
            </a:r>
            <a:r>
              <a:rPr kumimoji="1" lang="en-US" altLang="zh-CN" sz="2400" b="1" i="1">
                <a:latin typeface="Times New Roman" charset="0"/>
              </a:rPr>
              <a:t>B</a:t>
            </a:r>
            <a:r>
              <a:rPr kumimoji="1" lang="en-US" altLang="zh-CN" sz="2400" b="1" baseline="-25000">
                <a:latin typeface="Times New Roman" charset="0"/>
              </a:rPr>
              <a:t>n</a:t>
            </a:r>
            <a:endParaRPr kumimoji="1" lang="zh-CN" altLang="en-US" sz="2400" b="1">
              <a:latin typeface="Times New Roman" charset="0"/>
            </a:endParaRPr>
          </a:p>
        </p:txBody>
      </p:sp>
      <p:sp>
        <p:nvSpPr>
          <p:cNvPr id="4710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9913C6F2-98A9-E74A-8570-F5B1995853CF}"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a:xfrm>
            <a:off x="179388" y="404813"/>
            <a:ext cx="7993062" cy="1006475"/>
          </a:xfrm>
        </p:spPr>
        <p:txBody>
          <a:bodyPr/>
          <a:lstStyle/>
          <a:p>
            <a:r>
              <a:rPr lang="zh-CN" altLang="en-US" sz="3600" dirty="0">
                <a:latin typeface="Times New Roman" charset="0"/>
              </a:rPr>
              <a:t>几个同构的格的哈斯图</a:t>
            </a:r>
            <a:endParaRPr lang="en-US" altLang="zh-CN" sz="3600" dirty="0">
              <a:latin typeface="Times New Roman" charset="0"/>
            </a:endParaRPr>
          </a:p>
        </p:txBody>
      </p:sp>
      <p:grpSp>
        <p:nvGrpSpPr>
          <p:cNvPr id="49155" name="组合 80"/>
          <p:cNvGrpSpPr>
            <a:grpSpLocks/>
          </p:cNvGrpSpPr>
          <p:nvPr/>
        </p:nvGrpSpPr>
        <p:grpSpPr bwMode="auto">
          <a:xfrm>
            <a:off x="3114675" y="1844675"/>
            <a:ext cx="2819400" cy="4267200"/>
            <a:chOff x="277090" y="1828800"/>
            <a:chExt cx="2819400" cy="4267200"/>
          </a:xfrm>
        </p:grpSpPr>
        <p:sp>
          <p:nvSpPr>
            <p:cNvPr id="49210" name="Oval 4"/>
            <p:cNvSpPr>
              <a:spLocks noChangeArrowheads="1"/>
            </p:cNvSpPr>
            <p:nvPr/>
          </p:nvSpPr>
          <p:spPr bwMode="auto">
            <a:xfrm>
              <a:off x="277090" y="1828800"/>
              <a:ext cx="2819400" cy="4267200"/>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11" name="Line 6"/>
            <p:cNvSpPr>
              <a:spLocks noChangeShapeType="1"/>
            </p:cNvSpPr>
            <p:nvPr/>
          </p:nvSpPr>
          <p:spPr bwMode="auto">
            <a:xfrm>
              <a:off x="2465388" y="33718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2" name="Line 7"/>
            <p:cNvSpPr>
              <a:spLocks noChangeShapeType="1"/>
            </p:cNvSpPr>
            <p:nvPr/>
          </p:nvSpPr>
          <p:spPr bwMode="auto">
            <a:xfrm>
              <a:off x="930275" y="3414713"/>
              <a:ext cx="0" cy="108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3" name="Line 8"/>
            <p:cNvSpPr>
              <a:spLocks noChangeShapeType="1"/>
            </p:cNvSpPr>
            <p:nvPr/>
          </p:nvSpPr>
          <p:spPr bwMode="auto">
            <a:xfrm>
              <a:off x="1697038" y="4114800"/>
              <a:ext cx="0" cy="1171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4" name="Line 9"/>
            <p:cNvSpPr>
              <a:spLocks noChangeShapeType="1"/>
            </p:cNvSpPr>
            <p:nvPr/>
          </p:nvSpPr>
          <p:spPr bwMode="auto">
            <a:xfrm>
              <a:off x="1697038" y="2700338"/>
              <a:ext cx="0" cy="1157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9215" name="Group 10"/>
            <p:cNvGrpSpPr>
              <a:grpSpLocks/>
            </p:cNvGrpSpPr>
            <p:nvPr/>
          </p:nvGrpSpPr>
          <p:grpSpPr bwMode="auto">
            <a:xfrm>
              <a:off x="876300" y="2647950"/>
              <a:ext cx="1636713" cy="1522413"/>
              <a:chOff x="600" y="1668"/>
              <a:chExt cx="1190" cy="959"/>
            </a:xfrm>
          </p:grpSpPr>
          <p:sp>
            <p:nvSpPr>
              <p:cNvPr id="49230" name="AutoShape 11"/>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31" name="Oval 12"/>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32" name="Oval 13"/>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33" name="Oval 14"/>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34" name="Oval 15"/>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grpSp>
          <p:nvGrpSpPr>
            <p:cNvPr id="49216" name="Group 16"/>
            <p:cNvGrpSpPr>
              <a:grpSpLocks/>
            </p:cNvGrpSpPr>
            <p:nvPr/>
          </p:nvGrpSpPr>
          <p:grpSpPr bwMode="auto">
            <a:xfrm>
              <a:off x="884238" y="3800475"/>
              <a:ext cx="1638300" cy="1522413"/>
              <a:chOff x="600" y="1668"/>
              <a:chExt cx="1190" cy="959"/>
            </a:xfrm>
          </p:grpSpPr>
          <p:sp>
            <p:nvSpPr>
              <p:cNvPr id="49225" name="AutoShape 17"/>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26" name="Oval 18"/>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27" name="Oval 19"/>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28" name="Oval 20"/>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29" name="Oval 21"/>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sp>
          <p:nvSpPr>
            <p:cNvPr id="49217" name="Text Box 22"/>
            <p:cNvSpPr txBox="1">
              <a:spLocks noChangeArrowheads="1"/>
            </p:cNvSpPr>
            <p:nvPr/>
          </p:nvSpPr>
          <p:spPr bwMode="auto">
            <a:xfrm>
              <a:off x="1304925" y="220980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a</a:t>
              </a:r>
              <a:r>
                <a:rPr kumimoji="1" lang="en-US" altLang="zh-CN" sz="2000" b="1">
                  <a:latin typeface="Times New Roman" charset="0"/>
                </a:rPr>
                <a:t>,</a:t>
              </a:r>
              <a:r>
                <a:rPr kumimoji="1" lang="en-US" altLang="zh-CN" sz="2000" b="1" i="1">
                  <a:latin typeface="Times New Roman" charset="0"/>
                </a:rPr>
                <a:t>b</a:t>
              </a:r>
              <a:r>
                <a:rPr kumimoji="1" lang="en-US" altLang="zh-CN" sz="2000" b="1">
                  <a:latin typeface="Times New Roman" charset="0"/>
                </a:rPr>
                <a:t>,</a:t>
              </a:r>
              <a:r>
                <a:rPr kumimoji="1" lang="en-US" altLang="zh-CN" sz="2000" b="1" i="1">
                  <a:latin typeface="Times New Roman" charset="0"/>
                </a:rPr>
                <a:t>c</a:t>
              </a:r>
              <a:r>
                <a:rPr kumimoji="1" lang="en-US" altLang="zh-CN" sz="2000" b="1">
                  <a:latin typeface="Times New Roman" charset="0"/>
                </a:rPr>
                <a:t>}</a:t>
              </a:r>
            </a:p>
          </p:txBody>
        </p:sp>
        <p:sp>
          <p:nvSpPr>
            <p:cNvPr id="49218" name="Text Box 23"/>
            <p:cNvSpPr txBox="1">
              <a:spLocks noChangeArrowheads="1"/>
            </p:cNvSpPr>
            <p:nvPr/>
          </p:nvSpPr>
          <p:spPr bwMode="auto">
            <a:xfrm>
              <a:off x="381000" y="297180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a</a:t>
              </a:r>
              <a:r>
                <a:rPr kumimoji="1" lang="en-US" altLang="zh-CN" sz="2000" b="1">
                  <a:latin typeface="Times New Roman" charset="0"/>
                </a:rPr>
                <a:t>,</a:t>
              </a:r>
              <a:r>
                <a:rPr kumimoji="1" lang="en-US" altLang="zh-CN" sz="2000" b="1" i="1">
                  <a:latin typeface="Times New Roman" charset="0"/>
                </a:rPr>
                <a:t>b</a:t>
              </a:r>
              <a:r>
                <a:rPr kumimoji="1" lang="en-US" altLang="zh-CN" sz="2000" b="1">
                  <a:latin typeface="Times New Roman" charset="0"/>
                </a:rPr>
                <a:t>}</a:t>
              </a:r>
            </a:p>
          </p:txBody>
        </p:sp>
        <p:sp>
          <p:nvSpPr>
            <p:cNvPr id="49219" name="Text Box 24"/>
            <p:cNvSpPr txBox="1">
              <a:spLocks noChangeArrowheads="1"/>
            </p:cNvSpPr>
            <p:nvPr/>
          </p:nvSpPr>
          <p:spPr bwMode="auto">
            <a:xfrm>
              <a:off x="2428875" y="4419600"/>
              <a:ext cx="52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c</a:t>
              </a:r>
              <a:r>
                <a:rPr kumimoji="1" lang="en-US" altLang="zh-CN" sz="2000" b="1">
                  <a:latin typeface="Times New Roman" charset="0"/>
                </a:rPr>
                <a:t>}</a:t>
              </a:r>
            </a:p>
          </p:txBody>
        </p:sp>
        <p:sp>
          <p:nvSpPr>
            <p:cNvPr id="49220" name="Text Box 25"/>
            <p:cNvSpPr txBox="1">
              <a:spLocks noChangeArrowheads="1"/>
            </p:cNvSpPr>
            <p:nvPr/>
          </p:nvSpPr>
          <p:spPr bwMode="auto">
            <a:xfrm>
              <a:off x="2428875" y="3352800"/>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b</a:t>
              </a:r>
              <a:r>
                <a:rPr kumimoji="1" lang="en-US" altLang="zh-CN" sz="2000" b="1">
                  <a:latin typeface="Times New Roman" charset="0"/>
                </a:rPr>
                <a:t>,</a:t>
              </a:r>
              <a:r>
                <a:rPr kumimoji="1" lang="en-US" altLang="zh-CN" sz="2000" b="1" i="1">
                  <a:latin typeface="Times New Roman" charset="0"/>
                </a:rPr>
                <a:t>c</a:t>
              </a:r>
              <a:r>
                <a:rPr kumimoji="1" lang="en-US" altLang="zh-CN" sz="2000" b="1">
                  <a:latin typeface="Times New Roman" charset="0"/>
                </a:rPr>
                <a:t>}</a:t>
              </a:r>
            </a:p>
          </p:txBody>
        </p:sp>
        <p:sp>
          <p:nvSpPr>
            <p:cNvPr id="49221" name="Text Box 26"/>
            <p:cNvSpPr txBox="1">
              <a:spLocks noChangeArrowheads="1"/>
            </p:cNvSpPr>
            <p:nvPr/>
          </p:nvSpPr>
          <p:spPr bwMode="auto">
            <a:xfrm>
              <a:off x="1635125" y="3352800"/>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a</a:t>
              </a:r>
              <a:r>
                <a:rPr kumimoji="1" lang="en-US" altLang="zh-CN" sz="2000" b="1">
                  <a:latin typeface="Times New Roman" charset="0"/>
                </a:rPr>
                <a:t>,</a:t>
              </a:r>
              <a:r>
                <a:rPr kumimoji="1" lang="en-US" altLang="zh-CN" sz="2000" b="1" i="1">
                  <a:latin typeface="Times New Roman" charset="0"/>
                </a:rPr>
                <a:t>c</a:t>
              </a:r>
              <a:r>
                <a:rPr kumimoji="1" lang="en-US" altLang="zh-CN" sz="2000" b="1">
                  <a:latin typeface="Times New Roman" charset="0"/>
                </a:rPr>
                <a:t>}</a:t>
              </a:r>
            </a:p>
          </p:txBody>
        </p:sp>
        <p:sp>
          <p:nvSpPr>
            <p:cNvPr id="49222" name="Text Box 27"/>
            <p:cNvSpPr txBox="1">
              <a:spLocks noChangeArrowheads="1"/>
            </p:cNvSpPr>
            <p:nvPr/>
          </p:nvSpPr>
          <p:spPr bwMode="auto">
            <a:xfrm>
              <a:off x="1635125" y="41148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b</a:t>
              </a:r>
              <a:r>
                <a:rPr kumimoji="1" lang="en-US" altLang="zh-CN" sz="2000" b="1">
                  <a:latin typeface="Times New Roman" charset="0"/>
                </a:rPr>
                <a:t>}</a:t>
              </a:r>
            </a:p>
          </p:txBody>
        </p:sp>
        <p:sp>
          <p:nvSpPr>
            <p:cNvPr id="49223" name="Text Box 28"/>
            <p:cNvSpPr txBox="1">
              <a:spLocks noChangeArrowheads="1"/>
            </p:cNvSpPr>
            <p:nvPr/>
          </p:nvSpPr>
          <p:spPr bwMode="auto">
            <a:xfrm>
              <a:off x="644525" y="45720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a:t>
              </a:r>
              <a:r>
                <a:rPr kumimoji="1" lang="en-US" altLang="zh-CN" sz="2000" b="1" i="1">
                  <a:latin typeface="Times New Roman" charset="0"/>
                </a:rPr>
                <a:t>a</a:t>
              </a:r>
              <a:r>
                <a:rPr kumimoji="1" lang="en-US" altLang="zh-CN" sz="2000" b="1">
                  <a:latin typeface="Times New Roman" charset="0"/>
                </a:rPr>
                <a:t>}</a:t>
              </a:r>
            </a:p>
          </p:txBody>
        </p:sp>
        <p:sp>
          <p:nvSpPr>
            <p:cNvPr id="49224" name="Text Box 29"/>
            <p:cNvSpPr txBox="1">
              <a:spLocks noChangeArrowheads="1"/>
            </p:cNvSpPr>
            <p:nvPr/>
          </p:nvSpPr>
          <p:spPr bwMode="auto">
            <a:xfrm>
              <a:off x="1600200" y="52578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sym typeface="Symbol" charset="2"/>
                </a:rPr>
                <a:t></a:t>
              </a:r>
              <a:endParaRPr kumimoji="1" lang="en-US" altLang="zh-CN" sz="2000" b="1">
                <a:latin typeface="Times New Roman" charset="0"/>
              </a:endParaRPr>
            </a:p>
          </p:txBody>
        </p:sp>
      </p:grpSp>
      <p:grpSp>
        <p:nvGrpSpPr>
          <p:cNvPr id="49156" name="组合 78"/>
          <p:cNvGrpSpPr>
            <a:grpSpLocks/>
          </p:cNvGrpSpPr>
          <p:nvPr/>
        </p:nvGrpSpPr>
        <p:grpSpPr bwMode="auto">
          <a:xfrm>
            <a:off x="6084888" y="1773238"/>
            <a:ext cx="2982912" cy="4267200"/>
            <a:chOff x="2807568" y="1756792"/>
            <a:chExt cx="2983632" cy="4267200"/>
          </a:xfrm>
        </p:grpSpPr>
        <p:sp>
          <p:nvSpPr>
            <p:cNvPr id="49185" name="Oval 3"/>
            <p:cNvSpPr>
              <a:spLocks noChangeArrowheads="1"/>
            </p:cNvSpPr>
            <p:nvPr/>
          </p:nvSpPr>
          <p:spPr bwMode="auto">
            <a:xfrm>
              <a:off x="2807568" y="1756792"/>
              <a:ext cx="2819400" cy="4267200"/>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86" name="Line 30"/>
            <p:cNvSpPr>
              <a:spLocks noChangeShapeType="1"/>
            </p:cNvSpPr>
            <p:nvPr/>
          </p:nvSpPr>
          <p:spPr bwMode="auto">
            <a:xfrm>
              <a:off x="5083175" y="34480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7" name="Line 31"/>
            <p:cNvSpPr>
              <a:spLocks noChangeShapeType="1"/>
            </p:cNvSpPr>
            <p:nvPr/>
          </p:nvSpPr>
          <p:spPr bwMode="auto">
            <a:xfrm>
              <a:off x="4305300" y="4191000"/>
              <a:ext cx="0" cy="1171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8" name="Line 32"/>
            <p:cNvSpPr>
              <a:spLocks noChangeShapeType="1"/>
            </p:cNvSpPr>
            <p:nvPr/>
          </p:nvSpPr>
          <p:spPr bwMode="auto">
            <a:xfrm>
              <a:off x="4305300" y="2776538"/>
              <a:ext cx="0" cy="1157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9189" name="Group 33"/>
            <p:cNvGrpSpPr>
              <a:grpSpLocks/>
            </p:cNvGrpSpPr>
            <p:nvPr/>
          </p:nvGrpSpPr>
          <p:grpSpPr bwMode="auto">
            <a:xfrm>
              <a:off x="3473450" y="2724150"/>
              <a:ext cx="1658938" cy="1522413"/>
              <a:chOff x="600" y="1668"/>
              <a:chExt cx="1190" cy="959"/>
            </a:xfrm>
          </p:grpSpPr>
          <p:sp>
            <p:nvSpPr>
              <p:cNvPr id="49205" name="AutoShape 34"/>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6" name="Oval 35"/>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7" name="Oval 36"/>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8" name="Oval 37"/>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9" name="Oval 38"/>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grpSp>
          <p:nvGrpSpPr>
            <p:cNvPr id="49190" name="Group 39"/>
            <p:cNvGrpSpPr>
              <a:grpSpLocks/>
            </p:cNvGrpSpPr>
            <p:nvPr/>
          </p:nvGrpSpPr>
          <p:grpSpPr bwMode="auto">
            <a:xfrm>
              <a:off x="3481388" y="3876675"/>
              <a:ext cx="1658937" cy="1522413"/>
              <a:chOff x="600" y="1668"/>
              <a:chExt cx="1190" cy="959"/>
            </a:xfrm>
          </p:grpSpPr>
          <p:sp>
            <p:nvSpPr>
              <p:cNvPr id="49200" name="AutoShape 40"/>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1" name="Oval 41"/>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2" name="Oval 42"/>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3" name="Oval 43"/>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204" name="Oval 44"/>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sp>
          <p:nvSpPr>
            <p:cNvPr id="49191" name="Text Box 45"/>
            <p:cNvSpPr txBox="1">
              <a:spLocks noChangeArrowheads="1"/>
            </p:cNvSpPr>
            <p:nvPr/>
          </p:nvSpPr>
          <p:spPr bwMode="auto">
            <a:xfrm>
              <a:off x="3908425" y="2286000"/>
              <a:ext cx="173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{2</a:t>
              </a:r>
              <a:r>
                <a:rPr kumimoji="1" lang="en-US" altLang="zh-CN" sz="2000" b="1">
                  <a:latin typeface="Times New Roman" charset="0"/>
                </a:rPr>
                <a:t>,3,5}</a:t>
              </a:r>
            </a:p>
          </p:txBody>
        </p:sp>
        <p:sp>
          <p:nvSpPr>
            <p:cNvPr id="49192" name="Text Box 46"/>
            <p:cNvSpPr txBox="1">
              <a:spLocks noChangeArrowheads="1"/>
            </p:cNvSpPr>
            <p:nvPr/>
          </p:nvSpPr>
          <p:spPr bwMode="auto">
            <a:xfrm>
              <a:off x="2971800" y="3048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{2</a:t>
              </a:r>
              <a:r>
                <a:rPr kumimoji="1" lang="en-US" altLang="zh-CN" sz="2000" b="1">
                  <a:latin typeface="Times New Roman" charset="0"/>
                </a:rPr>
                <a:t>,3}</a:t>
              </a:r>
            </a:p>
          </p:txBody>
        </p:sp>
        <p:sp>
          <p:nvSpPr>
            <p:cNvPr id="49193" name="Text Box 47"/>
            <p:cNvSpPr txBox="1">
              <a:spLocks noChangeArrowheads="1"/>
            </p:cNvSpPr>
            <p:nvPr/>
          </p:nvSpPr>
          <p:spPr bwMode="auto">
            <a:xfrm>
              <a:off x="5046663" y="4495800"/>
              <a:ext cx="534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{5</a:t>
              </a:r>
              <a:r>
                <a:rPr kumimoji="1" lang="en-US" altLang="zh-CN" sz="2000" b="1">
                  <a:latin typeface="Times New Roman" charset="0"/>
                </a:rPr>
                <a:t>}</a:t>
              </a:r>
            </a:p>
          </p:txBody>
        </p:sp>
        <p:sp>
          <p:nvSpPr>
            <p:cNvPr id="49194" name="Text Box 48"/>
            <p:cNvSpPr txBox="1">
              <a:spLocks noChangeArrowheads="1"/>
            </p:cNvSpPr>
            <p:nvPr/>
          </p:nvSpPr>
          <p:spPr bwMode="auto">
            <a:xfrm>
              <a:off x="5046663" y="3429000"/>
              <a:ext cx="744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{3</a:t>
              </a:r>
              <a:r>
                <a:rPr kumimoji="1" lang="en-US" altLang="zh-CN" sz="2000" b="1">
                  <a:latin typeface="Times New Roman" charset="0"/>
                </a:rPr>
                <a:t>,5}</a:t>
              </a:r>
            </a:p>
          </p:txBody>
        </p:sp>
        <p:sp>
          <p:nvSpPr>
            <p:cNvPr id="49195" name="Text Box 49"/>
            <p:cNvSpPr txBox="1">
              <a:spLocks noChangeArrowheads="1"/>
            </p:cNvSpPr>
            <p:nvPr/>
          </p:nvSpPr>
          <p:spPr bwMode="auto">
            <a:xfrm>
              <a:off x="4243388" y="3429000"/>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{2</a:t>
              </a:r>
              <a:r>
                <a:rPr kumimoji="1" lang="en-US" altLang="zh-CN" sz="2000" b="1">
                  <a:latin typeface="Times New Roman" charset="0"/>
                </a:rPr>
                <a:t>,5}</a:t>
              </a:r>
            </a:p>
          </p:txBody>
        </p:sp>
        <p:sp>
          <p:nvSpPr>
            <p:cNvPr id="49196" name="Text Box 50"/>
            <p:cNvSpPr txBox="1">
              <a:spLocks noChangeArrowheads="1"/>
            </p:cNvSpPr>
            <p:nvPr/>
          </p:nvSpPr>
          <p:spPr bwMode="auto">
            <a:xfrm>
              <a:off x="4243388" y="4191000"/>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{3</a:t>
              </a:r>
              <a:r>
                <a:rPr kumimoji="1" lang="en-US" altLang="zh-CN" sz="2000" b="1">
                  <a:latin typeface="Times New Roman" charset="0"/>
                </a:rPr>
                <a:t>}</a:t>
              </a:r>
            </a:p>
          </p:txBody>
        </p:sp>
        <p:sp>
          <p:nvSpPr>
            <p:cNvPr id="49197" name="Line 51"/>
            <p:cNvSpPr>
              <a:spLocks noChangeShapeType="1"/>
            </p:cNvSpPr>
            <p:nvPr/>
          </p:nvSpPr>
          <p:spPr bwMode="auto">
            <a:xfrm>
              <a:off x="3506788" y="3505200"/>
              <a:ext cx="0" cy="108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8" name="Text Box 52"/>
            <p:cNvSpPr txBox="1">
              <a:spLocks noChangeArrowheads="1"/>
            </p:cNvSpPr>
            <p:nvPr/>
          </p:nvSpPr>
          <p:spPr bwMode="auto">
            <a:xfrm>
              <a:off x="3124200" y="4648200"/>
              <a:ext cx="461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b="1">
                  <a:latin typeface="Times New Roman" charset="0"/>
                </a:rPr>
                <a:t>{2</a:t>
              </a:r>
              <a:r>
                <a:rPr kumimoji="1" lang="en-US" altLang="zh-CN" sz="2000" b="1">
                  <a:latin typeface="Times New Roman" charset="0"/>
                </a:rPr>
                <a:t>}</a:t>
              </a:r>
            </a:p>
          </p:txBody>
        </p:sp>
        <p:sp>
          <p:nvSpPr>
            <p:cNvPr id="49199" name="Text Box 53"/>
            <p:cNvSpPr txBox="1">
              <a:spLocks noChangeArrowheads="1"/>
            </p:cNvSpPr>
            <p:nvPr/>
          </p:nvSpPr>
          <p:spPr bwMode="auto">
            <a:xfrm>
              <a:off x="4191000" y="53340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sym typeface="Symbol" charset="2"/>
                </a:rPr>
                <a:t></a:t>
              </a:r>
              <a:endParaRPr kumimoji="1" lang="en-US" altLang="zh-CN" sz="2000" b="1">
                <a:latin typeface="Times New Roman" charset="0"/>
              </a:endParaRPr>
            </a:p>
          </p:txBody>
        </p:sp>
      </p:grpSp>
      <p:grpSp>
        <p:nvGrpSpPr>
          <p:cNvPr id="49157" name="组合 79"/>
          <p:cNvGrpSpPr>
            <a:grpSpLocks/>
          </p:cNvGrpSpPr>
          <p:nvPr/>
        </p:nvGrpSpPr>
        <p:grpSpPr bwMode="auto">
          <a:xfrm>
            <a:off x="179388" y="1773238"/>
            <a:ext cx="2819400" cy="4267200"/>
            <a:chOff x="5791200" y="1752600"/>
            <a:chExt cx="2819400" cy="4267200"/>
          </a:xfrm>
        </p:grpSpPr>
        <p:sp>
          <p:nvSpPr>
            <p:cNvPr id="49159" name="Oval 2"/>
            <p:cNvSpPr>
              <a:spLocks noChangeArrowheads="1"/>
            </p:cNvSpPr>
            <p:nvPr/>
          </p:nvSpPr>
          <p:spPr bwMode="auto">
            <a:xfrm>
              <a:off x="5791200" y="1752600"/>
              <a:ext cx="2819400" cy="426720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nvGrpSpPr>
            <p:cNvPr id="49160" name="Group 54"/>
            <p:cNvGrpSpPr>
              <a:grpSpLocks/>
            </p:cNvGrpSpPr>
            <p:nvPr/>
          </p:nvGrpSpPr>
          <p:grpSpPr bwMode="auto">
            <a:xfrm>
              <a:off x="5867400" y="2362200"/>
              <a:ext cx="2590800" cy="3368675"/>
              <a:chOff x="3696" y="1488"/>
              <a:chExt cx="1632" cy="2122"/>
            </a:xfrm>
          </p:grpSpPr>
          <p:sp>
            <p:nvSpPr>
              <p:cNvPr id="49161" name="Line 55"/>
              <p:cNvSpPr>
                <a:spLocks noChangeShapeType="1"/>
              </p:cNvSpPr>
              <p:nvPr/>
            </p:nvSpPr>
            <p:spPr bwMode="auto">
              <a:xfrm>
                <a:off x="4952" y="222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2" name="Line 56"/>
              <p:cNvSpPr>
                <a:spLocks noChangeShapeType="1"/>
              </p:cNvSpPr>
              <p:nvPr/>
            </p:nvSpPr>
            <p:spPr bwMode="auto">
              <a:xfrm>
                <a:off x="4027" y="2247"/>
                <a:ext cx="0" cy="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3" name="Line 57"/>
              <p:cNvSpPr>
                <a:spLocks noChangeShapeType="1"/>
              </p:cNvSpPr>
              <p:nvPr/>
            </p:nvSpPr>
            <p:spPr bwMode="auto">
              <a:xfrm>
                <a:off x="4490" y="2688"/>
                <a:ext cx="0" cy="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4" name="Line 58"/>
              <p:cNvSpPr>
                <a:spLocks noChangeShapeType="1"/>
              </p:cNvSpPr>
              <p:nvPr/>
            </p:nvSpPr>
            <p:spPr bwMode="auto">
              <a:xfrm>
                <a:off x="4490" y="1797"/>
                <a:ext cx="0" cy="7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9165" name="Group 59"/>
              <p:cNvGrpSpPr>
                <a:grpSpLocks/>
              </p:cNvGrpSpPr>
              <p:nvPr/>
            </p:nvGrpSpPr>
            <p:grpSpPr bwMode="auto">
              <a:xfrm>
                <a:off x="3995" y="1764"/>
                <a:ext cx="986" cy="959"/>
                <a:chOff x="600" y="1668"/>
                <a:chExt cx="1190" cy="959"/>
              </a:xfrm>
            </p:grpSpPr>
            <p:sp>
              <p:nvSpPr>
                <p:cNvPr id="49180" name="AutoShape 60"/>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81" name="Oval 61"/>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82" name="Oval 62"/>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83" name="Oval 63"/>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84" name="Oval 64"/>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grpSp>
            <p:nvGrpSpPr>
              <p:cNvPr id="49166" name="Group 65"/>
              <p:cNvGrpSpPr>
                <a:grpSpLocks/>
              </p:cNvGrpSpPr>
              <p:nvPr/>
            </p:nvGrpSpPr>
            <p:grpSpPr bwMode="auto">
              <a:xfrm>
                <a:off x="4000" y="2490"/>
                <a:ext cx="986" cy="959"/>
                <a:chOff x="600" y="1668"/>
                <a:chExt cx="1190" cy="959"/>
              </a:xfrm>
            </p:grpSpPr>
            <p:sp>
              <p:nvSpPr>
                <p:cNvPr id="49175" name="AutoShape 66"/>
                <p:cNvSpPr>
                  <a:spLocks noChangeArrowheads="1"/>
                </p:cNvSpPr>
                <p:nvPr/>
              </p:nvSpPr>
              <p:spPr bwMode="auto">
                <a:xfrm>
                  <a:off x="624" y="1680"/>
                  <a:ext cx="1152" cy="9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76" name="Oval 67"/>
                <p:cNvSpPr>
                  <a:spLocks noChangeArrowheads="1"/>
                </p:cNvSpPr>
                <p:nvPr/>
              </p:nvSpPr>
              <p:spPr bwMode="auto">
                <a:xfrm>
                  <a:off x="1161" y="1668"/>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77" name="Oval 68"/>
                <p:cNvSpPr>
                  <a:spLocks noChangeArrowheads="1"/>
                </p:cNvSpPr>
                <p:nvPr/>
              </p:nvSpPr>
              <p:spPr bwMode="auto">
                <a:xfrm>
                  <a:off x="600" y="2106"/>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78" name="Oval 69"/>
                <p:cNvSpPr>
                  <a:spLocks noChangeArrowheads="1"/>
                </p:cNvSpPr>
                <p:nvPr/>
              </p:nvSpPr>
              <p:spPr bwMode="auto">
                <a:xfrm>
                  <a:off x="1722" y="2085"/>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49179" name="Oval 70"/>
                <p:cNvSpPr>
                  <a:spLocks noChangeArrowheads="1"/>
                </p:cNvSpPr>
                <p:nvPr/>
              </p:nvSpPr>
              <p:spPr bwMode="auto">
                <a:xfrm>
                  <a:off x="1161" y="2559"/>
                  <a:ext cx="68" cy="6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grpSp>
          <p:sp>
            <p:nvSpPr>
              <p:cNvPr id="49167" name="Text Box 71"/>
              <p:cNvSpPr txBox="1">
                <a:spLocks noChangeArrowheads="1"/>
              </p:cNvSpPr>
              <p:nvPr/>
            </p:nvSpPr>
            <p:spPr bwMode="auto">
              <a:xfrm>
                <a:off x="4253" y="1488"/>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111</a:t>
                </a:r>
              </a:p>
            </p:txBody>
          </p:sp>
          <p:sp>
            <p:nvSpPr>
              <p:cNvPr id="49168" name="Text Box 72"/>
              <p:cNvSpPr txBox="1">
                <a:spLocks noChangeArrowheads="1"/>
              </p:cNvSpPr>
              <p:nvPr/>
            </p:nvSpPr>
            <p:spPr bwMode="auto">
              <a:xfrm>
                <a:off x="3696" y="1968"/>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110</a:t>
                </a:r>
              </a:p>
            </p:txBody>
          </p:sp>
          <p:sp>
            <p:nvSpPr>
              <p:cNvPr id="49169" name="Text Box 73"/>
              <p:cNvSpPr txBox="1">
                <a:spLocks noChangeArrowheads="1"/>
              </p:cNvSpPr>
              <p:nvPr/>
            </p:nvSpPr>
            <p:spPr bwMode="auto">
              <a:xfrm>
                <a:off x="4930" y="2880"/>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001</a:t>
                </a:r>
              </a:p>
            </p:txBody>
          </p:sp>
          <p:sp>
            <p:nvSpPr>
              <p:cNvPr id="49170" name="Text Box 74"/>
              <p:cNvSpPr txBox="1">
                <a:spLocks noChangeArrowheads="1"/>
              </p:cNvSpPr>
              <p:nvPr/>
            </p:nvSpPr>
            <p:spPr bwMode="auto">
              <a:xfrm>
                <a:off x="4930" y="2208"/>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011</a:t>
                </a:r>
              </a:p>
            </p:txBody>
          </p:sp>
          <p:sp>
            <p:nvSpPr>
              <p:cNvPr id="49171" name="Text Box 75"/>
              <p:cNvSpPr txBox="1">
                <a:spLocks noChangeArrowheads="1"/>
              </p:cNvSpPr>
              <p:nvPr/>
            </p:nvSpPr>
            <p:spPr bwMode="auto">
              <a:xfrm>
                <a:off x="4452" y="2208"/>
                <a:ext cx="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101</a:t>
                </a:r>
              </a:p>
            </p:txBody>
          </p:sp>
          <p:sp>
            <p:nvSpPr>
              <p:cNvPr id="49172" name="Text Box 76"/>
              <p:cNvSpPr txBox="1">
                <a:spLocks noChangeArrowheads="1"/>
              </p:cNvSpPr>
              <p:nvPr/>
            </p:nvSpPr>
            <p:spPr bwMode="auto">
              <a:xfrm>
                <a:off x="4452" y="2688"/>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010</a:t>
                </a:r>
              </a:p>
            </p:txBody>
          </p:sp>
          <p:sp>
            <p:nvSpPr>
              <p:cNvPr id="49173" name="Text Box 77"/>
              <p:cNvSpPr txBox="1">
                <a:spLocks noChangeArrowheads="1"/>
              </p:cNvSpPr>
              <p:nvPr/>
            </p:nvSpPr>
            <p:spPr bwMode="auto">
              <a:xfrm>
                <a:off x="3792" y="297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100</a:t>
                </a:r>
              </a:p>
            </p:txBody>
          </p:sp>
          <p:sp>
            <p:nvSpPr>
              <p:cNvPr id="49174" name="Text Box 78"/>
              <p:cNvSpPr txBox="1">
                <a:spLocks noChangeArrowheads="1"/>
              </p:cNvSpPr>
              <p:nvPr/>
            </p:nvSpPr>
            <p:spPr bwMode="auto">
              <a:xfrm>
                <a:off x="4464" y="33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sym typeface="Symbol" charset="2"/>
                  </a:rPr>
                  <a:t>000</a:t>
                </a:r>
                <a:endParaRPr kumimoji="1" lang="en-US" altLang="zh-CN" sz="2000" b="1">
                  <a:latin typeface="Times New Roman" charset="0"/>
                </a:endParaRPr>
              </a:p>
            </p:txBody>
          </p:sp>
        </p:grpSp>
      </p:grpSp>
      <p:sp>
        <p:nvSpPr>
          <p:cNvPr id="4915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32CCA903-4CBF-A640-A537-2259E68E90BE}" type="slidenum">
              <a:rPr lang="en-US" altLang="zh-CN"/>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r>
              <a:rPr lang="en-US" altLang="zh-CN" sz="3600" i="1" dirty="0" err="1">
                <a:latin typeface="Times New Roman" charset="0"/>
              </a:rPr>
              <a:t>B</a:t>
            </a:r>
            <a:r>
              <a:rPr lang="en-US" altLang="zh-CN" sz="3600" baseline="30000" dirty="0" err="1">
                <a:latin typeface="Times New Roman" charset="0"/>
              </a:rPr>
              <a:t>n</a:t>
            </a:r>
            <a:r>
              <a:rPr lang="en-US" altLang="zh-CN" sz="3600" dirty="0">
                <a:latin typeface="Times New Roman" charset="0"/>
              </a:rPr>
              <a:t> as Product of </a:t>
            </a:r>
            <a:r>
              <a:rPr lang="en-US" altLang="zh-CN" sz="3600" i="1" dirty="0">
                <a:latin typeface="Times New Roman" charset="0"/>
              </a:rPr>
              <a:t>n</a:t>
            </a:r>
            <a:r>
              <a:rPr lang="en-US" altLang="zh-CN" sz="3600" dirty="0">
                <a:latin typeface="Times New Roman" charset="0"/>
              </a:rPr>
              <a:t> </a:t>
            </a:r>
            <a:r>
              <a:rPr lang="en-US" altLang="zh-CN" sz="3600" i="1" dirty="0">
                <a:latin typeface="Times New Roman" charset="0"/>
              </a:rPr>
              <a:t>B</a:t>
            </a:r>
            <a:r>
              <a:rPr lang="en-US" altLang="zh-CN" sz="3600" dirty="0">
                <a:latin typeface="Times New Roman" charset="0"/>
              </a:rPr>
              <a:t>’s</a:t>
            </a:r>
            <a:endParaRPr lang="en-US" altLang="zh-CN" sz="3600" i="1" dirty="0">
              <a:latin typeface="Times New Roman" charset="0"/>
            </a:endParaRPr>
          </a:p>
        </p:txBody>
      </p:sp>
      <p:sp>
        <p:nvSpPr>
          <p:cNvPr id="51203" name="Rectangle 4"/>
          <p:cNvSpPr>
            <a:spLocks noGrp="1" noChangeArrowheads="1"/>
          </p:cNvSpPr>
          <p:nvPr>
            <p:ph idx="1"/>
          </p:nvPr>
        </p:nvSpPr>
        <p:spPr>
          <a:xfrm>
            <a:off x="457200" y="1719263"/>
            <a:ext cx="8229600" cy="1565275"/>
          </a:xfrm>
        </p:spPr>
        <p:txBody>
          <a:bodyPr/>
          <a:lstStyle/>
          <a:p>
            <a:r>
              <a:rPr lang="en-US" altLang="zh-CN" sz="2800" b="1" i="1">
                <a:latin typeface="Times New Roman" charset="0"/>
              </a:rPr>
              <a:t>B</a:t>
            </a:r>
            <a:r>
              <a:rPr lang="en-US" altLang="zh-CN" sz="2800" b="1" baseline="30000">
                <a:latin typeface="Times New Roman" charset="0"/>
              </a:rPr>
              <a:t>1</a:t>
            </a:r>
            <a:r>
              <a:rPr lang="en-US" altLang="zh-CN" sz="2800" b="1">
                <a:latin typeface="Times New Roman" charset="0"/>
              </a:rPr>
              <a:t>, ({0,1},</a:t>
            </a:r>
            <a:r>
              <a:rPr lang="en-US" altLang="zh-CN" sz="2800" b="1">
                <a:latin typeface="Times New Roman" charset="0"/>
                <a:ea typeface="Arial Unicode MS" charset="0"/>
                <a:cs typeface="Times New Roman" charset="0"/>
              </a:rPr>
              <a:t> </a:t>
            </a:r>
            <a:r>
              <a:rPr lang="en-US" altLang="zh-CN" sz="2800" b="1">
                <a:latin typeface="Times New Roman" charset="0"/>
                <a:sym typeface="Symbol" charset="2"/>
              </a:rPr>
              <a:t>, </a:t>
            </a:r>
            <a:r>
              <a:rPr lang="en-US" altLang="zh-CN" sz="2800" b="1">
                <a:latin typeface="Times New Roman" charset="0"/>
                <a:ea typeface="Arial Unicode MS" charset="0"/>
              </a:rPr>
              <a:t>, 1, 0, ’), is denoted as </a:t>
            </a:r>
            <a:r>
              <a:rPr lang="en-US" altLang="zh-CN" sz="2800" b="1" i="1">
                <a:latin typeface="Times New Roman" charset="0"/>
                <a:ea typeface="Arial Unicode MS" charset="0"/>
              </a:rPr>
              <a:t>B</a:t>
            </a:r>
            <a:r>
              <a:rPr lang="en-US" altLang="zh-CN" sz="2800" b="1">
                <a:latin typeface="Times New Roman" charset="0"/>
                <a:ea typeface="Arial Unicode MS" charset="0"/>
              </a:rPr>
              <a:t>.</a:t>
            </a:r>
          </a:p>
          <a:p>
            <a:r>
              <a:rPr lang="en-US" altLang="zh-CN" sz="2800" b="1">
                <a:latin typeface="Times New Roman" charset="0"/>
                <a:ea typeface="Arial Unicode MS" charset="0"/>
              </a:rPr>
              <a:t>For any </a:t>
            </a:r>
            <a:r>
              <a:rPr lang="en-US" altLang="zh-CN" sz="2800" b="1" i="1">
                <a:latin typeface="Times New Roman" charset="0"/>
                <a:ea typeface="Arial Unicode MS" charset="0"/>
              </a:rPr>
              <a:t>n</a:t>
            </a:r>
            <a:r>
              <a:rPr lang="en-US" altLang="zh-CN" sz="2800" b="1">
                <a:latin typeface="Times New Roman" charset="0"/>
                <a:ea typeface="Arial Unicode MS" charset="0"/>
              </a:rPr>
              <a:t>≥1, </a:t>
            </a:r>
            <a:r>
              <a:rPr lang="en-US" altLang="zh-CN" sz="2800" b="1" i="1">
                <a:latin typeface="Times New Roman" charset="0"/>
                <a:ea typeface="Arial Unicode MS" charset="0"/>
              </a:rPr>
              <a:t>B</a:t>
            </a:r>
            <a:r>
              <a:rPr lang="en-US" altLang="zh-CN" sz="2800" b="1" baseline="30000">
                <a:latin typeface="Times New Roman" charset="0"/>
                <a:ea typeface="Arial Unicode MS" charset="0"/>
              </a:rPr>
              <a:t>n</a:t>
            </a:r>
            <a:r>
              <a:rPr lang="en-US" altLang="zh-CN" sz="2800" b="1">
                <a:latin typeface="Times New Roman" charset="0"/>
                <a:ea typeface="Arial Unicode MS" charset="0"/>
              </a:rPr>
              <a:t> =</a:t>
            </a:r>
            <a:r>
              <a:rPr lang="en-US" altLang="zh-CN" sz="2800" b="1" i="1">
                <a:latin typeface="Times New Roman" charset="0"/>
                <a:ea typeface="Arial Unicode MS" charset="0"/>
              </a:rPr>
              <a:t>B</a:t>
            </a:r>
            <a:r>
              <a:rPr lang="en-US" altLang="zh-CN" sz="2800" b="1">
                <a:latin typeface="Times New Roman" charset="0"/>
                <a:ea typeface="Arial Unicode MS" charset="0"/>
                <a:sym typeface="Symbol" charset="2"/>
              </a:rPr>
              <a:t></a:t>
            </a:r>
            <a:r>
              <a:rPr lang="en-US" altLang="zh-CN" sz="2800" b="1" i="1">
                <a:latin typeface="Times New Roman" charset="0"/>
                <a:ea typeface="Arial Unicode MS" charset="0"/>
                <a:sym typeface="Symbol" charset="2"/>
              </a:rPr>
              <a:t>B</a:t>
            </a:r>
            <a:r>
              <a:rPr lang="en-US" altLang="zh-CN" sz="2800" b="1">
                <a:latin typeface="Times New Roman" charset="0"/>
                <a:ea typeface="Arial Unicode MS" charset="0"/>
                <a:sym typeface="Symbol" charset="2"/>
              </a:rPr>
              <a:t>...</a:t>
            </a:r>
            <a:r>
              <a:rPr lang="en-US" altLang="zh-CN" sz="2800" b="1" i="1">
                <a:latin typeface="Times New Roman" charset="0"/>
                <a:ea typeface="Arial Unicode MS" charset="0"/>
                <a:sym typeface="Symbol" charset="2"/>
              </a:rPr>
              <a:t>B</a:t>
            </a:r>
            <a:r>
              <a:rPr lang="en-US" altLang="zh-CN" sz="2800" b="1">
                <a:latin typeface="Times New Roman" charset="0"/>
                <a:ea typeface="Arial Unicode MS" charset="0"/>
                <a:sym typeface="Symbol" charset="2"/>
              </a:rPr>
              <a:t>, where </a:t>
            </a:r>
            <a:r>
              <a:rPr lang="en-US" altLang="zh-CN" sz="2800" b="1" i="1">
                <a:latin typeface="Times New Roman" charset="0"/>
                <a:ea typeface="Arial Unicode MS" charset="0"/>
              </a:rPr>
              <a:t>B</a:t>
            </a:r>
            <a:r>
              <a:rPr lang="en-US" altLang="zh-CN" sz="2800" b="1">
                <a:latin typeface="Times New Roman" charset="0"/>
                <a:ea typeface="Arial Unicode MS" charset="0"/>
                <a:sym typeface="Symbol" charset="2"/>
              </a:rPr>
              <a:t></a:t>
            </a:r>
            <a:r>
              <a:rPr lang="en-US" altLang="zh-CN" sz="2800" b="1" i="1">
                <a:latin typeface="Times New Roman" charset="0"/>
                <a:ea typeface="Arial Unicode MS" charset="0"/>
                <a:sym typeface="Symbol" charset="2"/>
              </a:rPr>
              <a:t>B</a:t>
            </a:r>
            <a:r>
              <a:rPr lang="en-US" altLang="zh-CN" sz="2800" b="1">
                <a:latin typeface="Times New Roman" charset="0"/>
                <a:ea typeface="Arial Unicode MS" charset="0"/>
                <a:sym typeface="Symbol" charset="2"/>
              </a:rPr>
              <a:t>...</a:t>
            </a:r>
            <a:r>
              <a:rPr lang="en-US" altLang="zh-CN" sz="2800" b="1" i="1">
                <a:latin typeface="Times New Roman" charset="0"/>
                <a:ea typeface="Arial Unicode MS" charset="0"/>
                <a:sym typeface="Symbol" charset="2"/>
              </a:rPr>
              <a:t>B </a:t>
            </a:r>
            <a:r>
              <a:rPr lang="en-US" altLang="zh-CN" sz="2800" b="1">
                <a:latin typeface="Times New Roman" charset="0"/>
                <a:ea typeface="Arial Unicode MS" charset="0"/>
                <a:sym typeface="Symbol" charset="2"/>
              </a:rPr>
              <a:t>is given the product partial order.</a:t>
            </a:r>
            <a:endParaRPr lang="en-US" altLang="zh-CN" sz="2800" b="1" i="1">
              <a:latin typeface="Times New Roman" charset="0"/>
              <a:ea typeface="Arial Unicode MS" charset="0"/>
              <a:sym typeface="Symbol" charset="2"/>
            </a:endParaRPr>
          </a:p>
        </p:txBody>
      </p:sp>
      <p:grpSp>
        <p:nvGrpSpPr>
          <p:cNvPr id="51204" name="组合 6"/>
          <p:cNvGrpSpPr>
            <a:grpSpLocks/>
          </p:cNvGrpSpPr>
          <p:nvPr/>
        </p:nvGrpSpPr>
        <p:grpSpPr bwMode="auto">
          <a:xfrm>
            <a:off x="1258888" y="3789363"/>
            <a:ext cx="6705600" cy="1371600"/>
            <a:chOff x="1043608" y="3861048"/>
            <a:chExt cx="6705600" cy="1371600"/>
          </a:xfrm>
        </p:grpSpPr>
        <p:sp>
          <p:nvSpPr>
            <p:cNvPr id="51206" name="Rectangle 2"/>
            <p:cNvSpPr>
              <a:spLocks noChangeArrowheads="1"/>
            </p:cNvSpPr>
            <p:nvPr/>
          </p:nvSpPr>
          <p:spPr bwMode="auto">
            <a:xfrm>
              <a:off x="1043608" y="3861048"/>
              <a:ext cx="6248400" cy="1371600"/>
            </a:xfrm>
            <a:prstGeom prst="rect">
              <a:avLst/>
            </a:prstGeom>
            <a:solidFill>
              <a:srgbClr val="CCFFCC"/>
            </a:solidFill>
            <a:ln w="57150" cmpd="thinThick">
              <a:solidFill>
                <a:srgbClr val="99CC00"/>
              </a:solidFill>
              <a:miter lim="800000"/>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1207" name="Text Box 5"/>
            <p:cNvSpPr txBox="1">
              <a:spLocks noChangeArrowheads="1"/>
            </p:cNvSpPr>
            <p:nvPr/>
          </p:nvSpPr>
          <p:spPr bwMode="auto">
            <a:xfrm>
              <a:off x="1043608" y="4077072"/>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ctr" eaLnBrk="1" hangingPunct="1">
                <a:spcBef>
                  <a:spcPct val="30000"/>
                </a:spcBef>
                <a:buClrTx/>
                <a:buSzTx/>
                <a:buFontTx/>
                <a:buNone/>
              </a:pPr>
              <a:endParaRPr kumimoji="1" lang="en-US" altLang="zh-CN" sz="2400" b="1">
                <a:latin typeface="Times New Roman" charset="0"/>
              </a:endParaRPr>
            </a:p>
          </p:txBody>
        </p:sp>
        <p:graphicFrame>
          <p:nvGraphicFramePr>
            <p:cNvPr id="51208" name="Object 6"/>
            <p:cNvGraphicFramePr>
              <a:graphicFrameLocks noChangeAspect="1"/>
            </p:cNvGraphicFramePr>
            <p:nvPr/>
          </p:nvGraphicFramePr>
          <p:xfrm>
            <a:off x="1115616" y="4149080"/>
            <a:ext cx="6103937" cy="563562"/>
          </p:xfrm>
          <a:graphic>
            <a:graphicData uri="http://schemas.openxmlformats.org/presentationml/2006/ole">
              <mc:AlternateContent xmlns:mc="http://schemas.openxmlformats.org/markup-compatibility/2006">
                <mc:Choice xmlns:v="urn:schemas-microsoft-com:vml" Requires="v">
                  <p:oleObj spid="_x0000_s62471" name="公式" r:id="rId4" imgW="2654300" imgH="241300" progId="Equation.3">
                    <p:embed/>
                  </p:oleObj>
                </mc:Choice>
                <mc:Fallback>
                  <p:oleObj name="公式" r:id="rId4" imgW="26543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149080"/>
                          <a:ext cx="6103937"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5120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C30B4B2A-27D9-3B42-A76E-D28E4395A1ED}" type="slidenum">
              <a:rPr lang="en-US" altLang="zh-CN"/>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2257425" y="3186113"/>
            <a:ext cx="0" cy="198596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1" name="Rectangle 3"/>
          <p:cNvSpPr>
            <a:spLocks noGrp="1" noChangeArrowheads="1"/>
          </p:cNvSpPr>
          <p:nvPr>
            <p:ph type="title"/>
          </p:nvPr>
        </p:nvSpPr>
        <p:spPr/>
        <p:txBody>
          <a:bodyPr/>
          <a:lstStyle/>
          <a:p>
            <a:r>
              <a:rPr lang="en-US" altLang="zh-CN" sz="3600">
                <a:latin typeface="Times New Roman" charset="0"/>
              </a:rPr>
              <a:t>Hasse Diagram of </a:t>
            </a:r>
            <a:r>
              <a:rPr lang="en-US" altLang="zh-CN" sz="3600" i="1">
                <a:latin typeface="Times New Roman" charset="0"/>
              </a:rPr>
              <a:t>B</a:t>
            </a:r>
            <a:r>
              <a:rPr lang="en-US" altLang="zh-CN" sz="3600" baseline="30000">
                <a:latin typeface="Times New Roman" charset="0"/>
              </a:rPr>
              <a:t>n</a:t>
            </a:r>
          </a:p>
        </p:txBody>
      </p:sp>
      <p:sp>
        <p:nvSpPr>
          <p:cNvPr id="53252" name="Line 4"/>
          <p:cNvSpPr>
            <a:spLocks noChangeShapeType="1"/>
          </p:cNvSpPr>
          <p:nvPr/>
        </p:nvSpPr>
        <p:spPr bwMode="auto">
          <a:xfrm>
            <a:off x="7127875" y="4267200"/>
            <a:ext cx="0" cy="117157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3253" name="Group 5"/>
          <p:cNvGrpSpPr>
            <a:grpSpLocks/>
          </p:cNvGrpSpPr>
          <p:nvPr/>
        </p:nvGrpSpPr>
        <p:grpSpPr bwMode="auto">
          <a:xfrm>
            <a:off x="6350000" y="3952875"/>
            <a:ext cx="1565275" cy="1522413"/>
            <a:chOff x="600" y="1668"/>
            <a:chExt cx="1190" cy="959"/>
          </a:xfrm>
        </p:grpSpPr>
        <p:sp>
          <p:nvSpPr>
            <p:cNvPr id="53290" name="AutoShape 6"/>
            <p:cNvSpPr>
              <a:spLocks noChangeArrowheads="1"/>
            </p:cNvSpPr>
            <p:nvPr/>
          </p:nvSpPr>
          <p:spPr bwMode="auto">
            <a:xfrm>
              <a:off x="624" y="1680"/>
              <a:ext cx="1152" cy="912"/>
            </a:xfrm>
            <a:prstGeom prst="diamond">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91" name="Oval 7"/>
            <p:cNvSpPr>
              <a:spLocks noChangeArrowheads="1"/>
            </p:cNvSpPr>
            <p:nvPr/>
          </p:nvSpPr>
          <p:spPr bwMode="auto">
            <a:xfrm>
              <a:off x="1161" y="1668"/>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92" name="Oval 8"/>
            <p:cNvSpPr>
              <a:spLocks noChangeArrowheads="1"/>
            </p:cNvSpPr>
            <p:nvPr/>
          </p:nvSpPr>
          <p:spPr bwMode="auto">
            <a:xfrm>
              <a:off x="600" y="2106"/>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93" name="Oval 9"/>
            <p:cNvSpPr>
              <a:spLocks noChangeArrowheads="1"/>
            </p:cNvSpPr>
            <p:nvPr/>
          </p:nvSpPr>
          <p:spPr bwMode="auto">
            <a:xfrm>
              <a:off x="1722" y="2085"/>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94" name="Oval 10"/>
            <p:cNvSpPr>
              <a:spLocks noChangeArrowheads="1"/>
            </p:cNvSpPr>
            <p:nvPr/>
          </p:nvSpPr>
          <p:spPr bwMode="auto">
            <a:xfrm>
              <a:off x="1161" y="2559"/>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grpSp>
      <p:sp>
        <p:nvSpPr>
          <p:cNvPr id="53254" name="Text Box 11"/>
          <p:cNvSpPr txBox="1">
            <a:spLocks noChangeArrowheads="1"/>
          </p:cNvSpPr>
          <p:nvPr/>
        </p:nvSpPr>
        <p:spPr bwMode="auto">
          <a:xfrm>
            <a:off x="7826375" y="45720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rPr>
              <a:t>001</a:t>
            </a:r>
          </a:p>
        </p:txBody>
      </p:sp>
      <p:sp>
        <p:nvSpPr>
          <p:cNvPr id="53255" name="Line 13"/>
          <p:cNvSpPr>
            <a:spLocks noChangeShapeType="1"/>
          </p:cNvSpPr>
          <p:nvPr/>
        </p:nvSpPr>
        <p:spPr bwMode="auto">
          <a:xfrm>
            <a:off x="7861300" y="3524250"/>
            <a:ext cx="0" cy="1143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14"/>
          <p:cNvSpPr>
            <a:spLocks noChangeShapeType="1"/>
          </p:cNvSpPr>
          <p:nvPr/>
        </p:nvSpPr>
        <p:spPr bwMode="auto">
          <a:xfrm>
            <a:off x="6392863" y="3567113"/>
            <a:ext cx="0" cy="108585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15"/>
          <p:cNvSpPr>
            <a:spLocks noChangeShapeType="1"/>
          </p:cNvSpPr>
          <p:nvPr/>
        </p:nvSpPr>
        <p:spPr bwMode="auto">
          <a:xfrm>
            <a:off x="7127875" y="2852738"/>
            <a:ext cx="0" cy="11572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3258" name="Group 16"/>
          <p:cNvGrpSpPr>
            <a:grpSpLocks/>
          </p:cNvGrpSpPr>
          <p:nvPr/>
        </p:nvGrpSpPr>
        <p:grpSpPr bwMode="auto">
          <a:xfrm>
            <a:off x="6342063" y="2800350"/>
            <a:ext cx="1565275" cy="1522413"/>
            <a:chOff x="600" y="1668"/>
            <a:chExt cx="1190" cy="959"/>
          </a:xfrm>
        </p:grpSpPr>
        <p:sp>
          <p:nvSpPr>
            <p:cNvPr id="53285" name="AutoShape 17"/>
            <p:cNvSpPr>
              <a:spLocks noChangeArrowheads="1"/>
            </p:cNvSpPr>
            <p:nvPr/>
          </p:nvSpPr>
          <p:spPr bwMode="auto">
            <a:xfrm>
              <a:off x="624" y="1680"/>
              <a:ext cx="1152" cy="912"/>
            </a:xfrm>
            <a:prstGeom prst="diamond">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86" name="Oval 18"/>
            <p:cNvSpPr>
              <a:spLocks noChangeArrowheads="1"/>
            </p:cNvSpPr>
            <p:nvPr/>
          </p:nvSpPr>
          <p:spPr bwMode="auto">
            <a:xfrm>
              <a:off x="1161" y="1668"/>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87" name="Oval 19"/>
            <p:cNvSpPr>
              <a:spLocks noChangeArrowheads="1"/>
            </p:cNvSpPr>
            <p:nvPr/>
          </p:nvSpPr>
          <p:spPr bwMode="auto">
            <a:xfrm>
              <a:off x="600" y="2106"/>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88" name="Oval 20"/>
            <p:cNvSpPr>
              <a:spLocks noChangeArrowheads="1"/>
            </p:cNvSpPr>
            <p:nvPr/>
          </p:nvSpPr>
          <p:spPr bwMode="auto">
            <a:xfrm>
              <a:off x="1722" y="2085"/>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89" name="Oval 21"/>
            <p:cNvSpPr>
              <a:spLocks noChangeArrowheads="1"/>
            </p:cNvSpPr>
            <p:nvPr/>
          </p:nvSpPr>
          <p:spPr bwMode="auto">
            <a:xfrm>
              <a:off x="1161" y="2559"/>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grpSp>
      <p:sp>
        <p:nvSpPr>
          <p:cNvPr id="53259" name="Text Box 22"/>
          <p:cNvSpPr txBox="1">
            <a:spLocks noChangeArrowheads="1"/>
          </p:cNvSpPr>
          <p:nvPr/>
        </p:nvSpPr>
        <p:spPr bwMode="auto">
          <a:xfrm>
            <a:off x="6751638" y="2362200"/>
            <a:ext cx="1643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round/>
                <a:headEnd/>
                <a:tailEnd/>
              </a14:hiddenLine>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en-US" altLang="zh-CN" sz="1800"/>
              <a:t>111</a:t>
            </a:r>
          </a:p>
        </p:txBody>
      </p:sp>
      <p:sp>
        <p:nvSpPr>
          <p:cNvPr id="53260" name="Text Box 23"/>
          <p:cNvSpPr txBox="1">
            <a:spLocks noChangeArrowheads="1"/>
          </p:cNvSpPr>
          <p:nvPr/>
        </p:nvSpPr>
        <p:spPr bwMode="auto">
          <a:xfrm>
            <a:off x="5867400" y="3124200"/>
            <a:ext cx="164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round/>
                <a:headEnd/>
                <a:tailEnd/>
              </a14:hiddenLine>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en-US" altLang="zh-CN" sz="1800"/>
              <a:t>110</a:t>
            </a:r>
          </a:p>
        </p:txBody>
      </p:sp>
      <p:sp>
        <p:nvSpPr>
          <p:cNvPr id="53261" name="Text Box 24"/>
          <p:cNvSpPr txBox="1">
            <a:spLocks noChangeArrowheads="1"/>
          </p:cNvSpPr>
          <p:nvPr/>
        </p:nvSpPr>
        <p:spPr bwMode="auto">
          <a:xfrm>
            <a:off x="7826375" y="3505200"/>
            <a:ext cx="63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round/>
                <a:headEnd/>
                <a:tailEnd/>
              </a14:hiddenLine>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en-US" altLang="zh-CN" sz="1800"/>
              <a:t>011</a:t>
            </a:r>
          </a:p>
        </p:txBody>
      </p:sp>
      <p:sp>
        <p:nvSpPr>
          <p:cNvPr id="53262" name="Text Box 25"/>
          <p:cNvSpPr txBox="1">
            <a:spLocks noChangeArrowheads="1"/>
          </p:cNvSpPr>
          <p:nvPr/>
        </p:nvSpPr>
        <p:spPr bwMode="auto">
          <a:xfrm>
            <a:off x="7067550" y="3505200"/>
            <a:ext cx="758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round/>
                <a:headEnd/>
                <a:tailEnd/>
              </a14:hiddenLine>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en-US" altLang="zh-CN" sz="1800"/>
              <a:t>101</a:t>
            </a:r>
          </a:p>
        </p:txBody>
      </p:sp>
      <p:sp>
        <p:nvSpPr>
          <p:cNvPr id="53263" name="Text Box 26"/>
          <p:cNvSpPr txBox="1">
            <a:spLocks noChangeArrowheads="1"/>
          </p:cNvSpPr>
          <p:nvPr/>
        </p:nvSpPr>
        <p:spPr bwMode="auto">
          <a:xfrm>
            <a:off x="7067550" y="4267200"/>
            <a:ext cx="62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round/>
                <a:headEnd/>
                <a:tailEnd/>
              </a14:hiddenLine>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lang="en-US" altLang="zh-CN" sz="1800"/>
              <a:t>010</a:t>
            </a:r>
          </a:p>
        </p:txBody>
      </p:sp>
      <p:sp>
        <p:nvSpPr>
          <p:cNvPr id="53264" name="Text Box 27"/>
          <p:cNvSpPr txBox="1">
            <a:spLocks noChangeArrowheads="1"/>
          </p:cNvSpPr>
          <p:nvPr/>
        </p:nvSpPr>
        <p:spPr bwMode="auto">
          <a:xfrm>
            <a:off x="6019800" y="4724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rPr>
              <a:t>100</a:t>
            </a:r>
          </a:p>
        </p:txBody>
      </p:sp>
      <p:sp>
        <p:nvSpPr>
          <p:cNvPr id="53265" name="Text Box 28"/>
          <p:cNvSpPr txBox="1">
            <a:spLocks noChangeArrowheads="1"/>
          </p:cNvSpPr>
          <p:nvPr/>
        </p:nvSpPr>
        <p:spPr bwMode="auto">
          <a:xfrm>
            <a:off x="7086600" y="53340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sym typeface="Symbol" charset="2"/>
              </a:rPr>
              <a:t>000</a:t>
            </a:r>
            <a:endParaRPr kumimoji="1" lang="en-US" altLang="zh-CN" sz="2000">
              <a:latin typeface="Times New Roman" charset="0"/>
            </a:endParaRPr>
          </a:p>
        </p:txBody>
      </p:sp>
      <p:sp>
        <p:nvSpPr>
          <p:cNvPr id="53266" name="AutoShape 29"/>
          <p:cNvSpPr>
            <a:spLocks noChangeArrowheads="1"/>
          </p:cNvSpPr>
          <p:nvPr/>
        </p:nvSpPr>
        <p:spPr bwMode="auto">
          <a:xfrm>
            <a:off x="3706813" y="3276600"/>
            <a:ext cx="1514475" cy="1447800"/>
          </a:xfrm>
          <a:prstGeom prst="diamond">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67" name="Oval 30"/>
          <p:cNvSpPr>
            <a:spLocks noChangeArrowheads="1"/>
          </p:cNvSpPr>
          <p:nvPr/>
        </p:nvSpPr>
        <p:spPr bwMode="auto">
          <a:xfrm>
            <a:off x="4413250" y="3257550"/>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68" name="Oval 31"/>
          <p:cNvSpPr>
            <a:spLocks noChangeArrowheads="1"/>
          </p:cNvSpPr>
          <p:nvPr/>
        </p:nvSpPr>
        <p:spPr bwMode="auto">
          <a:xfrm>
            <a:off x="3675063" y="3952875"/>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69" name="Oval 32"/>
          <p:cNvSpPr>
            <a:spLocks noChangeArrowheads="1"/>
          </p:cNvSpPr>
          <p:nvPr/>
        </p:nvSpPr>
        <p:spPr bwMode="auto">
          <a:xfrm>
            <a:off x="5151438" y="3919538"/>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70" name="Oval 33"/>
          <p:cNvSpPr>
            <a:spLocks noChangeArrowheads="1"/>
          </p:cNvSpPr>
          <p:nvPr/>
        </p:nvSpPr>
        <p:spPr bwMode="auto">
          <a:xfrm>
            <a:off x="4413250" y="4672013"/>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71" name="Text Box 34"/>
          <p:cNvSpPr txBox="1">
            <a:spLocks noChangeArrowheads="1"/>
          </p:cNvSpPr>
          <p:nvPr/>
        </p:nvSpPr>
        <p:spPr bwMode="auto">
          <a:xfrm>
            <a:off x="4084638" y="2819400"/>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rPr>
              <a:t>11</a:t>
            </a:r>
          </a:p>
        </p:txBody>
      </p:sp>
      <p:sp>
        <p:nvSpPr>
          <p:cNvPr id="53272" name="Text Box 35"/>
          <p:cNvSpPr txBox="1">
            <a:spLocks noChangeArrowheads="1"/>
          </p:cNvSpPr>
          <p:nvPr/>
        </p:nvSpPr>
        <p:spPr bwMode="auto">
          <a:xfrm>
            <a:off x="3200400" y="3581400"/>
            <a:ext cx="1643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rPr>
              <a:t>10</a:t>
            </a:r>
          </a:p>
        </p:txBody>
      </p:sp>
      <p:sp>
        <p:nvSpPr>
          <p:cNvPr id="53273" name="Text Box 36"/>
          <p:cNvSpPr txBox="1">
            <a:spLocks noChangeArrowheads="1"/>
          </p:cNvSpPr>
          <p:nvPr/>
        </p:nvSpPr>
        <p:spPr bwMode="auto">
          <a:xfrm>
            <a:off x="5159375" y="39624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rPr>
              <a:t>01</a:t>
            </a:r>
          </a:p>
        </p:txBody>
      </p:sp>
      <p:sp>
        <p:nvSpPr>
          <p:cNvPr id="53274" name="Text Box 37"/>
          <p:cNvSpPr txBox="1">
            <a:spLocks noChangeArrowheads="1"/>
          </p:cNvSpPr>
          <p:nvPr/>
        </p:nvSpPr>
        <p:spPr bwMode="auto">
          <a:xfrm>
            <a:off x="4400550" y="4724400"/>
            <a:ext cx="62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a:latin typeface="Times New Roman" charset="0"/>
              </a:rPr>
              <a:t>00</a:t>
            </a:r>
          </a:p>
        </p:txBody>
      </p:sp>
      <p:sp>
        <p:nvSpPr>
          <p:cNvPr id="53275" name="Oval 38"/>
          <p:cNvSpPr>
            <a:spLocks noChangeArrowheads="1"/>
          </p:cNvSpPr>
          <p:nvPr/>
        </p:nvSpPr>
        <p:spPr bwMode="auto">
          <a:xfrm>
            <a:off x="2209800" y="3124200"/>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76" name="Oval 39"/>
          <p:cNvSpPr>
            <a:spLocks noChangeArrowheads="1"/>
          </p:cNvSpPr>
          <p:nvPr/>
        </p:nvSpPr>
        <p:spPr bwMode="auto">
          <a:xfrm>
            <a:off x="1085850" y="4143375"/>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77" name="Oval 40"/>
          <p:cNvSpPr>
            <a:spLocks noChangeArrowheads="1"/>
          </p:cNvSpPr>
          <p:nvPr/>
        </p:nvSpPr>
        <p:spPr bwMode="auto">
          <a:xfrm>
            <a:off x="2209800" y="5105400"/>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a:p>
        </p:txBody>
      </p:sp>
      <p:sp>
        <p:nvSpPr>
          <p:cNvPr id="53278" name="Text Box 41"/>
          <p:cNvSpPr txBox="1">
            <a:spLocks noChangeArrowheads="1"/>
          </p:cNvSpPr>
          <p:nvPr/>
        </p:nvSpPr>
        <p:spPr bwMode="auto">
          <a:xfrm>
            <a:off x="762000" y="4343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i="1">
                <a:solidFill>
                  <a:srgbClr val="FF0000"/>
                </a:solidFill>
                <a:latin typeface="Times New Roman" charset="0"/>
              </a:rPr>
              <a:t>n</a:t>
            </a:r>
            <a:r>
              <a:rPr kumimoji="1" lang="en-US" altLang="zh-CN" sz="2400">
                <a:solidFill>
                  <a:srgbClr val="FF0000"/>
                </a:solidFill>
                <a:latin typeface="Times New Roman" charset="0"/>
              </a:rPr>
              <a:t>=0</a:t>
            </a:r>
            <a:endParaRPr kumimoji="1" lang="en-US" altLang="zh-CN" sz="2400" i="1">
              <a:solidFill>
                <a:srgbClr val="FF0000"/>
              </a:solidFill>
              <a:latin typeface="Times New Roman" charset="0"/>
            </a:endParaRPr>
          </a:p>
        </p:txBody>
      </p:sp>
      <p:sp>
        <p:nvSpPr>
          <p:cNvPr id="53279" name="Text Box 42"/>
          <p:cNvSpPr txBox="1">
            <a:spLocks noChangeArrowheads="1"/>
          </p:cNvSpPr>
          <p:nvPr/>
        </p:nvSpPr>
        <p:spPr bwMode="auto">
          <a:xfrm>
            <a:off x="1752600" y="5410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i="1">
                <a:latin typeface="Times New Roman" charset="0"/>
              </a:rPr>
              <a:t>n</a:t>
            </a:r>
            <a:r>
              <a:rPr kumimoji="1" lang="en-US" altLang="zh-CN" sz="2400">
                <a:latin typeface="Times New Roman" charset="0"/>
              </a:rPr>
              <a:t>=1</a:t>
            </a:r>
            <a:endParaRPr kumimoji="1" lang="en-US" altLang="zh-CN" sz="2400" i="1">
              <a:latin typeface="Times New Roman" charset="0"/>
            </a:endParaRPr>
          </a:p>
        </p:txBody>
      </p:sp>
      <p:sp>
        <p:nvSpPr>
          <p:cNvPr id="53280" name="Text Box 43"/>
          <p:cNvSpPr txBox="1">
            <a:spLocks noChangeArrowheads="1"/>
          </p:cNvSpPr>
          <p:nvPr/>
        </p:nvSpPr>
        <p:spPr bwMode="auto">
          <a:xfrm>
            <a:off x="2286000" y="4953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a:latin typeface="Times New Roman" charset="0"/>
              </a:rPr>
              <a:t>0</a:t>
            </a:r>
          </a:p>
        </p:txBody>
      </p:sp>
      <p:sp>
        <p:nvSpPr>
          <p:cNvPr id="53281" name="Text Box 44"/>
          <p:cNvSpPr txBox="1">
            <a:spLocks noChangeArrowheads="1"/>
          </p:cNvSpPr>
          <p:nvPr/>
        </p:nvSpPr>
        <p:spPr bwMode="auto">
          <a:xfrm>
            <a:off x="2286000" y="2819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zh-CN" altLang="en-US" sz="2000">
                <a:latin typeface="Times New Roman" charset="0"/>
              </a:rPr>
              <a:t>1</a:t>
            </a:r>
          </a:p>
        </p:txBody>
      </p:sp>
      <p:sp>
        <p:nvSpPr>
          <p:cNvPr id="53282" name="Text Box 45"/>
          <p:cNvSpPr txBox="1">
            <a:spLocks noChangeArrowheads="1"/>
          </p:cNvSpPr>
          <p:nvPr/>
        </p:nvSpPr>
        <p:spPr bwMode="auto">
          <a:xfrm>
            <a:off x="3962400" y="5334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i="1">
                <a:latin typeface="Times New Roman" charset="0"/>
              </a:rPr>
              <a:t>n</a:t>
            </a:r>
            <a:r>
              <a:rPr kumimoji="1" lang="en-US" altLang="zh-CN" sz="2400">
                <a:latin typeface="Times New Roman" charset="0"/>
              </a:rPr>
              <a:t>=2</a:t>
            </a:r>
            <a:endParaRPr kumimoji="1" lang="en-US" altLang="zh-CN" sz="2400" i="1">
              <a:latin typeface="Times New Roman" charset="0"/>
            </a:endParaRPr>
          </a:p>
        </p:txBody>
      </p:sp>
      <p:sp>
        <p:nvSpPr>
          <p:cNvPr id="53283" name="Text Box 46"/>
          <p:cNvSpPr txBox="1">
            <a:spLocks noChangeArrowheads="1"/>
          </p:cNvSpPr>
          <p:nvPr/>
        </p:nvSpPr>
        <p:spPr bwMode="auto">
          <a:xfrm>
            <a:off x="6705600" y="5791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i="1">
                <a:latin typeface="Times New Roman" charset="0"/>
              </a:rPr>
              <a:t>n=3</a:t>
            </a:r>
          </a:p>
        </p:txBody>
      </p:sp>
      <p:sp>
        <p:nvSpPr>
          <p:cNvPr id="5328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2E1A849B-A380-0B4C-B348-4A4213A9665F}" type="slidenum">
              <a:rPr lang="en-US" altLang="zh-CN"/>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7127875" y="2852738"/>
            <a:ext cx="0" cy="1157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299" name="Rectangle 3"/>
          <p:cNvSpPr>
            <a:spLocks noGrp="1" noChangeArrowheads="1"/>
          </p:cNvSpPr>
          <p:nvPr>
            <p:ph type="title"/>
          </p:nvPr>
        </p:nvSpPr>
        <p:spPr/>
        <p:txBody>
          <a:bodyPr/>
          <a:lstStyle/>
          <a:p>
            <a:r>
              <a:rPr lang="zh-CN" altLang="en-US" sz="3600" dirty="0">
                <a:latin typeface="Times New Roman" charset="0"/>
              </a:rPr>
              <a:t>例子</a:t>
            </a:r>
            <a:endParaRPr lang="en-US" altLang="zh-CN" sz="3600" dirty="0">
              <a:latin typeface="Times New Roman" charset="0"/>
            </a:endParaRPr>
          </a:p>
        </p:txBody>
      </p:sp>
      <p:sp>
        <p:nvSpPr>
          <p:cNvPr id="55300" name="Text Box 4"/>
          <p:cNvSpPr txBox="1">
            <a:spLocks noChangeArrowheads="1"/>
          </p:cNvSpPr>
          <p:nvPr/>
        </p:nvSpPr>
        <p:spPr bwMode="auto">
          <a:xfrm>
            <a:off x="611188" y="1700213"/>
            <a:ext cx="8001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D</a:t>
            </a:r>
            <a:r>
              <a:rPr kumimoji="1" lang="en-US" altLang="zh-CN" sz="2400" b="1" baseline="-25000">
                <a:latin typeface="Times New Roman" charset="0"/>
              </a:rPr>
              <a:t>n</a:t>
            </a:r>
            <a:r>
              <a:rPr kumimoji="1" lang="en-US" altLang="zh-CN" sz="2400" b="1">
                <a:latin typeface="Times New Roman" charset="0"/>
              </a:rPr>
              <a:t> is the poset of all positive divisors of </a:t>
            </a:r>
            <a:r>
              <a:rPr kumimoji="1" lang="en-US" altLang="zh-CN" sz="2400" b="1" i="1">
                <a:latin typeface="Times New Roman" charset="0"/>
              </a:rPr>
              <a:t>n</a:t>
            </a:r>
            <a:r>
              <a:rPr kumimoji="1" lang="en-US" altLang="zh-CN" sz="2400" b="1">
                <a:latin typeface="Times New Roman" charset="0"/>
              </a:rPr>
              <a:t> with the partial order “divisibility”.</a:t>
            </a:r>
            <a:endParaRPr kumimoji="1" lang="en-US" altLang="zh-CN" sz="2400" b="1" i="1">
              <a:latin typeface="Times New Roman" charset="0"/>
            </a:endParaRPr>
          </a:p>
        </p:txBody>
      </p:sp>
      <p:sp>
        <p:nvSpPr>
          <p:cNvPr id="55301" name="AutoShape 5"/>
          <p:cNvSpPr>
            <a:spLocks noChangeArrowheads="1"/>
          </p:cNvSpPr>
          <p:nvPr/>
        </p:nvSpPr>
        <p:spPr bwMode="auto">
          <a:xfrm>
            <a:off x="1497013" y="3733800"/>
            <a:ext cx="1514475" cy="1447800"/>
          </a:xfrm>
          <a:prstGeom prst="diamond">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02" name="Oval 6"/>
          <p:cNvSpPr>
            <a:spLocks noChangeArrowheads="1"/>
          </p:cNvSpPr>
          <p:nvPr/>
        </p:nvSpPr>
        <p:spPr bwMode="auto">
          <a:xfrm>
            <a:off x="2203450" y="3714750"/>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03" name="Oval 7"/>
          <p:cNvSpPr>
            <a:spLocks noChangeArrowheads="1"/>
          </p:cNvSpPr>
          <p:nvPr/>
        </p:nvSpPr>
        <p:spPr bwMode="auto">
          <a:xfrm>
            <a:off x="1465263" y="4410075"/>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04" name="Oval 8"/>
          <p:cNvSpPr>
            <a:spLocks noChangeArrowheads="1"/>
          </p:cNvSpPr>
          <p:nvPr/>
        </p:nvSpPr>
        <p:spPr bwMode="auto">
          <a:xfrm>
            <a:off x="2941638" y="4376738"/>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05" name="Oval 9"/>
          <p:cNvSpPr>
            <a:spLocks noChangeArrowheads="1"/>
          </p:cNvSpPr>
          <p:nvPr/>
        </p:nvSpPr>
        <p:spPr bwMode="auto">
          <a:xfrm>
            <a:off x="2203450" y="5129213"/>
            <a:ext cx="8890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06" name="Text Box 10"/>
          <p:cNvSpPr txBox="1">
            <a:spLocks noChangeArrowheads="1"/>
          </p:cNvSpPr>
          <p:nvPr/>
        </p:nvSpPr>
        <p:spPr bwMode="auto">
          <a:xfrm>
            <a:off x="2057400" y="3352800"/>
            <a:ext cx="1643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6</a:t>
            </a:r>
          </a:p>
        </p:txBody>
      </p:sp>
      <p:sp>
        <p:nvSpPr>
          <p:cNvPr id="55307" name="Text Box 11"/>
          <p:cNvSpPr txBox="1">
            <a:spLocks noChangeArrowheads="1"/>
          </p:cNvSpPr>
          <p:nvPr/>
        </p:nvSpPr>
        <p:spPr bwMode="auto">
          <a:xfrm>
            <a:off x="1219200" y="411480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2</a:t>
            </a:r>
          </a:p>
        </p:txBody>
      </p:sp>
      <p:sp>
        <p:nvSpPr>
          <p:cNvPr id="55308" name="Text Box 12"/>
          <p:cNvSpPr txBox="1">
            <a:spLocks noChangeArrowheads="1"/>
          </p:cNvSpPr>
          <p:nvPr/>
        </p:nvSpPr>
        <p:spPr bwMode="auto">
          <a:xfrm>
            <a:off x="2949575" y="44196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3</a:t>
            </a:r>
          </a:p>
        </p:txBody>
      </p:sp>
      <p:sp>
        <p:nvSpPr>
          <p:cNvPr id="55309" name="Text Box 13"/>
          <p:cNvSpPr txBox="1">
            <a:spLocks noChangeArrowheads="1"/>
          </p:cNvSpPr>
          <p:nvPr/>
        </p:nvSpPr>
        <p:spPr bwMode="auto">
          <a:xfrm>
            <a:off x="2190750" y="5181600"/>
            <a:ext cx="62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a:t>
            </a:r>
          </a:p>
        </p:txBody>
      </p:sp>
      <p:sp>
        <p:nvSpPr>
          <p:cNvPr id="55310" name="Text Box 14"/>
          <p:cNvSpPr txBox="1">
            <a:spLocks noChangeArrowheads="1"/>
          </p:cNvSpPr>
          <p:nvPr/>
        </p:nvSpPr>
        <p:spPr bwMode="auto">
          <a:xfrm>
            <a:off x="1752600" y="5638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D</a:t>
            </a:r>
            <a:r>
              <a:rPr kumimoji="1" lang="en-US" altLang="zh-CN" sz="2400" b="1" baseline="-25000">
                <a:latin typeface="Times New Roman" charset="0"/>
              </a:rPr>
              <a:t>6</a:t>
            </a:r>
            <a:endParaRPr kumimoji="1" lang="en-US" altLang="zh-CN" sz="2400" b="1" i="1">
              <a:latin typeface="Times New Roman" charset="0"/>
            </a:endParaRPr>
          </a:p>
        </p:txBody>
      </p:sp>
      <p:sp>
        <p:nvSpPr>
          <p:cNvPr id="55311" name="Line 15"/>
          <p:cNvSpPr>
            <a:spLocks noChangeShapeType="1"/>
          </p:cNvSpPr>
          <p:nvPr/>
        </p:nvSpPr>
        <p:spPr bwMode="auto">
          <a:xfrm>
            <a:off x="7127875" y="4267200"/>
            <a:ext cx="0" cy="117157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5312" name="Group 16"/>
          <p:cNvGrpSpPr>
            <a:grpSpLocks/>
          </p:cNvGrpSpPr>
          <p:nvPr/>
        </p:nvGrpSpPr>
        <p:grpSpPr bwMode="auto">
          <a:xfrm>
            <a:off x="6350000" y="3952875"/>
            <a:ext cx="1565275" cy="1522413"/>
            <a:chOff x="600" y="1668"/>
            <a:chExt cx="1190" cy="959"/>
          </a:xfrm>
        </p:grpSpPr>
        <p:sp>
          <p:nvSpPr>
            <p:cNvPr id="55334" name="AutoShape 17"/>
            <p:cNvSpPr>
              <a:spLocks noChangeArrowheads="1"/>
            </p:cNvSpPr>
            <p:nvPr/>
          </p:nvSpPr>
          <p:spPr bwMode="auto">
            <a:xfrm>
              <a:off x="624" y="1680"/>
              <a:ext cx="1152" cy="912"/>
            </a:xfrm>
            <a:prstGeom prst="diamond">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5" name="Oval 18"/>
            <p:cNvSpPr>
              <a:spLocks noChangeArrowheads="1"/>
            </p:cNvSpPr>
            <p:nvPr/>
          </p:nvSpPr>
          <p:spPr bwMode="auto">
            <a:xfrm>
              <a:off x="1161" y="1668"/>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6" name="Oval 19"/>
            <p:cNvSpPr>
              <a:spLocks noChangeArrowheads="1"/>
            </p:cNvSpPr>
            <p:nvPr/>
          </p:nvSpPr>
          <p:spPr bwMode="auto">
            <a:xfrm>
              <a:off x="600" y="2106"/>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7" name="Oval 20"/>
            <p:cNvSpPr>
              <a:spLocks noChangeArrowheads="1"/>
            </p:cNvSpPr>
            <p:nvPr/>
          </p:nvSpPr>
          <p:spPr bwMode="auto">
            <a:xfrm>
              <a:off x="1722" y="2085"/>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8" name="Oval 21"/>
            <p:cNvSpPr>
              <a:spLocks noChangeArrowheads="1"/>
            </p:cNvSpPr>
            <p:nvPr/>
          </p:nvSpPr>
          <p:spPr bwMode="auto">
            <a:xfrm>
              <a:off x="1161" y="2559"/>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grpSp>
      <p:sp>
        <p:nvSpPr>
          <p:cNvPr id="55313" name="Text Box 22"/>
          <p:cNvSpPr txBox="1">
            <a:spLocks noChangeArrowheads="1"/>
          </p:cNvSpPr>
          <p:nvPr/>
        </p:nvSpPr>
        <p:spPr bwMode="auto">
          <a:xfrm>
            <a:off x="7826375" y="45720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5</a:t>
            </a:r>
          </a:p>
        </p:txBody>
      </p:sp>
      <p:sp>
        <p:nvSpPr>
          <p:cNvPr id="55314" name="Line 23"/>
          <p:cNvSpPr>
            <a:spLocks noChangeShapeType="1"/>
          </p:cNvSpPr>
          <p:nvPr/>
        </p:nvSpPr>
        <p:spPr bwMode="auto">
          <a:xfrm>
            <a:off x="7861300" y="3524250"/>
            <a:ext cx="0" cy="1143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15" name="Line 24"/>
          <p:cNvSpPr>
            <a:spLocks noChangeShapeType="1"/>
          </p:cNvSpPr>
          <p:nvPr/>
        </p:nvSpPr>
        <p:spPr bwMode="auto">
          <a:xfrm>
            <a:off x="6392863" y="3567113"/>
            <a:ext cx="0" cy="108585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5316" name="Group 25"/>
          <p:cNvGrpSpPr>
            <a:grpSpLocks/>
          </p:cNvGrpSpPr>
          <p:nvPr/>
        </p:nvGrpSpPr>
        <p:grpSpPr bwMode="auto">
          <a:xfrm>
            <a:off x="6342063" y="2800350"/>
            <a:ext cx="1565275" cy="1522413"/>
            <a:chOff x="600" y="1668"/>
            <a:chExt cx="1190" cy="959"/>
          </a:xfrm>
        </p:grpSpPr>
        <p:sp>
          <p:nvSpPr>
            <p:cNvPr id="55329" name="AutoShape 26"/>
            <p:cNvSpPr>
              <a:spLocks noChangeArrowheads="1"/>
            </p:cNvSpPr>
            <p:nvPr/>
          </p:nvSpPr>
          <p:spPr bwMode="auto">
            <a:xfrm>
              <a:off x="624" y="1680"/>
              <a:ext cx="1152" cy="912"/>
            </a:xfrm>
            <a:prstGeom prst="diamond">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0" name="Oval 27"/>
            <p:cNvSpPr>
              <a:spLocks noChangeArrowheads="1"/>
            </p:cNvSpPr>
            <p:nvPr/>
          </p:nvSpPr>
          <p:spPr bwMode="auto">
            <a:xfrm>
              <a:off x="1161" y="1668"/>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1" name="Oval 28"/>
            <p:cNvSpPr>
              <a:spLocks noChangeArrowheads="1"/>
            </p:cNvSpPr>
            <p:nvPr/>
          </p:nvSpPr>
          <p:spPr bwMode="auto">
            <a:xfrm>
              <a:off x="600" y="2106"/>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2" name="Oval 29"/>
            <p:cNvSpPr>
              <a:spLocks noChangeArrowheads="1"/>
            </p:cNvSpPr>
            <p:nvPr/>
          </p:nvSpPr>
          <p:spPr bwMode="auto">
            <a:xfrm>
              <a:off x="1722" y="2085"/>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sp>
          <p:nvSpPr>
            <p:cNvPr id="55333" name="Oval 30"/>
            <p:cNvSpPr>
              <a:spLocks noChangeArrowheads="1"/>
            </p:cNvSpPr>
            <p:nvPr/>
          </p:nvSpPr>
          <p:spPr bwMode="auto">
            <a:xfrm>
              <a:off x="1161" y="2559"/>
              <a:ext cx="68" cy="68"/>
            </a:xfrm>
            <a:prstGeom prst="ellipse">
              <a:avLst/>
            </a:prstGeom>
            <a:solidFill>
              <a:schemeClr val="accent1"/>
            </a:solidFill>
            <a:ln w="22225">
              <a:solidFill>
                <a:schemeClr val="tx1"/>
              </a:solidFill>
              <a:round/>
              <a:headEnd/>
              <a:tailEnd/>
            </a:ln>
          </p:spPr>
          <p:txBody>
            <a:bodyPr wrap="none" anchor="ct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latin typeface="Times New Roman" charset="0"/>
              </a:endParaRPr>
            </a:p>
          </p:txBody>
        </p:sp>
      </p:grpSp>
      <p:sp>
        <p:nvSpPr>
          <p:cNvPr id="55317" name="Text Box 31"/>
          <p:cNvSpPr txBox="1">
            <a:spLocks noChangeArrowheads="1"/>
          </p:cNvSpPr>
          <p:nvPr/>
        </p:nvSpPr>
        <p:spPr bwMode="auto">
          <a:xfrm>
            <a:off x="7235825" y="25654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30</a:t>
            </a:r>
          </a:p>
        </p:txBody>
      </p:sp>
      <p:sp>
        <p:nvSpPr>
          <p:cNvPr id="55318" name="Text Box 32"/>
          <p:cNvSpPr txBox="1">
            <a:spLocks noChangeArrowheads="1"/>
          </p:cNvSpPr>
          <p:nvPr/>
        </p:nvSpPr>
        <p:spPr bwMode="auto">
          <a:xfrm>
            <a:off x="6172200" y="3200400"/>
            <a:ext cx="1643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6</a:t>
            </a:r>
          </a:p>
        </p:txBody>
      </p:sp>
      <p:sp>
        <p:nvSpPr>
          <p:cNvPr id="55319" name="Text Box 33"/>
          <p:cNvSpPr txBox="1">
            <a:spLocks noChangeArrowheads="1"/>
          </p:cNvSpPr>
          <p:nvPr/>
        </p:nvSpPr>
        <p:spPr bwMode="auto">
          <a:xfrm>
            <a:off x="7826375" y="35052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15</a:t>
            </a:r>
          </a:p>
        </p:txBody>
      </p:sp>
      <p:sp>
        <p:nvSpPr>
          <p:cNvPr id="55320" name="Text Box 34"/>
          <p:cNvSpPr txBox="1">
            <a:spLocks noChangeArrowheads="1"/>
          </p:cNvSpPr>
          <p:nvPr/>
        </p:nvSpPr>
        <p:spPr bwMode="auto">
          <a:xfrm>
            <a:off x="7086600" y="3581400"/>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10</a:t>
            </a:r>
          </a:p>
        </p:txBody>
      </p:sp>
      <p:sp>
        <p:nvSpPr>
          <p:cNvPr id="55321" name="Text Box 35"/>
          <p:cNvSpPr txBox="1">
            <a:spLocks noChangeArrowheads="1"/>
          </p:cNvSpPr>
          <p:nvPr/>
        </p:nvSpPr>
        <p:spPr bwMode="auto">
          <a:xfrm>
            <a:off x="7067550" y="4267200"/>
            <a:ext cx="62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3</a:t>
            </a:r>
          </a:p>
        </p:txBody>
      </p:sp>
      <p:sp>
        <p:nvSpPr>
          <p:cNvPr id="55322" name="Text Box 36"/>
          <p:cNvSpPr txBox="1">
            <a:spLocks noChangeArrowheads="1"/>
          </p:cNvSpPr>
          <p:nvPr/>
        </p:nvSpPr>
        <p:spPr bwMode="auto">
          <a:xfrm>
            <a:off x="6019800" y="4724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2</a:t>
            </a:r>
          </a:p>
        </p:txBody>
      </p:sp>
      <p:sp>
        <p:nvSpPr>
          <p:cNvPr id="55323" name="Text Box 37"/>
          <p:cNvSpPr txBox="1">
            <a:spLocks noChangeArrowheads="1"/>
          </p:cNvSpPr>
          <p:nvPr/>
        </p:nvSpPr>
        <p:spPr bwMode="auto">
          <a:xfrm>
            <a:off x="7164388" y="5373688"/>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sym typeface="Symbol" charset="2"/>
              </a:rPr>
              <a:t>1</a:t>
            </a:r>
            <a:endParaRPr kumimoji="1" lang="en-US" altLang="zh-CN" sz="2000" b="1">
              <a:latin typeface="Times New Roman" charset="0"/>
            </a:endParaRPr>
          </a:p>
        </p:txBody>
      </p:sp>
      <p:sp>
        <p:nvSpPr>
          <p:cNvPr id="55324" name="Text Box 38"/>
          <p:cNvSpPr txBox="1">
            <a:spLocks noChangeArrowheads="1"/>
          </p:cNvSpPr>
          <p:nvPr/>
        </p:nvSpPr>
        <p:spPr bwMode="auto">
          <a:xfrm>
            <a:off x="6477000" y="5562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D</a:t>
            </a:r>
            <a:r>
              <a:rPr kumimoji="1" lang="en-US" altLang="zh-CN" sz="2400" b="1" baseline="-25000">
                <a:latin typeface="Times New Roman" charset="0"/>
              </a:rPr>
              <a:t>30</a:t>
            </a:r>
            <a:endParaRPr kumimoji="1" lang="en-US" altLang="zh-CN" sz="2400" b="1" i="1">
              <a:latin typeface="Times New Roman" charset="0"/>
            </a:endParaRPr>
          </a:p>
        </p:txBody>
      </p:sp>
      <p:sp>
        <p:nvSpPr>
          <p:cNvPr id="55325" name="Text Box 39"/>
          <p:cNvSpPr txBox="1">
            <a:spLocks noChangeArrowheads="1"/>
          </p:cNvSpPr>
          <p:nvPr/>
        </p:nvSpPr>
        <p:spPr bwMode="auto">
          <a:xfrm>
            <a:off x="3492500" y="3789363"/>
            <a:ext cx="2305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D</a:t>
            </a:r>
            <a:r>
              <a:rPr kumimoji="1" lang="en-US" altLang="zh-CN" sz="2400" b="1" baseline="-25000">
                <a:latin typeface="Times New Roman" charset="0"/>
              </a:rPr>
              <a:t>20</a:t>
            </a:r>
            <a:r>
              <a:rPr kumimoji="1" lang="en-US" altLang="zh-CN" sz="2400" b="1">
                <a:latin typeface="Times New Roman" charset="0"/>
              </a:rPr>
              <a:t> is not a Boolean algebra</a:t>
            </a:r>
            <a:endParaRPr kumimoji="1" lang="en-US" altLang="zh-CN" sz="2400" b="1" i="1">
              <a:latin typeface="Times New Roman" charset="0"/>
            </a:endParaRPr>
          </a:p>
        </p:txBody>
      </p:sp>
      <p:sp>
        <p:nvSpPr>
          <p:cNvPr id="55326" name="Line 40"/>
          <p:cNvSpPr>
            <a:spLocks noChangeShapeType="1"/>
          </p:cNvSpPr>
          <p:nvPr/>
        </p:nvSpPr>
        <p:spPr bwMode="auto">
          <a:xfrm>
            <a:off x="3429000" y="2819400"/>
            <a:ext cx="0" cy="3352800"/>
          </a:xfrm>
          <a:prstGeom prst="line">
            <a:avLst/>
          </a:prstGeom>
          <a:noFill/>
          <a:ln w="28575">
            <a:solidFill>
              <a:srgbClr val="FF66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27" name="Line 41"/>
          <p:cNvSpPr>
            <a:spLocks noChangeShapeType="1"/>
          </p:cNvSpPr>
          <p:nvPr/>
        </p:nvSpPr>
        <p:spPr bwMode="auto">
          <a:xfrm>
            <a:off x="5715000" y="2743200"/>
            <a:ext cx="0" cy="3352800"/>
          </a:xfrm>
          <a:prstGeom prst="line">
            <a:avLst/>
          </a:prstGeom>
          <a:noFill/>
          <a:ln w="28575">
            <a:solidFill>
              <a:srgbClr val="FF66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C4CF43C3-54FC-3744-BAAC-CD1B300D9AF8}" type="slidenum">
              <a:rPr lang="en-US" altLang="zh-CN"/>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3600" dirty="0">
                <a:latin typeface="Times New Roman" charset="0"/>
              </a:rPr>
              <a:t>布尔代数 </a:t>
            </a:r>
            <a:r>
              <a:rPr lang="en-US" altLang="zh-CN" sz="3600" i="1" dirty="0" err="1">
                <a:latin typeface="Times New Roman" charset="0"/>
              </a:rPr>
              <a:t>D</a:t>
            </a:r>
            <a:r>
              <a:rPr lang="en-US" altLang="zh-CN" sz="3600" baseline="-25000" dirty="0" err="1">
                <a:latin typeface="Times New Roman" charset="0"/>
              </a:rPr>
              <a:t>n</a:t>
            </a:r>
            <a:endParaRPr lang="en-US" altLang="zh-CN" sz="3600" i="1" dirty="0">
              <a:latin typeface="Times New Roman" charset="0"/>
            </a:endParaRPr>
          </a:p>
        </p:txBody>
      </p:sp>
      <p:sp>
        <p:nvSpPr>
          <p:cNvPr id="57347" name="Rectangle 3"/>
          <p:cNvSpPr>
            <a:spLocks noGrp="1" noChangeArrowheads="1"/>
          </p:cNvSpPr>
          <p:nvPr>
            <p:ph idx="1"/>
          </p:nvPr>
        </p:nvSpPr>
        <p:spPr>
          <a:xfrm>
            <a:off x="457200" y="1719263"/>
            <a:ext cx="8229600" cy="4733925"/>
          </a:xfrm>
        </p:spPr>
        <p:txBody>
          <a:bodyPr/>
          <a:lstStyle/>
          <a:p>
            <a:pPr>
              <a:spcBef>
                <a:spcPts val="600"/>
              </a:spcBef>
              <a:spcAft>
                <a:spcPts val="600"/>
              </a:spcAft>
            </a:pPr>
            <a:r>
              <a:rPr lang="en-US" altLang="zh-CN" sz="2800" b="1">
                <a:latin typeface="Times New Roman" charset="0"/>
              </a:rPr>
              <a:t>Let </a:t>
            </a:r>
            <a:r>
              <a:rPr lang="en-US" altLang="zh-CN" sz="2800" b="1" i="1">
                <a:latin typeface="Times New Roman" charset="0"/>
              </a:rPr>
              <a:t>n</a:t>
            </a:r>
            <a:r>
              <a:rPr lang="en-US" altLang="zh-CN" sz="2800" b="1">
                <a:latin typeface="Times New Roman" charset="0"/>
              </a:rPr>
              <a:t>=</a:t>
            </a:r>
            <a:r>
              <a:rPr lang="en-US" altLang="zh-CN" sz="2800" b="1" i="1">
                <a:latin typeface="Times New Roman" charset="0"/>
              </a:rPr>
              <a:t>p</a:t>
            </a:r>
            <a:r>
              <a:rPr lang="en-US" altLang="zh-CN" sz="2800" b="1" baseline="-25000">
                <a:latin typeface="Times New Roman" charset="0"/>
              </a:rPr>
              <a:t>1</a:t>
            </a:r>
            <a:r>
              <a:rPr lang="en-US" altLang="zh-CN" sz="2800" b="1" i="1">
                <a:latin typeface="Times New Roman" charset="0"/>
              </a:rPr>
              <a:t>p</a:t>
            </a:r>
            <a:r>
              <a:rPr lang="en-US" altLang="zh-CN" sz="2800" b="1" baseline="-25000">
                <a:latin typeface="Times New Roman" charset="0"/>
              </a:rPr>
              <a:t>2</a:t>
            </a:r>
            <a:r>
              <a:rPr lang="en-US" altLang="zh-CN" sz="2800" b="1">
                <a:latin typeface="Times New Roman" charset="0"/>
              </a:rPr>
              <a:t>...</a:t>
            </a:r>
            <a:r>
              <a:rPr lang="en-US" altLang="zh-CN" sz="2800" b="1" i="1">
                <a:latin typeface="Times New Roman" charset="0"/>
              </a:rPr>
              <a:t>p</a:t>
            </a:r>
            <a:r>
              <a:rPr lang="en-US" altLang="zh-CN" sz="2800" b="1" baseline="-25000">
                <a:latin typeface="Times New Roman" charset="0"/>
              </a:rPr>
              <a:t>k</a:t>
            </a:r>
            <a:r>
              <a:rPr lang="en-US" altLang="zh-CN" sz="2800" b="1">
                <a:latin typeface="Times New Roman" charset="0"/>
              </a:rPr>
              <a:t>, where the </a:t>
            </a:r>
            <a:r>
              <a:rPr lang="en-US" altLang="zh-CN" sz="2800" b="1" i="1">
                <a:latin typeface="Times New Roman" charset="0"/>
              </a:rPr>
              <a:t>p</a:t>
            </a:r>
            <a:r>
              <a:rPr lang="en-US" altLang="zh-CN" sz="2800" b="1" baseline="-25000">
                <a:latin typeface="Times New Roman" charset="0"/>
              </a:rPr>
              <a:t>i</a:t>
            </a:r>
            <a:r>
              <a:rPr lang="en-US" altLang="zh-CN" sz="2800" b="1">
                <a:latin typeface="Times New Roman" charset="0"/>
              </a:rPr>
              <a:t> are distinct primes. Then </a:t>
            </a:r>
            <a:r>
              <a:rPr lang="en-US" altLang="zh-CN" sz="2800" b="1" i="1">
                <a:latin typeface="Times New Roman" charset="0"/>
              </a:rPr>
              <a:t>D</a:t>
            </a:r>
            <a:r>
              <a:rPr lang="en-US" altLang="zh-CN" sz="2800" b="1" baseline="-25000">
                <a:latin typeface="Times New Roman" charset="0"/>
              </a:rPr>
              <a:t>n</a:t>
            </a:r>
            <a:r>
              <a:rPr lang="en-US" altLang="zh-CN" sz="2800" b="1">
                <a:latin typeface="Times New Roman" charset="0"/>
              </a:rPr>
              <a:t> is a Boolean algebra.</a:t>
            </a:r>
          </a:p>
          <a:p>
            <a:pPr lvl="1">
              <a:spcBef>
                <a:spcPts val="600"/>
              </a:spcBef>
              <a:spcAft>
                <a:spcPts val="600"/>
              </a:spcAft>
            </a:pPr>
            <a:r>
              <a:rPr lang="en-US" altLang="zh-CN" sz="2400" b="1">
                <a:latin typeface="Times New Roman" charset="0"/>
              </a:rPr>
              <a:t>Let </a:t>
            </a:r>
            <a:r>
              <a:rPr lang="en-US" altLang="zh-CN" sz="2400" b="1" i="1">
                <a:latin typeface="Times New Roman" charset="0"/>
              </a:rPr>
              <a:t>S</a:t>
            </a:r>
            <a:r>
              <a:rPr lang="en-US" altLang="zh-CN" sz="2400" b="1">
                <a:latin typeface="Times New Roman" charset="0"/>
              </a:rPr>
              <a:t>={</a:t>
            </a:r>
            <a:r>
              <a:rPr lang="en-US" altLang="zh-CN" sz="2400" b="1" i="1">
                <a:latin typeface="Times New Roman" charset="0"/>
              </a:rPr>
              <a:t>p</a:t>
            </a:r>
            <a:r>
              <a:rPr lang="en-US" altLang="zh-CN" sz="2400" b="1" baseline="-25000">
                <a:latin typeface="Times New Roman" charset="0"/>
              </a:rPr>
              <a:t>1</a:t>
            </a:r>
            <a:r>
              <a:rPr lang="en-US" altLang="zh-CN" sz="2400" b="1">
                <a:latin typeface="Times New Roman" charset="0"/>
              </a:rPr>
              <a:t>, </a:t>
            </a:r>
            <a:r>
              <a:rPr lang="en-US" altLang="zh-CN" sz="2400" b="1" i="1">
                <a:latin typeface="Times New Roman" charset="0"/>
              </a:rPr>
              <a:t>p</a:t>
            </a:r>
            <a:r>
              <a:rPr lang="en-US" altLang="zh-CN" sz="2400" b="1" baseline="-25000">
                <a:latin typeface="Times New Roman" charset="0"/>
              </a:rPr>
              <a:t>2</a:t>
            </a:r>
            <a:r>
              <a:rPr lang="en-US" altLang="zh-CN" sz="2400" b="1">
                <a:latin typeface="Times New Roman" charset="0"/>
              </a:rPr>
              <a:t>, ... </a:t>
            </a:r>
            <a:r>
              <a:rPr lang="en-US" altLang="zh-CN" sz="2400" b="1" i="1">
                <a:latin typeface="Times New Roman" charset="0"/>
              </a:rPr>
              <a:t>p</a:t>
            </a:r>
            <a:r>
              <a:rPr lang="en-US" altLang="zh-CN" sz="2400" b="1" baseline="-25000">
                <a:latin typeface="Times New Roman" charset="0"/>
              </a:rPr>
              <a:t>k</a:t>
            </a:r>
            <a:r>
              <a:rPr lang="en-US" altLang="zh-CN" sz="2400" b="1">
                <a:latin typeface="Times New Roman" charset="0"/>
              </a:rPr>
              <a:t>}, and for any subset </a:t>
            </a:r>
            <a:r>
              <a:rPr lang="en-US" altLang="zh-CN" sz="2400" b="1" i="1">
                <a:latin typeface="Times New Roman" charset="0"/>
              </a:rPr>
              <a:t>T</a:t>
            </a:r>
            <a:r>
              <a:rPr lang="en-US" altLang="zh-CN" sz="2400" b="1">
                <a:latin typeface="Times New Roman" charset="0"/>
              </a:rPr>
              <a:t> of </a:t>
            </a:r>
            <a:r>
              <a:rPr lang="en-US" altLang="zh-CN" sz="2400" b="1" i="1">
                <a:latin typeface="Times New Roman" charset="0"/>
              </a:rPr>
              <a:t>S</a:t>
            </a:r>
            <a:r>
              <a:rPr lang="en-US" altLang="zh-CN" sz="2400" b="1">
                <a:latin typeface="Times New Roman" charset="0"/>
              </a:rPr>
              <a:t>, </a:t>
            </a:r>
            <a:r>
              <a:rPr lang="en-US" altLang="zh-CN" sz="2400" b="1" i="1">
                <a:latin typeface="Times New Roman" charset="0"/>
              </a:rPr>
              <a:t>a</a:t>
            </a:r>
            <a:r>
              <a:rPr lang="en-US" altLang="zh-CN" sz="2400" b="1" baseline="-25000">
                <a:latin typeface="Times New Roman" charset="0"/>
              </a:rPr>
              <a:t>T</a:t>
            </a:r>
            <a:r>
              <a:rPr lang="en-US" altLang="zh-CN" sz="2400" b="1">
                <a:latin typeface="Times New Roman" charset="0"/>
              </a:rPr>
              <a:t> is the product of the primes in </a:t>
            </a:r>
            <a:r>
              <a:rPr lang="en-US" altLang="zh-CN" sz="2400" b="1" i="1">
                <a:latin typeface="Times New Roman" charset="0"/>
              </a:rPr>
              <a:t>T</a:t>
            </a:r>
            <a:r>
              <a:rPr lang="en-US" altLang="zh-CN" sz="2400" b="1">
                <a:latin typeface="Times New Roman" charset="0"/>
              </a:rPr>
              <a:t>. </a:t>
            </a:r>
          </a:p>
          <a:p>
            <a:pPr lvl="1">
              <a:spcBef>
                <a:spcPts val="600"/>
              </a:spcBef>
              <a:spcAft>
                <a:spcPts val="600"/>
              </a:spcAft>
            </a:pPr>
            <a:r>
              <a:rPr lang="en-US" altLang="zh-CN" sz="2400" b="1">
                <a:latin typeface="Times New Roman" charset="0"/>
              </a:rPr>
              <a:t>Note: any divisor of </a:t>
            </a:r>
            <a:r>
              <a:rPr lang="en-US" altLang="zh-CN" sz="2400" b="1" i="1">
                <a:latin typeface="Times New Roman" charset="0"/>
              </a:rPr>
              <a:t>n</a:t>
            </a:r>
            <a:r>
              <a:rPr lang="en-US" altLang="zh-CN" sz="2400" b="1">
                <a:latin typeface="Times New Roman" charset="0"/>
              </a:rPr>
              <a:t> must be some </a:t>
            </a:r>
            <a:r>
              <a:rPr lang="en-US" altLang="zh-CN" sz="2400" b="1" i="1">
                <a:latin typeface="Times New Roman" charset="0"/>
              </a:rPr>
              <a:t>a</a:t>
            </a:r>
            <a:r>
              <a:rPr lang="en-US" altLang="zh-CN" sz="2400" b="1" baseline="-25000">
                <a:latin typeface="Times New Roman" charset="0"/>
              </a:rPr>
              <a:t>T</a:t>
            </a:r>
            <a:r>
              <a:rPr lang="en-US" altLang="zh-CN" sz="2400" b="1">
                <a:latin typeface="Times New Roman" charset="0"/>
              </a:rPr>
              <a:t>. And we have </a:t>
            </a:r>
            <a:r>
              <a:rPr lang="en-US" altLang="zh-CN" sz="2400" b="1" i="1">
                <a:latin typeface="Times New Roman" charset="0"/>
              </a:rPr>
              <a:t>a</a:t>
            </a:r>
            <a:r>
              <a:rPr lang="en-US" altLang="zh-CN" sz="2400" b="1" baseline="-25000">
                <a:latin typeface="Times New Roman" charset="0"/>
              </a:rPr>
              <a:t>T</a:t>
            </a:r>
            <a:r>
              <a:rPr lang="en-US" altLang="zh-CN" sz="2400" b="1">
                <a:latin typeface="Times New Roman" charset="0"/>
              </a:rPr>
              <a:t>|</a:t>
            </a:r>
            <a:r>
              <a:rPr lang="en-US" altLang="zh-CN" sz="2400" b="1" i="1">
                <a:latin typeface="Times New Roman" charset="0"/>
              </a:rPr>
              <a:t>n </a:t>
            </a:r>
            <a:r>
              <a:rPr lang="en-US" altLang="zh-CN" sz="2400" b="1">
                <a:latin typeface="Times New Roman" charset="0"/>
              </a:rPr>
              <a:t>for any </a:t>
            </a:r>
            <a:r>
              <a:rPr lang="en-US" altLang="zh-CN" sz="2400" b="1" i="1">
                <a:latin typeface="Times New Roman" charset="0"/>
              </a:rPr>
              <a:t>T</a:t>
            </a:r>
            <a:r>
              <a:rPr lang="en-US" altLang="zh-CN" sz="2400" b="1">
                <a:latin typeface="Times New Roman" charset="0"/>
              </a:rPr>
              <a:t>.</a:t>
            </a:r>
          </a:p>
          <a:p>
            <a:pPr lvl="1">
              <a:spcBef>
                <a:spcPts val="600"/>
              </a:spcBef>
              <a:spcAft>
                <a:spcPts val="600"/>
              </a:spcAft>
            </a:pPr>
            <a:r>
              <a:rPr lang="en-US" altLang="zh-CN" sz="2400" b="1">
                <a:latin typeface="Times New Roman" charset="0"/>
              </a:rPr>
              <a:t>For any subsets </a:t>
            </a:r>
            <a:r>
              <a:rPr lang="en-US" altLang="zh-CN" sz="2400" b="1" i="1">
                <a:latin typeface="Times New Roman" charset="0"/>
              </a:rPr>
              <a:t>V</a:t>
            </a:r>
            <a:r>
              <a:rPr lang="en-US" altLang="zh-CN" sz="2400" b="1">
                <a:latin typeface="Times New Roman" charset="0"/>
              </a:rPr>
              <a:t>,</a:t>
            </a:r>
            <a:r>
              <a:rPr lang="en-US" altLang="zh-CN" sz="2400" b="1" i="1">
                <a:latin typeface="Times New Roman" charset="0"/>
              </a:rPr>
              <a:t>T, V</a:t>
            </a:r>
            <a:r>
              <a:rPr lang="en-US" altLang="zh-CN" sz="2400" b="1">
                <a:latin typeface="Times New Roman" charset="0"/>
                <a:sym typeface="Symbol" charset="2"/>
              </a:rPr>
              <a:t></a:t>
            </a:r>
            <a:r>
              <a:rPr lang="en-US" altLang="zh-CN" sz="2400" b="1" i="1">
                <a:latin typeface="Times New Roman" charset="0"/>
                <a:sym typeface="Symbol" charset="2"/>
              </a:rPr>
              <a:t>T </a:t>
            </a:r>
            <a:r>
              <a:rPr lang="en-US" altLang="zh-CN" sz="2400" b="1">
                <a:latin typeface="Times New Roman" charset="0"/>
                <a:sym typeface="Symbol" charset="2"/>
              </a:rPr>
              <a:t>iff.</a:t>
            </a:r>
            <a:r>
              <a:rPr lang="en-US" altLang="zh-CN" sz="2400" b="1" i="1">
                <a:latin typeface="Times New Roman" charset="0"/>
                <a:sym typeface="Symbol" charset="2"/>
              </a:rPr>
              <a:t> a</a:t>
            </a:r>
            <a:r>
              <a:rPr lang="en-US" altLang="zh-CN" sz="2400" b="1" baseline="-25000">
                <a:latin typeface="Times New Roman" charset="0"/>
                <a:sym typeface="Symbol" charset="2"/>
              </a:rPr>
              <a:t>V</a:t>
            </a:r>
            <a:r>
              <a:rPr lang="en-US" altLang="zh-CN" sz="2400" b="1" i="1">
                <a:latin typeface="Times New Roman" charset="0"/>
                <a:sym typeface="Symbol" charset="2"/>
              </a:rPr>
              <a:t>|a</a:t>
            </a:r>
            <a:r>
              <a:rPr lang="en-US" altLang="zh-CN" sz="2400" b="1" baseline="-25000">
                <a:latin typeface="Times New Roman" charset="0"/>
                <a:sym typeface="Symbol" charset="2"/>
              </a:rPr>
              <a:t>T</a:t>
            </a:r>
            <a:r>
              <a:rPr lang="en-US" altLang="zh-CN" sz="2400" b="1" i="1">
                <a:latin typeface="Times New Roman" charset="0"/>
                <a:sym typeface="Symbol" charset="2"/>
              </a:rPr>
              <a:t>, and </a:t>
            </a:r>
            <a:r>
              <a:rPr lang="en-US" altLang="zh-CN" sz="2400" b="1" i="1">
                <a:latin typeface="Times New Roman" charset="0"/>
              </a:rPr>
              <a:t> a</a:t>
            </a:r>
            <a:r>
              <a:rPr lang="en-US" altLang="zh-CN" sz="2400" b="1" i="1" baseline="-25000">
                <a:latin typeface="Times New Roman" charset="0"/>
              </a:rPr>
              <a:t>V</a:t>
            </a:r>
            <a:r>
              <a:rPr lang="en-US" altLang="zh-CN" sz="2400" b="1">
                <a:latin typeface="Times New Roman" charset="0"/>
                <a:sym typeface="Symbol" charset="2"/>
              </a:rPr>
              <a:t></a:t>
            </a:r>
            <a:r>
              <a:rPr lang="en-US" altLang="zh-CN" sz="2400" b="1" i="1">
                <a:latin typeface="Times New Roman" charset="0"/>
              </a:rPr>
              <a:t>a</a:t>
            </a:r>
            <a:r>
              <a:rPr lang="en-US" altLang="zh-CN" sz="2400" b="1" baseline="-25000">
                <a:latin typeface="Times New Roman" charset="0"/>
              </a:rPr>
              <a:t>T</a:t>
            </a:r>
            <a:r>
              <a:rPr lang="en-US" altLang="zh-CN" sz="2400" b="1">
                <a:latin typeface="Times New Roman" charset="0"/>
              </a:rPr>
              <a:t>=GCD(a</a:t>
            </a:r>
            <a:r>
              <a:rPr lang="en-US" altLang="zh-CN" sz="2400" b="1" baseline="-25000">
                <a:latin typeface="Times New Roman" charset="0"/>
              </a:rPr>
              <a:t>V</a:t>
            </a:r>
            <a:r>
              <a:rPr lang="en-US" altLang="zh-CN" sz="2400" b="1">
                <a:latin typeface="Times New Roman" charset="0"/>
              </a:rPr>
              <a:t>, a</a:t>
            </a:r>
            <a:r>
              <a:rPr lang="en-US" altLang="zh-CN" sz="2400" b="1" baseline="-25000">
                <a:latin typeface="Times New Roman" charset="0"/>
              </a:rPr>
              <a:t>T</a:t>
            </a:r>
            <a:r>
              <a:rPr lang="en-US" altLang="zh-CN" sz="2400" b="1">
                <a:latin typeface="Times New Roman" charset="0"/>
              </a:rPr>
              <a:t>) and</a:t>
            </a:r>
            <a:r>
              <a:rPr lang="en-US" altLang="zh-CN" sz="2400" b="1" i="1">
                <a:latin typeface="Times New Roman" charset="0"/>
              </a:rPr>
              <a:t> a</a:t>
            </a:r>
            <a:r>
              <a:rPr lang="en-US" altLang="zh-CN" sz="2400" b="1" baseline="-25000">
                <a:latin typeface="Times New Roman" charset="0"/>
              </a:rPr>
              <a:t>V</a:t>
            </a:r>
            <a:r>
              <a:rPr lang="en-US" altLang="zh-CN" sz="2400" b="1">
                <a:latin typeface="Times New Roman" charset="0"/>
                <a:sym typeface="Symbol" charset="2"/>
              </a:rPr>
              <a:t></a:t>
            </a:r>
            <a:r>
              <a:rPr lang="en-US" altLang="zh-CN" sz="2400" b="1" i="1">
                <a:latin typeface="Times New Roman" charset="0"/>
              </a:rPr>
              <a:t>a</a:t>
            </a:r>
            <a:r>
              <a:rPr lang="en-US" altLang="zh-CN" sz="2400" b="1" baseline="-25000">
                <a:latin typeface="Times New Roman" charset="0"/>
              </a:rPr>
              <a:t>T</a:t>
            </a:r>
            <a:r>
              <a:rPr lang="en-US" altLang="zh-CN" sz="2400" b="1" i="1">
                <a:latin typeface="Times New Roman" charset="0"/>
              </a:rPr>
              <a:t>=</a:t>
            </a:r>
            <a:r>
              <a:rPr lang="en-US" altLang="zh-CN" sz="2400" b="1">
                <a:latin typeface="Times New Roman" charset="0"/>
              </a:rPr>
              <a:t>LCM(a</a:t>
            </a:r>
            <a:r>
              <a:rPr lang="en-US" altLang="zh-CN" sz="2400" b="1" baseline="-25000">
                <a:latin typeface="Times New Roman" charset="0"/>
              </a:rPr>
              <a:t>V</a:t>
            </a:r>
            <a:r>
              <a:rPr lang="en-US" altLang="zh-CN" sz="2400" b="1">
                <a:latin typeface="Times New Roman" charset="0"/>
              </a:rPr>
              <a:t>, a</a:t>
            </a:r>
            <a:r>
              <a:rPr lang="en-US" altLang="zh-CN" sz="2400" b="1" baseline="-25000">
                <a:latin typeface="Times New Roman" charset="0"/>
              </a:rPr>
              <a:t>T</a:t>
            </a:r>
            <a:r>
              <a:rPr lang="en-US" altLang="zh-CN" sz="2400" b="1">
                <a:latin typeface="Times New Roman" charset="0"/>
              </a:rPr>
              <a:t>).</a:t>
            </a:r>
          </a:p>
          <a:p>
            <a:pPr lvl="1">
              <a:spcBef>
                <a:spcPts val="600"/>
              </a:spcBef>
              <a:spcAft>
                <a:spcPts val="600"/>
              </a:spcAft>
            </a:pPr>
            <a:r>
              <a:rPr lang="en-US" altLang="zh-CN" sz="2400" b="1" i="1">
                <a:latin typeface="Times New Roman" charset="0"/>
              </a:rPr>
              <a:t>f</a:t>
            </a:r>
            <a:r>
              <a:rPr lang="en-US" altLang="zh-CN" sz="2400" b="1">
                <a:latin typeface="Times New Roman" charset="0"/>
              </a:rPr>
              <a:t>: </a:t>
            </a:r>
            <a:r>
              <a:rPr lang="en-US" altLang="zh-CN" sz="2400" b="1" i="1">
                <a:latin typeface="Times New Roman" charset="0"/>
              </a:rPr>
              <a:t>P</a:t>
            </a:r>
            <a:r>
              <a:rPr lang="en-US" altLang="zh-CN" sz="2400" b="1">
                <a:latin typeface="Times New Roman" charset="0"/>
              </a:rPr>
              <a:t>(</a:t>
            </a:r>
            <a:r>
              <a:rPr lang="en-US" altLang="zh-CN" sz="2400" b="1" i="1">
                <a:latin typeface="Times New Roman" charset="0"/>
              </a:rPr>
              <a:t>S</a:t>
            </a:r>
            <a:r>
              <a:rPr lang="en-US" altLang="zh-CN" sz="2400" b="1">
                <a:latin typeface="Times New Roman" charset="0"/>
              </a:rPr>
              <a:t>)</a:t>
            </a:r>
            <a:r>
              <a:rPr lang="en-US" altLang="zh-CN" sz="2400" b="1">
                <a:latin typeface="Times New Roman" charset="0"/>
                <a:sym typeface="Symbol" charset="2"/>
              </a:rPr>
              <a:t></a:t>
            </a:r>
            <a:r>
              <a:rPr lang="en-US" altLang="zh-CN" sz="2400" b="1" i="1">
                <a:latin typeface="Times New Roman" charset="0"/>
                <a:sym typeface="Symbol" charset="2"/>
              </a:rPr>
              <a:t>D</a:t>
            </a:r>
            <a:r>
              <a:rPr lang="en-US" altLang="zh-CN" sz="2400" b="1" baseline="-25000">
                <a:latin typeface="Times New Roman" charset="0"/>
                <a:sym typeface="Symbol" charset="2"/>
              </a:rPr>
              <a:t>n</a:t>
            </a:r>
            <a:r>
              <a:rPr lang="en-US" altLang="zh-CN" sz="2400" b="1">
                <a:latin typeface="Times New Roman" charset="0"/>
                <a:sym typeface="Symbol" charset="2"/>
              </a:rPr>
              <a:t> given by </a:t>
            </a:r>
            <a:r>
              <a:rPr lang="en-US" altLang="zh-CN" sz="2400" b="1" i="1">
                <a:latin typeface="Times New Roman" charset="0"/>
                <a:sym typeface="Symbol" charset="2"/>
              </a:rPr>
              <a:t>f</a:t>
            </a:r>
            <a:r>
              <a:rPr lang="en-US" altLang="zh-CN" sz="2400" b="1">
                <a:latin typeface="Times New Roman" charset="0"/>
                <a:sym typeface="Symbol" charset="2"/>
              </a:rPr>
              <a:t>(</a:t>
            </a:r>
            <a:r>
              <a:rPr lang="en-US" altLang="zh-CN" sz="2400" b="1" i="1">
                <a:latin typeface="Times New Roman" charset="0"/>
                <a:sym typeface="Symbol" charset="2"/>
              </a:rPr>
              <a:t>T</a:t>
            </a:r>
            <a:r>
              <a:rPr lang="en-US" altLang="zh-CN" sz="2400" b="1">
                <a:latin typeface="Times New Roman" charset="0"/>
                <a:sym typeface="Symbol" charset="2"/>
              </a:rPr>
              <a:t>)= </a:t>
            </a:r>
            <a:r>
              <a:rPr lang="en-US" altLang="zh-CN" sz="2400" b="1" i="1">
                <a:latin typeface="Times New Roman" charset="0"/>
              </a:rPr>
              <a:t>a</a:t>
            </a:r>
            <a:r>
              <a:rPr lang="en-US" altLang="zh-CN" sz="2400" b="1" baseline="-25000">
                <a:latin typeface="Times New Roman" charset="0"/>
              </a:rPr>
              <a:t>T</a:t>
            </a:r>
            <a:r>
              <a:rPr lang="en-US" altLang="zh-CN" sz="2400" b="1">
                <a:latin typeface="Times New Roman" charset="0"/>
              </a:rPr>
              <a:t> is an isomorphism from </a:t>
            </a:r>
            <a:r>
              <a:rPr lang="en-US" altLang="zh-CN" sz="2400" b="1" i="1">
                <a:latin typeface="Times New Roman" charset="0"/>
              </a:rPr>
              <a:t>P</a:t>
            </a:r>
            <a:r>
              <a:rPr lang="en-US" altLang="zh-CN" sz="2400" b="1">
                <a:latin typeface="Times New Roman" charset="0"/>
              </a:rPr>
              <a:t>(</a:t>
            </a:r>
            <a:r>
              <a:rPr lang="en-US" altLang="zh-CN" sz="2400" b="1" i="1">
                <a:latin typeface="Times New Roman" charset="0"/>
              </a:rPr>
              <a:t>S</a:t>
            </a:r>
            <a:r>
              <a:rPr lang="en-US" altLang="zh-CN" sz="2400" b="1">
                <a:latin typeface="Times New Roman" charset="0"/>
              </a:rPr>
              <a:t>) to </a:t>
            </a:r>
            <a:r>
              <a:rPr lang="en-US" altLang="zh-CN" sz="2400" b="1" i="1">
                <a:latin typeface="Times New Roman" charset="0"/>
                <a:sym typeface="Symbol" charset="2"/>
              </a:rPr>
              <a:t>D</a:t>
            </a:r>
            <a:r>
              <a:rPr lang="en-US" altLang="zh-CN" sz="2400" b="1" baseline="-25000">
                <a:latin typeface="Times New Roman" charset="0"/>
                <a:sym typeface="Symbol" charset="2"/>
              </a:rPr>
              <a:t>n</a:t>
            </a:r>
            <a:r>
              <a:rPr lang="en-US" altLang="zh-CN" sz="2400" b="1">
                <a:latin typeface="Times New Roman" charset="0"/>
                <a:sym typeface="Symbol" charset="2"/>
              </a:rPr>
              <a:t>.</a:t>
            </a:r>
            <a:endParaRPr lang="en-US" altLang="zh-CN" sz="2400" b="1" i="1">
              <a:latin typeface="Times New Roman" charset="0"/>
            </a:endParaRPr>
          </a:p>
          <a:p>
            <a:pPr lvl="1">
              <a:lnSpc>
                <a:spcPct val="90000"/>
              </a:lnSpc>
            </a:pPr>
            <a:endParaRPr lang="en-US" altLang="zh-CN" sz="2400"/>
          </a:p>
        </p:txBody>
      </p:sp>
      <p:sp>
        <p:nvSpPr>
          <p:cNvPr id="573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76F38921-F725-CE4C-8C34-27E5ED03BED5}" type="slidenum">
              <a:rPr lang="en-US" altLang="zh-CN"/>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a:latin typeface="Times New Roman" charset="0"/>
              </a:rPr>
              <a:t>Proof of Non-Boolean Algebra</a:t>
            </a:r>
            <a:endParaRPr lang="zh-CN" altLang="en-US" sz="3600">
              <a:latin typeface="Times New Roman" charset="0"/>
            </a:endParaRPr>
          </a:p>
        </p:txBody>
      </p:sp>
      <p:sp>
        <p:nvSpPr>
          <p:cNvPr id="59395" name="Rectangle 3"/>
          <p:cNvSpPr>
            <a:spLocks noGrp="1" noChangeArrowheads="1"/>
          </p:cNvSpPr>
          <p:nvPr>
            <p:ph idx="1"/>
          </p:nvPr>
        </p:nvSpPr>
        <p:spPr>
          <a:xfrm>
            <a:off x="457200" y="1719263"/>
            <a:ext cx="8507413" cy="4662487"/>
          </a:xfrm>
        </p:spPr>
        <p:txBody>
          <a:bodyPr/>
          <a:lstStyle/>
          <a:p>
            <a:pPr>
              <a:lnSpc>
                <a:spcPct val="110000"/>
              </a:lnSpc>
              <a:spcBef>
                <a:spcPts val="600"/>
              </a:spcBef>
              <a:spcAft>
                <a:spcPts val="600"/>
              </a:spcAft>
            </a:pPr>
            <a:r>
              <a:rPr lang="en-US" altLang="zh-CN" sz="2800" b="1">
                <a:latin typeface="Times New Roman" charset="0"/>
              </a:rPr>
              <a:t>Example 2: if </a:t>
            </a:r>
            <a:r>
              <a:rPr lang="en-US" altLang="zh-CN" sz="2800" b="1" i="1">
                <a:latin typeface="Times New Roman" charset="0"/>
              </a:rPr>
              <a:t>n</a:t>
            </a:r>
            <a:r>
              <a:rPr lang="en-US" altLang="zh-CN" sz="2800" b="1">
                <a:latin typeface="Times New Roman" charset="0"/>
              </a:rPr>
              <a:t> is a positive integer and </a:t>
            </a:r>
            <a:r>
              <a:rPr lang="en-US" altLang="zh-CN" sz="2800" b="1" i="1">
                <a:latin typeface="Times New Roman" charset="0"/>
              </a:rPr>
              <a:t>p</a:t>
            </a:r>
            <a:r>
              <a:rPr lang="en-US" altLang="zh-CN" sz="2800" b="1" baseline="30000">
                <a:latin typeface="Times New Roman" charset="0"/>
              </a:rPr>
              <a:t>2</a:t>
            </a:r>
            <a:r>
              <a:rPr lang="en-US" altLang="zh-CN" sz="2800" b="1">
                <a:latin typeface="Times New Roman" charset="0"/>
              </a:rPr>
              <a:t>|</a:t>
            </a:r>
            <a:r>
              <a:rPr lang="en-US" altLang="zh-CN" sz="2800" b="1" i="1">
                <a:latin typeface="Times New Roman" charset="0"/>
              </a:rPr>
              <a:t>n</a:t>
            </a:r>
            <a:r>
              <a:rPr lang="en-US" altLang="zh-CN" sz="2800" b="1">
                <a:latin typeface="Times New Roman" charset="0"/>
              </a:rPr>
              <a:t>, where </a:t>
            </a:r>
            <a:r>
              <a:rPr lang="en-US" altLang="zh-CN" sz="2800" b="1" i="1">
                <a:latin typeface="Times New Roman" charset="0"/>
              </a:rPr>
              <a:t>p</a:t>
            </a:r>
            <a:r>
              <a:rPr lang="en-US" altLang="zh-CN" sz="2800" b="1">
                <a:latin typeface="Times New Roman" charset="0"/>
              </a:rPr>
              <a:t> is a prime number, then </a:t>
            </a:r>
            <a:r>
              <a:rPr lang="en-US" altLang="zh-CN" sz="2800" b="1" i="1">
                <a:latin typeface="Times New Roman" charset="0"/>
              </a:rPr>
              <a:t>D</a:t>
            </a:r>
            <a:r>
              <a:rPr lang="en-US" altLang="zh-CN" sz="2800" b="1" baseline="-25000">
                <a:latin typeface="Times New Roman" charset="0"/>
              </a:rPr>
              <a:t>n</a:t>
            </a:r>
            <a:r>
              <a:rPr lang="en-US" altLang="zh-CN" sz="2800" b="1">
                <a:latin typeface="Times New Roman" charset="0"/>
              </a:rPr>
              <a:t> is not a Boolean algebra.</a:t>
            </a:r>
          </a:p>
          <a:p>
            <a:pPr>
              <a:lnSpc>
                <a:spcPct val="110000"/>
              </a:lnSpc>
              <a:spcBef>
                <a:spcPts val="600"/>
              </a:spcBef>
              <a:spcAft>
                <a:spcPts val="600"/>
              </a:spcAft>
            </a:pPr>
            <a:r>
              <a:rPr lang="en-US" altLang="zh-CN" b="1">
                <a:latin typeface="Times New Roman" charset="0"/>
              </a:rPr>
              <a:t>Proof</a:t>
            </a:r>
          </a:p>
          <a:p>
            <a:pPr lvl="1">
              <a:lnSpc>
                <a:spcPct val="110000"/>
              </a:lnSpc>
              <a:spcBef>
                <a:spcPts val="600"/>
              </a:spcBef>
              <a:spcAft>
                <a:spcPts val="600"/>
              </a:spcAft>
            </a:pPr>
            <a:r>
              <a:rPr lang="en-US" altLang="zh-CN" b="1">
                <a:latin typeface="Times New Roman" charset="0"/>
              </a:rPr>
              <a:t>Since </a:t>
            </a:r>
            <a:r>
              <a:rPr lang="en-US" altLang="zh-CN" b="1" i="1">
                <a:latin typeface="Times New Roman" charset="0"/>
              </a:rPr>
              <a:t>p</a:t>
            </a:r>
            <a:r>
              <a:rPr lang="en-US" altLang="zh-CN" b="1" baseline="30000">
                <a:latin typeface="Times New Roman" charset="0"/>
              </a:rPr>
              <a:t>2</a:t>
            </a:r>
            <a:r>
              <a:rPr lang="en-US" altLang="zh-CN" b="1">
                <a:latin typeface="Times New Roman" charset="0"/>
              </a:rPr>
              <a:t>|</a:t>
            </a:r>
            <a:r>
              <a:rPr lang="en-US" altLang="zh-CN" b="1" i="1">
                <a:latin typeface="Times New Roman" charset="0"/>
              </a:rPr>
              <a:t>n</a:t>
            </a:r>
            <a:r>
              <a:rPr lang="en-US" altLang="zh-CN" b="1">
                <a:latin typeface="Times New Roman" charset="0"/>
              </a:rPr>
              <a:t>, </a:t>
            </a:r>
            <a:r>
              <a:rPr lang="en-US" altLang="zh-CN" b="1" i="1">
                <a:latin typeface="Times New Roman" charset="0"/>
              </a:rPr>
              <a:t>n</a:t>
            </a:r>
            <a:r>
              <a:rPr lang="en-US" altLang="zh-CN" b="1">
                <a:latin typeface="Times New Roman" charset="0"/>
              </a:rPr>
              <a:t>= </a:t>
            </a:r>
            <a:r>
              <a:rPr lang="en-US" altLang="zh-CN" b="1" i="1">
                <a:latin typeface="Times New Roman" charset="0"/>
              </a:rPr>
              <a:t>p</a:t>
            </a:r>
            <a:r>
              <a:rPr lang="en-US" altLang="zh-CN" b="1" baseline="30000">
                <a:latin typeface="Times New Roman" charset="0"/>
              </a:rPr>
              <a:t>2</a:t>
            </a:r>
            <a:r>
              <a:rPr lang="en-US" altLang="zh-CN" b="1" i="1">
                <a:latin typeface="Times New Roman" charset="0"/>
              </a:rPr>
              <a:t>q</a:t>
            </a:r>
            <a:r>
              <a:rPr lang="en-US" altLang="zh-CN" b="1">
                <a:latin typeface="Times New Roman" charset="0"/>
              </a:rPr>
              <a:t> for some positive integer </a:t>
            </a:r>
            <a:r>
              <a:rPr lang="en-US" altLang="zh-CN" b="1" i="1">
                <a:latin typeface="Times New Roman" charset="0"/>
              </a:rPr>
              <a:t>q</a:t>
            </a:r>
            <a:r>
              <a:rPr lang="en-US" altLang="zh-CN" b="1">
                <a:latin typeface="Times New Roman" charset="0"/>
              </a:rPr>
              <a:t>. Note that </a:t>
            </a:r>
            <a:r>
              <a:rPr lang="en-US" altLang="zh-CN" b="1" i="1">
                <a:latin typeface="Times New Roman" charset="0"/>
              </a:rPr>
              <a:t>p</a:t>
            </a:r>
            <a:r>
              <a:rPr lang="en-US" altLang="zh-CN" b="1">
                <a:latin typeface="Times New Roman" charset="0"/>
              </a:rPr>
              <a:t> is also an element of </a:t>
            </a:r>
            <a:r>
              <a:rPr lang="en-US" altLang="zh-CN" b="1" i="1">
                <a:latin typeface="Times New Roman" charset="0"/>
              </a:rPr>
              <a:t>D</a:t>
            </a:r>
            <a:r>
              <a:rPr lang="en-US" altLang="zh-CN" b="1" baseline="-25000">
                <a:latin typeface="Times New Roman" charset="0"/>
              </a:rPr>
              <a:t>n</a:t>
            </a:r>
            <a:r>
              <a:rPr lang="en-US" altLang="zh-CN" b="1">
                <a:latin typeface="Times New Roman" charset="0"/>
              </a:rPr>
              <a:t>, then if </a:t>
            </a:r>
            <a:r>
              <a:rPr lang="en-US" altLang="zh-CN" b="1" i="1">
                <a:latin typeface="Times New Roman" charset="0"/>
              </a:rPr>
              <a:t>D</a:t>
            </a:r>
            <a:r>
              <a:rPr lang="en-US" altLang="zh-CN" b="1" baseline="-25000">
                <a:latin typeface="Times New Roman" charset="0"/>
              </a:rPr>
              <a:t>n</a:t>
            </a:r>
            <a:r>
              <a:rPr lang="en-US" altLang="zh-CN" b="1">
                <a:latin typeface="Times New Roman" charset="0"/>
              </a:rPr>
              <a:t> is a Boolean algebra, </a:t>
            </a:r>
            <a:r>
              <a:rPr lang="en-US" altLang="zh-CN" b="1" i="1">
                <a:latin typeface="Times New Roman" charset="0"/>
              </a:rPr>
              <a:t>p</a:t>
            </a:r>
            <a:r>
              <a:rPr lang="en-US" altLang="zh-CN" b="1">
                <a:latin typeface="Times New Roman" charset="0"/>
              </a:rPr>
              <a:t> must have a complement </a:t>
            </a:r>
            <a:r>
              <a:rPr lang="en-US" altLang="zh-CN" b="1" i="1">
                <a:latin typeface="Times New Roman" charset="0"/>
              </a:rPr>
              <a:t>p</a:t>
            </a:r>
            <a:r>
              <a:rPr lang="en-US" altLang="zh-CN" b="1">
                <a:latin typeface="Times New Roman" charset="0"/>
              </a:rPr>
              <a:t>’, which means GCD(</a:t>
            </a:r>
            <a:r>
              <a:rPr lang="en-US" altLang="zh-CN" b="1" i="1">
                <a:latin typeface="Times New Roman" charset="0"/>
              </a:rPr>
              <a:t>p</a:t>
            </a:r>
            <a:r>
              <a:rPr lang="en-US" altLang="zh-CN" b="1">
                <a:latin typeface="Times New Roman" charset="0"/>
              </a:rPr>
              <a:t>, </a:t>
            </a:r>
            <a:r>
              <a:rPr lang="en-US" altLang="zh-CN" b="1" i="1">
                <a:latin typeface="Times New Roman" charset="0"/>
              </a:rPr>
              <a:t>p</a:t>
            </a:r>
            <a:r>
              <a:rPr lang="en-US" altLang="zh-CN" b="1">
                <a:latin typeface="Times New Roman" charset="0"/>
              </a:rPr>
              <a:t>’)=1 and LCM(</a:t>
            </a:r>
            <a:r>
              <a:rPr lang="en-US" altLang="zh-CN" b="1" i="1">
                <a:latin typeface="Times New Roman" charset="0"/>
              </a:rPr>
              <a:t>p</a:t>
            </a:r>
            <a:r>
              <a:rPr lang="en-US" altLang="zh-CN" b="1">
                <a:latin typeface="Times New Roman" charset="0"/>
              </a:rPr>
              <a:t>, </a:t>
            </a:r>
            <a:r>
              <a:rPr lang="en-US" altLang="zh-CN" b="1" i="1">
                <a:latin typeface="Times New Roman" charset="0"/>
              </a:rPr>
              <a:t>p</a:t>
            </a:r>
            <a:r>
              <a:rPr lang="en-US" altLang="zh-CN" b="1">
                <a:latin typeface="Times New Roman" charset="0"/>
              </a:rPr>
              <a:t>’)=</a:t>
            </a:r>
            <a:r>
              <a:rPr lang="en-US" altLang="zh-CN" b="1" i="1">
                <a:latin typeface="Times New Roman" charset="0"/>
              </a:rPr>
              <a:t>n</a:t>
            </a:r>
            <a:r>
              <a:rPr lang="en-US" altLang="zh-CN" b="1">
                <a:latin typeface="Times New Roman" charset="0"/>
              </a:rPr>
              <a:t>. So, </a:t>
            </a:r>
            <a:r>
              <a:rPr lang="en-US" altLang="zh-CN" b="1" i="1">
                <a:latin typeface="Times New Roman" charset="0"/>
              </a:rPr>
              <a:t>pp</a:t>
            </a:r>
            <a:r>
              <a:rPr lang="en-US" altLang="zh-CN" b="1">
                <a:latin typeface="Times New Roman" charset="0"/>
              </a:rPr>
              <a:t>’=</a:t>
            </a:r>
            <a:r>
              <a:rPr lang="en-US" altLang="zh-CN" b="1" i="1">
                <a:latin typeface="Times New Roman" charset="0"/>
              </a:rPr>
              <a:t>n</a:t>
            </a:r>
            <a:r>
              <a:rPr lang="en-US" altLang="zh-CN" b="1">
                <a:latin typeface="Times New Roman" charset="0"/>
              </a:rPr>
              <a:t>, which leads to </a:t>
            </a:r>
            <a:r>
              <a:rPr lang="en-US" altLang="zh-CN" b="1" i="1">
                <a:latin typeface="Times New Roman" charset="0"/>
              </a:rPr>
              <a:t>p</a:t>
            </a:r>
            <a:r>
              <a:rPr lang="en-US" altLang="zh-CN" b="1">
                <a:latin typeface="Times New Roman" charset="0"/>
              </a:rPr>
              <a:t>’=</a:t>
            </a:r>
            <a:r>
              <a:rPr lang="en-US" altLang="zh-CN" b="1" i="1">
                <a:latin typeface="Times New Roman" charset="0"/>
              </a:rPr>
              <a:t>pq</a:t>
            </a:r>
            <a:r>
              <a:rPr lang="en-US" altLang="zh-CN" b="1">
                <a:latin typeface="Times New Roman" charset="0"/>
              </a:rPr>
              <a:t>. So, GCD(</a:t>
            </a:r>
            <a:r>
              <a:rPr lang="en-US" altLang="zh-CN" b="1" i="1">
                <a:latin typeface="Times New Roman" charset="0"/>
              </a:rPr>
              <a:t>p</a:t>
            </a:r>
            <a:r>
              <a:rPr lang="en-US" altLang="zh-CN" b="1">
                <a:latin typeface="Times New Roman" charset="0"/>
              </a:rPr>
              <a:t>, </a:t>
            </a:r>
            <a:r>
              <a:rPr lang="en-US" altLang="zh-CN" b="1" i="1">
                <a:latin typeface="Times New Roman" charset="0"/>
              </a:rPr>
              <a:t>pq</a:t>
            </a:r>
            <a:r>
              <a:rPr lang="en-US" altLang="zh-CN" b="1">
                <a:latin typeface="Times New Roman" charset="0"/>
              </a:rPr>
              <a:t>)=1, contradiction.</a:t>
            </a:r>
            <a:endParaRPr lang="zh-CN" altLang="en-US" b="1">
              <a:latin typeface="Times New Roman" charset="0"/>
            </a:endParaRPr>
          </a:p>
        </p:txBody>
      </p:sp>
      <p:sp>
        <p:nvSpPr>
          <p:cNvPr id="593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F3251D06-AADC-2141-8F1D-2C96955AF007}" type="slidenum">
              <a:rPr lang="en-US" altLang="zh-CN"/>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a:t>布尔函数</a:t>
            </a:r>
          </a:p>
        </p:txBody>
      </p:sp>
      <p:sp>
        <p:nvSpPr>
          <p:cNvPr id="8195" name="Rectangle 3"/>
          <p:cNvSpPr>
            <a:spLocks noGrp="1" noChangeArrowheads="1"/>
          </p:cNvSpPr>
          <p:nvPr>
            <p:ph type="body" idx="1"/>
          </p:nvPr>
        </p:nvSpPr>
        <p:spPr>
          <a:xfrm>
            <a:off x="468313" y="1700213"/>
            <a:ext cx="8229600" cy="4681537"/>
          </a:xfrm>
        </p:spPr>
        <p:txBody>
          <a:bodyPr/>
          <a:lstStyle/>
          <a:p>
            <a:pPr eaLnBrk="1" hangingPunct="1">
              <a:lnSpc>
                <a:spcPct val="120000"/>
              </a:lnSpc>
              <a:spcBef>
                <a:spcPts val="600"/>
              </a:spcBef>
              <a:spcAft>
                <a:spcPts val="600"/>
              </a:spcAft>
            </a:pPr>
            <a:r>
              <a:rPr lang="zh-CN" altLang="en-US" sz="2600" b="1">
                <a:latin typeface="Times New Roman" charset="0"/>
              </a:rPr>
              <a:t>令</a:t>
            </a:r>
            <a:r>
              <a:rPr lang="en-US" altLang="zh-CN" sz="2600" b="1">
                <a:latin typeface="Times New Roman" charset="0"/>
              </a:rPr>
              <a:t>B={0, 1}, B</a:t>
            </a:r>
            <a:r>
              <a:rPr lang="en-US" altLang="zh-CN" sz="2600" b="1" baseline="30000">
                <a:latin typeface="Times New Roman" charset="0"/>
              </a:rPr>
              <a:t>n</a:t>
            </a:r>
            <a:r>
              <a:rPr lang="en-US" altLang="zh-CN" sz="2600" b="1">
                <a:latin typeface="Times New Roman" charset="0"/>
              </a:rPr>
              <a:t>={(</a:t>
            </a:r>
            <a:r>
              <a:rPr lang="en-US" altLang="zh-CN" sz="2600" b="1" i="1">
                <a:latin typeface="Times New Roman" charset="0"/>
              </a:rPr>
              <a:t>x</a:t>
            </a:r>
            <a:r>
              <a:rPr lang="en-US" altLang="zh-CN" sz="2600" b="1" baseline="-25000">
                <a:latin typeface="Times New Roman" charset="0"/>
              </a:rPr>
              <a:t>1</a:t>
            </a:r>
            <a:r>
              <a:rPr lang="en-US" altLang="zh-CN" sz="2600" b="1">
                <a:latin typeface="Times New Roman" charset="0"/>
              </a:rPr>
              <a:t>, …, </a:t>
            </a:r>
            <a:r>
              <a:rPr lang="en-US" altLang="zh-CN" sz="2600" b="1" i="1">
                <a:latin typeface="Times New Roman" charset="0"/>
              </a:rPr>
              <a:t>x</a:t>
            </a:r>
            <a:r>
              <a:rPr lang="en-US" altLang="zh-CN" sz="2600" b="1" baseline="-25000">
                <a:latin typeface="Times New Roman" charset="0"/>
              </a:rPr>
              <a:t>n</a:t>
            </a:r>
            <a:r>
              <a:rPr lang="en-US" altLang="zh-CN" sz="2600" b="1">
                <a:latin typeface="Times New Roman" charset="0"/>
              </a:rPr>
              <a:t>)|</a:t>
            </a:r>
            <a:r>
              <a:rPr lang="en-US" altLang="zh-CN" sz="2600" b="1" i="1">
                <a:latin typeface="Times New Roman" charset="0"/>
              </a:rPr>
              <a:t> x</a:t>
            </a:r>
            <a:r>
              <a:rPr lang="en-US" altLang="zh-CN" sz="2600" b="1" i="1" baseline="-25000">
                <a:latin typeface="Times New Roman" charset="0"/>
              </a:rPr>
              <a:t>i</a:t>
            </a:r>
            <a:r>
              <a:rPr lang="en-US" altLang="zh-CN" sz="2600" b="1">
                <a:latin typeface="Times New Roman" charset="0"/>
                <a:sym typeface="Symbol" charset="2"/>
              </a:rPr>
              <a:t>B, </a:t>
            </a:r>
            <a:r>
              <a:rPr lang="en-US" altLang="zh-CN" sz="2600" b="1" i="1">
                <a:latin typeface="Times New Roman" charset="0"/>
                <a:sym typeface="Symbol" charset="2"/>
              </a:rPr>
              <a:t>i </a:t>
            </a:r>
            <a:r>
              <a:rPr lang="en-US" altLang="zh-CN" sz="2600" b="1">
                <a:latin typeface="Times New Roman" charset="0"/>
                <a:sym typeface="Symbol" charset="2"/>
              </a:rPr>
              <a:t>=</a:t>
            </a:r>
            <a:r>
              <a:rPr lang="en-US" altLang="zh-CN" sz="2600" b="1" i="1">
                <a:latin typeface="Times New Roman" charset="0"/>
                <a:sym typeface="Symbol" charset="2"/>
              </a:rPr>
              <a:t>1</a:t>
            </a:r>
            <a:r>
              <a:rPr lang="en-US" altLang="zh-CN" sz="2600" b="1">
                <a:latin typeface="Times New Roman" charset="0"/>
                <a:sym typeface="Symbol" charset="2"/>
              </a:rPr>
              <a:t>, …, </a:t>
            </a:r>
            <a:r>
              <a:rPr lang="en-US" altLang="zh-CN" sz="2600" b="1" i="1">
                <a:latin typeface="Times New Roman" charset="0"/>
                <a:sym typeface="Symbol" charset="2"/>
              </a:rPr>
              <a:t>n</a:t>
            </a:r>
            <a:r>
              <a:rPr lang="en-US" altLang="zh-CN" sz="2600" b="1">
                <a:latin typeface="Times New Roman" charset="0"/>
              </a:rPr>
              <a:t>}, </a:t>
            </a:r>
            <a:r>
              <a:rPr lang="zh-CN" altLang="en-US" sz="2600" b="1">
                <a:latin typeface="Times New Roman" charset="0"/>
              </a:rPr>
              <a:t>从</a:t>
            </a:r>
            <a:r>
              <a:rPr lang="en-US" altLang="zh-CN" sz="2600" b="1">
                <a:latin typeface="Times New Roman" charset="0"/>
              </a:rPr>
              <a:t>B</a:t>
            </a:r>
            <a:r>
              <a:rPr lang="en-US" altLang="zh-CN" sz="2600" b="1" baseline="30000">
                <a:latin typeface="Times New Roman" charset="0"/>
              </a:rPr>
              <a:t>n</a:t>
            </a:r>
            <a:r>
              <a:rPr lang="zh-CN" altLang="en-US" sz="2600" b="1">
                <a:latin typeface="Times New Roman" charset="0"/>
              </a:rPr>
              <a:t>到</a:t>
            </a:r>
            <a:r>
              <a:rPr lang="en-US" altLang="zh-CN" sz="2600" b="1">
                <a:latin typeface="Times New Roman" charset="0"/>
                <a:sym typeface="Symbol" charset="2"/>
              </a:rPr>
              <a:t>B</a:t>
            </a:r>
            <a:r>
              <a:rPr lang="zh-CN" altLang="en-US" sz="2600" b="1">
                <a:latin typeface="Times New Roman" charset="0"/>
                <a:sym typeface="Symbol" charset="2"/>
              </a:rPr>
              <a:t>的函数称为</a:t>
            </a:r>
            <a:r>
              <a:rPr lang="en-US" altLang="zh-CN" sz="2600" b="1" i="1">
                <a:solidFill>
                  <a:srgbClr val="0000CC"/>
                </a:solidFill>
                <a:latin typeface="Times New Roman" charset="0"/>
                <a:sym typeface="Symbol" charset="2"/>
              </a:rPr>
              <a:t>n</a:t>
            </a:r>
            <a:r>
              <a:rPr lang="zh-CN" altLang="en-US" sz="2600" b="1">
                <a:solidFill>
                  <a:srgbClr val="0000CC"/>
                </a:solidFill>
                <a:latin typeface="Times New Roman" charset="0"/>
                <a:sym typeface="Symbol" charset="2"/>
              </a:rPr>
              <a:t>度布尔函数，</a:t>
            </a:r>
            <a:r>
              <a:rPr lang="zh-CN" altLang="en-US" sz="2600" b="1">
                <a:latin typeface="Times New Roman" charset="0"/>
              </a:rPr>
              <a:t> </a:t>
            </a:r>
            <a:r>
              <a:rPr lang="en-US" altLang="zh-CN" sz="2600" b="1" i="1">
                <a:latin typeface="Times New Roman" charset="0"/>
              </a:rPr>
              <a:t>f </a:t>
            </a:r>
            <a:r>
              <a:rPr lang="en-US" altLang="zh-CN" sz="2600" b="1">
                <a:latin typeface="Times New Roman" charset="0"/>
              </a:rPr>
              <a:t>: B</a:t>
            </a:r>
            <a:r>
              <a:rPr lang="en-US" altLang="zh-CN" sz="2600" b="1" baseline="30000">
                <a:latin typeface="Times New Roman" charset="0"/>
              </a:rPr>
              <a:t>n</a:t>
            </a:r>
            <a:r>
              <a:rPr lang="en-US" altLang="zh-CN" sz="2600" b="1">
                <a:latin typeface="Times New Roman" charset="0"/>
                <a:sym typeface="Symbol" charset="2"/>
              </a:rPr>
              <a:t>B</a:t>
            </a:r>
            <a:r>
              <a:rPr lang="zh-CN" altLang="en-US" sz="2600" b="1">
                <a:latin typeface="Times New Roman" charset="0"/>
                <a:sym typeface="Symbol" charset="2"/>
              </a:rPr>
              <a:t>。</a:t>
            </a:r>
            <a:endParaRPr lang="zh-CN" altLang="en-US" sz="2600" b="1">
              <a:latin typeface="Times New Roman" charset="0"/>
            </a:endParaRPr>
          </a:p>
          <a:p>
            <a:pPr eaLnBrk="1" hangingPunct="1">
              <a:lnSpc>
                <a:spcPct val="120000"/>
              </a:lnSpc>
              <a:spcBef>
                <a:spcPts val="600"/>
              </a:spcBef>
              <a:spcAft>
                <a:spcPts val="600"/>
              </a:spcAft>
            </a:pPr>
            <a:r>
              <a:rPr lang="zh-CN" altLang="en-US" sz="2600" b="1">
                <a:latin typeface="Times New Roman" charset="0"/>
                <a:sym typeface="Symbol" charset="2"/>
              </a:rPr>
              <a:t>取值范围为</a:t>
            </a:r>
            <a:r>
              <a:rPr lang="en-US" altLang="zh-CN" sz="2600" b="1">
                <a:latin typeface="Times New Roman" charset="0"/>
                <a:sym typeface="Symbol" charset="2"/>
              </a:rPr>
              <a:t>B</a:t>
            </a:r>
            <a:r>
              <a:rPr lang="zh-CN" altLang="en-US" sz="2600" b="1">
                <a:latin typeface="Times New Roman" charset="0"/>
                <a:sym typeface="Symbol" charset="2"/>
              </a:rPr>
              <a:t>的变元称为</a:t>
            </a:r>
            <a:r>
              <a:rPr lang="zh-CN" altLang="en-US" sz="2600" b="1">
                <a:solidFill>
                  <a:srgbClr val="FF0000"/>
                </a:solidFill>
                <a:latin typeface="Times New Roman" charset="0"/>
                <a:sym typeface="Symbol" charset="2"/>
              </a:rPr>
              <a:t>布尔变元</a:t>
            </a:r>
            <a:r>
              <a:rPr lang="zh-CN" altLang="en-US" sz="2600" b="1">
                <a:latin typeface="Times New Roman" charset="0"/>
                <a:sym typeface="Symbol" charset="2"/>
              </a:rPr>
              <a:t> ，</a:t>
            </a:r>
            <a:r>
              <a:rPr lang="en-US" altLang="zh-CN" sz="2600" b="1" i="1">
                <a:latin typeface="Times New Roman" charset="0"/>
              </a:rPr>
              <a:t>x</a:t>
            </a:r>
            <a:r>
              <a:rPr lang="en-US" altLang="zh-CN" sz="2600" b="1">
                <a:latin typeface="Times New Roman" charset="0"/>
                <a:sym typeface="Symbol" charset="2"/>
              </a:rPr>
              <a:t>B</a:t>
            </a:r>
            <a:r>
              <a:rPr lang="zh-CN" altLang="en-US" sz="2600" b="1">
                <a:latin typeface="Times New Roman" charset="0"/>
                <a:sym typeface="Symbol" charset="2"/>
              </a:rPr>
              <a:t>。</a:t>
            </a:r>
            <a:endParaRPr lang="en-US" altLang="zh-CN" sz="2600" b="1">
              <a:latin typeface="Times New Roman" charset="0"/>
              <a:sym typeface="Symbol" charset="2"/>
            </a:endParaRPr>
          </a:p>
          <a:p>
            <a:pPr eaLnBrk="1" hangingPunct="1">
              <a:lnSpc>
                <a:spcPct val="120000"/>
              </a:lnSpc>
              <a:spcBef>
                <a:spcPts val="600"/>
              </a:spcBef>
              <a:spcAft>
                <a:spcPts val="600"/>
              </a:spcAft>
            </a:pPr>
            <a:r>
              <a:rPr lang="en-US" altLang="zh-CN" sz="2600" b="1" i="1">
                <a:latin typeface="Times New Roman" charset="0"/>
                <a:sym typeface="Symbol" charset="2"/>
              </a:rPr>
              <a:t>n</a:t>
            </a:r>
            <a:r>
              <a:rPr lang="zh-CN" altLang="en-US" sz="2600" b="1">
                <a:latin typeface="Times New Roman" charset="0"/>
                <a:sym typeface="Symbol" charset="2"/>
              </a:rPr>
              <a:t>度布尔函数的个数：</a:t>
            </a:r>
            <a:r>
              <a:rPr lang="en-US" altLang="zh-CN" sz="2600" b="1">
                <a:latin typeface="Times New Roman" charset="0"/>
                <a:sym typeface="Symbol" charset="2"/>
              </a:rPr>
              <a:t>22</a:t>
            </a:r>
            <a:r>
              <a:rPr lang="en-US" altLang="zh-CN" sz="2600" b="1" baseline="30000">
                <a:latin typeface="Times New Roman" charset="0"/>
                <a:sym typeface="Symbol" charset="2"/>
              </a:rPr>
              <a:t>n </a:t>
            </a:r>
            <a:r>
              <a:rPr lang="en-US" altLang="zh-CN" sz="2600" b="1">
                <a:latin typeface="Times New Roman" charset="0"/>
                <a:sym typeface="Symbol" charset="2"/>
              </a:rPr>
              <a:t>(2</a:t>
            </a:r>
            <a:r>
              <a:rPr lang="en-US" altLang="zh-CN" sz="2600" b="1" baseline="30000">
                <a:latin typeface="Times New Roman" charset="0"/>
                <a:sym typeface="Symbol" charset="2"/>
              </a:rPr>
              <a:t>2 </a:t>
            </a:r>
            <a:r>
              <a:rPr lang="en-US" altLang="zh-CN" sz="2600" b="1">
                <a:latin typeface="Times New Roman" charset="0"/>
                <a:sym typeface="Symbol" charset="2"/>
              </a:rPr>
              <a:t>, 2</a:t>
            </a:r>
            <a:r>
              <a:rPr lang="en-US" altLang="zh-CN" sz="2600" b="1" baseline="30000">
                <a:latin typeface="Times New Roman" charset="0"/>
                <a:sym typeface="Symbol" charset="2"/>
              </a:rPr>
              <a:t>4 </a:t>
            </a:r>
            <a:r>
              <a:rPr lang="en-US" altLang="zh-CN" sz="2600" b="1">
                <a:latin typeface="Times New Roman" charset="0"/>
                <a:sym typeface="Symbol" charset="2"/>
              </a:rPr>
              <a:t>, 2</a:t>
            </a:r>
            <a:r>
              <a:rPr lang="en-US" altLang="zh-CN" sz="2600" b="1" baseline="30000">
                <a:latin typeface="Times New Roman" charset="0"/>
                <a:sym typeface="Symbol" charset="2"/>
              </a:rPr>
              <a:t>8</a:t>
            </a:r>
            <a:r>
              <a:rPr lang="en-US" altLang="zh-CN" sz="2600" b="1">
                <a:latin typeface="Times New Roman" charset="0"/>
                <a:sym typeface="Symbol" charset="2"/>
              </a:rPr>
              <a:t>, …)</a:t>
            </a:r>
            <a:r>
              <a:rPr lang="en-US" altLang="zh-CN" sz="2600" b="1" baseline="30000">
                <a:latin typeface="Times New Roman" charset="0"/>
                <a:sym typeface="Symbol" charset="2"/>
              </a:rPr>
              <a:t> </a:t>
            </a:r>
          </a:p>
          <a:p>
            <a:pPr eaLnBrk="1" hangingPunct="1">
              <a:lnSpc>
                <a:spcPct val="120000"/>
              </a:lnSpc>
              <a:spcBef>
                <a:spcPts val="600"/>
              </a:spcBef>
              <a:spcAft>
                <a:spcPts val="600"/>
              </a:spcAft>
            </a:pPr>
            <a:r>
              <a:rPr lang="zh-CN" altLang="en-US" sz="2600" b="1">
                <a:latin typeface="Times New Roman" charset="0"/>
              </a:rPr>
              <a:t>三种说法</a:t>
            </a:r>
            <a:endParaRPr lang="en-US" altLang="zh-CN" sz="2600" b="1">
              <a:latin typeface="Times New Roman" charset="0"/>
            </a:endParaRPr>
          </a:p>
          <a:p>
            <a:pPr lvl="1" eaLnBrk="1" hangingPunct="1">
              <a:lnSpc>
                <a:spcPct val="120000"/>
              </a:lnSpc>
              <a:spcBef>
                <a:spcPts val="600"/>
              </a:spcBef>
              <a:spcAft>
                <a:spcPts val="600"/>
              </a:spcAft>
            </a:pPr>
            <a:r>
              <a:rPr lang="zh-CN" altLang="en-US" sz="2200" b="1">
                <a:latin typeface="Times New Roman" charset="0"/>
              </a:rPr>
              <a:t>含</a:t>
            </a:r>
            <a:r>
              <a:rPr lang="en-US" altLang="zh-CN" sz="2200" b="1" i="1">
                <a:latin typeface="Times New Roman" charset="0"/>
              </a:rPr>
              <a:t>n</a:t>
            </a:r>
            <a:r>
              <a:rPr lang="zh-CN" altLang="en-US" sz="2200" b="1">
                <a:latin typeface="Times New Roman" charset="0"/>
              </a:rPr>
              <a:t>个命题变量的命题逻辑表达式</a:t>
            </a:r>
            <a:endParaRPr lang="en-US" altLang="zh-CN" sz="2200" b="1">
              <a:latin typeface="Times New Roman" charset="0"/>
            </a:endParaRPr>
          </a:p>
          <a:p>
            <a:pPr lvl="1" eaLnBrk="1" hangingPunct="1">
              <a:lnSpc>
                <a:spcPct val="120000"/>
              </a:lnSpc>
              <a:spcBef>
                <a:spcPts val="600"/>
              </a:spcBef>
              <a:spcAft>
                <a:spcPts val="600"/>
              </a:spcAft>
            </a:pPr>
            <a:r>
              <a:rPr lang="en-US" altLang="zh-CN" sz="2200" b="1" i="1">
                <a:latin typeface="Times New Roman" charset="0"/>
                <a:sym typeface="Symbol" charset="2"/>
              </a:rPr>
              <a:t>n</a:t>
            </a:r>
            <a:r>
              <a:rPr lang="zh-CN" altLang="en-US" sz="2200" b="1">
                <a:latin typeface="Times New Roman" charset="0"/>
                <a:sym typeface="Symbol" charset="2"/>
              </a:rPr>
              <a:t>度</a:t>
            </a:r>
            <a:r>
              <a:rPr lang="zh-CN" altLang="en-US" sz="2200" b="1">
                <a:latin typeface="Times New Roman" charset="0"/>
              </a:rPr>
              <a:t>布尔函数 </a:t>
            </a:r>
            <a:r>
              <a:rPr lang="en-US" altLang="zh-CN" sz="2200" b="1" i="1">
                <a:latin typeface="Times New Roman" charset="0"/>
              </a:rPr>
              <a:t>f </a:t>
            </a:r>
            <a:r>
              <a:rPr lang="en-US" altLang="zh-CN" sz="2200" b="1">
                <a:latin typeface="Times New Roman" charset="0"/>
              </a:rPr>
              <a:t>: </a:t>
            </a:r>
            <a:r>
              <a:rPr lang="en-US" altLang="zh-CN" sz="2200" b="1" i="1">
                <a:latin typeface="Times New Roman" charset="0"/>
              </a:rPr>
              <a:t>B</a:t>
            </a:r>
            <a:r>
              <a:rPr lang="en-US" altLang="zh-CN" sz="2200" b="1" baseline="30000">
                <a:latin typeface="Times New Roman" charset="0"/>
              </a:rPr>
              <a:t>n</a:t>
            </a:r>
            <a:r>
              <a:rPr lang="en-US" altLang="zh-CN" sz="2200" b="1">
                <a:latin typeface="Times New Roman" charset="0"/>
                <a:sym typeface="Symbol" charset="2"/>
              </a:rPr>
              <a:t></a:t>
            </a:r>
            <a:r>
              <a:rPr lang="en-US" altLang="zh-CN" sz="2200" b="1" i="1">
                <a:latin typeface="Times New Roman" charset="0"/>
                <a:sym typeface="Symbol" charset="2"/>
              </a:rPr>
              <a:t>B</a:t>
            </a:r>
            <a:endParaRPr lang="zh-CN" altLang="en-US" sz="2200" b="1">
              <a:latin typeface="Times New Roman" charset="0"/>
            </a:endParaRPr>
          </a:p>
          <a:p>
            <a:pPr lvl="1" eaLnBrk="1" hangingPunct="1">
              <a:lnSpc>
                <a:spcPct val="120000"/>
              </a:lnSpc>
              <a:spcBef>
                <a:spcPts val="600"/>
              </a:spcBef>
              <a:spcAft>
                <a:spcPts val="600"/>
              </a:spcAft>
            </a:pPr>
            <a:r>
              <a:rPr lang="zh-CN" altLang="en-US" sz="2200" b="1">
                <a:latin typeface="Times New Roman" charset="0"/>
              </a:rPr>
              <a:t>有</a:t>
            </a:r>
            <a:r>
              <a:rPr lang="en-US" altLang="zh-CN" sz="2200" b="1" i="1">
                <a:latin typeface="Times New Roman" charset="0"/>
              </a:rPr>
              <a:t>n</a:t>
            </a:r>
            <a:r>
              <a:rPr lang="zh-CN" altLang="en-US" sz="2200" b="1">
                <a:latin typeface="Times New Roman" charset="0"/>
              </a:rPr>
              <a:t>个输入和一个输出的逻辑电路</a:t>
            </a:r>
            <a:r>
              <a:rPr lang="zh-CN" altLang="en-US" sz="2200" b="1">
                <a:latin typeface="Times New Roman" charset="0"/>
                <a:sym typeface="Symbol" charset="2"/>
              </a:rPr>
              <a:t></a:t>
            </a:r>
            <a:endParaRPr lang="en-US" altLang="zh-CN" sz="2200" b="1">
              <a:latin typeface="Times New Roman" charset="0"/>
              <a:sym typeface="Symbol" charset="2"/>
            </a:endParaRPr>
          </a:p>
        </p:txBody>
      </p:sp>
      <p:sp>
        <p:nvSpPr>
          <p:cNvPr id="81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5BB68956-17EF-674E-A6BE-46D6F6F926BC}" type="slidenum">
              <a:rPr lang="en-US" altLang="zh-CN"/>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组合 1"/>
          <p:cNvGrpSpPr>
            <a:grpSpLocks/>
          </p:cNvGrpSpPr>
          <p:nvPr/>
        </p:nvGrpSpPr>
        <p:grpSpPr bwMode="auto">
          <a:xfrm>
            <a:off x="1139825" y="1633538"/>
            <a:ext cx="3240088" cy="3468687"/>
            <a:chOff x="2971800" y="1600200"/>
            <a:chExt cx="3609975" cy="4435475"/>
          </a:xfrm>
        </p:grpSpPr>
        <p:sp>
          <p:nvSpPr>
            <p:cNvPr id="61446" name="Oval 3"/>
            <p:cNvSpPr>
              <a:spLocks noChangeArrowheads="1"/>
            </p:cNvSpPr>
            <p:nvPr/>
          </p:nvSpPr>
          <p:spPr bwMode="auto">
            <a:xfrm>
              <a:off x="4278313" y="1892300"/>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47" name="Oval 4"/>
            <p:cNvSpPr>
              <a:spLocks noChangeArrowheads="1"/>
            </p:cNvSpPr>
            <p:nvPr/>
          </p:nvSpPr>
          <p:spPr bwMode="auto">
            <a:xfrm>
              <a:off x="3314700" y="2881313"/>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48" name="Oval 5"/>
            <p:cNvSpPr>
              <a:spLocks noChangeArrowheads="1"/>
            </p:cNvSpPr>
            <p:nvPr/>
          </p:nvSpPr>
          <p:spPr bwMode="auto">
            <a:xfrm>
              <a:off x="5284788" y="2881313"/>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49" name="Oval 6"/>
            <p:cNvSpPr>
              <a:spLocks noChangeArrowheads="1"/>
            </p:cNvSpPr>
            <p:nvPr/>
          </p:nvSpPr>
          <p:spPr bwMode="auto">
            <a:xfrm>
              <a:off x="5284788" y="3849688"/>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50" name="Oval 7"/>
            <p:cNvSpPr>
              <a:spLocks noChangeArrowheads="1"/>
            </p:cNvSpPr>
            <p:nvPr/>
          </p:nvSpPr>
          <p:spPr bwMode="auto">
            <a:xfrm>
              <a:off x="3314700" y="3849688"/>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51" name="Oval 8"/>
            <p:cNvSpPr>
              <a:spLocks noChangeArrowheads="1"/>
            </p:cNvSpPr>
            <p:nvPr/>
          </p:nvSpPr>
          <p:spPr bwMode="auto">
            <a:xfrm>
              <a:off x="5284788" y="4816475"/>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52" name="Oval 9"/>
            <p:cNvSpPr>
              <a:spLocks noChangeArrowheads="1"/>
            </p:cNvSpPr>
            <p:nvPr/>
          </p:nvSpPr>
          <p:spPr bwMode="auto">
            <a:xfrm>
              <a:off x="3314700" y="4816475"/>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53" name="Oval 10"/>
            <p:cNvSpPr>
              <a:spLocks noChangeArrowheads="1"/>
            </p:cNvSpPr>
            <p:nvPr/>
          </p:nvSpPr>
          <p:spPr bwMode="auto">
            <a:xfrm>
              <a:off x="4278313" y="5719763"/>
              <a:ext cx="215900" cy="2159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endParaRPr lang="zh-CN" altLang="en-US" sz="1800" b="1"/>
            </a:p>
          </p:txBody>
        </p:sp>
        <p:sp>
          <p:nvSpPr>
            <p:cNvPr id="61454" name="Text Box 11"/>
            <p:cNvSpPr txBox="1">
              <a:spLocks noChangeArrowheads="1"/>
            </p:cNvSpPr>
            <p:nvPr/>
          </p:nvSpPr>
          <p:spPr bwMode="auto">
            <a:xfrm>
              <a:off x="3886200" y="1600200"/>
              <a:ext cx="960438"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just">
                <a:spcBef>
                  <a:spcPct val="0"/>
                </a:spcBef>
                <a:buClrTx/>
                <a:buSzTx/>
                <a:buFontTx/>
                <a:buNone/>
              </a:pPr>
              <a:r>
                <a:rPr lang="en-US" altLang="zh-CN" sz="2000" b="1">
                  <a:latin typeface="Times New Roman" charset="0"/>
                </a:rPr>
                <a:t>24</a:t>
              </a:r>
            </a:p>
          </p:txBody>
        </p:sp>
        <p:sp>
          <p:nvSpPr>
            <p:cNvPr id="61455" name="Text Box 12"/>
            <p:cNvSpPr txBox="1">
              <a:spLocks noChangeArrowheads="1"/>
            </p:cNvSpPr>
            <p:nvPr/>
          </p:nvSpPr>
          <p:spPr bwMode="auto">
            <a:xfrm>
              <a:off x="2971800" y="2590800"/>
              <a:ext cx="7524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just">
                <a:spcBef>
                  <a:spcPct val="0"/>
                </a:spcBef>
                <a:buClrTx/>
                <a:buSzTx/>
                <a:buFontTx/>
                <a:buNone/>
              </a:pPr>
              <a:r>
                <a:rPr lang="en-US" altLang="zh-CN" sz="2000" b="1">
                  <a:latin typeface="Times New Roman" charset="0"/>
                </a:rPr>
                <a:t>8</a:t>
              </a:r>
            </a:p>
          </p:txBody>
        </p:sp>
        <p:sp>
          <p:nvSpPr>
            <p:cNvPr id="61456" name="Text Box 13"/>
            <p:cNvSpPr txBox="1">
              <a:spLocks noChangeArrowheads="1"/>
            </p:cNvSpPr>
            <p:nvPr/>
          </p:nvSpPr>
          <p:spPr bwMode="auto">
            <a:xfrm>
              <a:off x="3024188" y="3633788"/>
              <a:ext cx="107473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just">
                <a:spcBef>
                  <a:spcPct val="0"/>
                </a:spcBef>
                <a:buClrTx/>
                <a:buSzTx/>
                <a:buFontTx/>
                <a:buNone/>
              </a:pPr>
              <a:r>
                <a:rPr lang="en-US" altLang="zh-CN" sz="2000" b="1">
                  <a:latin typeface="Times New Roman" charset="0"/>
                </a:rPr>
                <a:t>4</a:t>
              </a:r>
            </a:p>
          </p:txBody>
        </p:sp>
        <p:sp>
          <p:nvSpPr>
            <p:cNvPr id="61457" name="Text Box 14"/>
            <p:cNvSpPr txBox="1">
              <a:spLocks noChangeArrowheads="1"/>
            </p:cNvSpPr>
            <p:nvPr/>
          </p:nvSpPr>
          <p:spPr bwMode="auto">
            <a:xfrm>
              <a:off x="5562600" y="3657600"/>
              <a:ext cx="70008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just">
                <a:spcBef>
                  <a:spcPct val="0"/>
                </a:spcBef>
                <a:buClrTx/>
                <a:buSzTx/>
                <a:buFontTx/>
                <a:buNone/>
              </a:pPr>
              <a:r>
                <a:rPr lang="en-US" altLang="zh-CN" sz="2000" b="1">
                  <a:latin typeface="Times New Roman" charset="0"/>
                </a:rPr>
                <a:t>6</a:t>
              </a:r>
            </a:p>
          </p:txBody>
        </p:sp>
        <p:sp>
          <p:nvSpPr>
            <p:cNvPr id="61458" name="Text Box 15"/>
            <p:cNvSpPr txBox="1">
              <a:spLocks noChangeArrowheads="1"/>
            </p:cNvSpPr>
            <p:nvPr/>
          </p:nvSpPr>
          <p:spPr bwMode="auto">
            <a:xfrm>
              <a:off x="3048000" y="4572000"/>
              <a:ext cx="80486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just">
                <a:spcBef>
                  <a:spcPct val="0"/>
                </a:spcBef>
                <a:buClrTx/>
                <a:buSzTx/>
                <a:buFontTx/>
                <a:buNone/>
              </a:pPr>
              <a:r>
                <a:rPr lang="en-US" altLang="zh-CN" sz="2000" b="1">
                  <a:latin typeface="Times New Roman" charset="0"/>
                </a:rPr>
                <a:t>2</a:t>
              </a:r>
            </a:p>
          </p:txBody>
        </p:sp>
        <p:sp>
          <p:nvSpPr>
            <p:cNvPr id="61459" name="Text Box 16"/>
            <p:cNvSpPr txBox="1">
              <a:spLocks noChangeArrowheads="1"/>
            </p:cNvSpPr>
            <p:nvPr/>
          </p:nvSpPr>
          <p:spPr bwMode="auto">
            <a:xfrm>
              <a:off x="5438775" y="4514850"/>
              <a:ext cx="1143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gn="just">
                <a:spcBef>
                  <a:spcPct val="0"/>
                </a:spcBef>
                <a:buClrTx/>
                <a:buSzTx/>
                <a:buFontTx/>
                <a:buNone/>
              </a:pPr>
              <a:r>
                <a:rPr lang="en-US" altLang="zh-CN" sz="2000" b="1">
                  <a:latin typeface="Times New Roman" charset="0"/>
                </a:rPr>
                <a:t>3</a:t>
              </a:r>
            </a:p>
          </p:txBody>
        </p:sp>
        <p:sp>
          <p:nvSpPr>
            <p:cNvPr id="61460" name="Line 17"/>
            <p:cNvSpPr>
              <a:spLocks noChangeShapeType="1"/>
            </p:cNvSpPr>
            <p:nvPr/>
          </p:nvSpPr>
          <p:spPr bwMode="auto">
            <a:xfrm>
              <a:off x="4471988" y="2095500"/>
              <a:ext cx="828675" cy="8286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18"/>
            <p:cNvSpPr>
              <a:spLocks noChangeShapeType="1"/>
            </p:cNvSpPr>
            <p:nvPr/>
          </p:nvSpPr>
          <p:spPr bwMode="auto">
            <a:xfrm flipH="1">
              <a:off x="3471863" y="2100263"/>
              <a:ext cx="809625" cy="814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19"/>
            <p:cNvSpPr>
              <a:spLocks noChangeShapeType="1"/>
            </p:cNvSpPr>
            <p:nvPr/>
          </p:nvSpPr>
          <p:spPr bwMode="auto">
            <a:xfrm>
              <a:off x="3409950" y="3119438"/>
              <a:ext cx="0" cy="723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20"/>
            <p:cNvSpPr>
              <a:spLocks noChangeShapeType="1"/>
            </p:cNvSpPr>
            <p:nvPr/>
          </p:nvSpPr>
          <p:spPr bwMode="auto">
            <a:xfrm>
              <a:off x="5391150" y="3105150"/>
              <a:ext cx="1588" cy="7381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21"/>
            <p:cNvSpPr>
              <a:spLocks noChangeShapeType="1"/>
            </p:cNvSpPr>
            <p:nvPr/>
          </p:nvSpPr>
          <p:spPr bwMode="auto">
            <a:xfrm>
              <a:off x="3424238" y="4105275"/>
              <a:ext cx="1587" cy="7191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22"/>
            <p:cNvSpPr>
              <a:spLocks noChangeShapeType="1"/>
            </p:cNvSpPr>
            <p:nvPr/>
          </p:nvSpPr>
          <p:spPr bwMode="auto">
            <a:xfrm>
              <a:off x="5405438" y="4081463"/>
              <a:ext cx="1587" cy="7143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23"/>
            <p:cNvSpPr>
              <a:spLocks noChangeShapeType="1"/>
            </p:cNvSpPr>
            <p:nvPr/>
          </p:nvSpPr>
          <p:spPr bwMode="auto">
            <a:xfrm>
              <a:off x="3486150" y="4981575"/>
              <a:ext cx="838200" cy="76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24"/>
            <p:cNvSpPr>
              <a:spLocks noChangeShapeType="1"/>
            </p:cNvSpPr>
            <p:nvPr/>
          </p:nvSpPr>
          <p:spPr bwMode="auto">
            <a:xfrm flipH="1">
              <a:off x="4476750" y="5014913"/>
              <a:ext cx="808038" cy="7191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Line 25"/>
            <p:cNvSpPr>
              <a:spLocks noChangeShapeType="1"/>
            </p:cNvSpPr>
            <p:nvPr/>
          </p:nvSpPr>
          <p:spPr bwMode="auto">
            <a:xfrm flipV="1">
              <a:off x="3538538" y="4048125"/>
              <a:ext cx="1762125" cy="8429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26"/>
            <p:cNvSpPr>
              <a:spLocks noChangeShapeType="1"/>
            </p:cNvSpPr>
            <p:nvPr/>
          </p:nvSpPr>
          <p:spPr bwMode="auto">
            <a:xfrm flipV="1">
              <a:off x="3538538" y="3071813"/>
              <a:ext cx="1733550" cy="847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Text Box 27"/>
            <p:cNvSpPr txBox="1">
              <a:spLocks noChangeArrowheads="1"/>
            </p:cNvSpPr>
            <p:nvPr/>
          </p:nvSpPr>
          <p:spPr bwMode="auto">
            <a:xfrm>
              <a:off x="5410200" y="2667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12</a:t>
              </a:r>
            </a:p>
          </p:txBody>
        </p:sp>
        <p:sp>
          <p:nvSpPr>
            <p:cNvPr id="61471" name="Text Box 28"/>
            <p:cNvSpPr txBox="1">
              <a:spLocks noChangeArrowheads="1"/>
            </p:cNvSpPr>
            <p:nvPr/>
          </p:nvSpPr>
          <p:spPr bwMode="auto">
            <a:xfrm>
              <a:off x="4572000" y="5638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000" b="1">
                  <a:latin typeface="Times New Roman" charset="0"/>
                </a:rPr>
                <a:t>1</a:t>
              </a:r>
            </a:p>
          </p:txBody>
        </p:sp>
      </p:grpSp>
      <p:sp>
        <p:nvSpPr>
          <p:cNvPr id="61443" name="Rectangle 32"/>
          <p:cNvSpPr>
            <a:spLocks noGrp="1" noChangeArrowheads="1"/>
          </p:cNvSpPr>
          <p:nvPr>
            <p:ph type="title"/>
          </p:nvPr>
        </p:nvSpPr>
        <p:spPr>
          <a:xfrm>
            <a:off x="539750" y="333375"/>
            <a:ext cx="7543800" cy="941388"/>
          </a:xfrm>
        </p:spPr>
        <p:txBody>
          <a:bodyPr/>
          <a:lstStyle/>
          <a:p>
            <a:pPr eaLnBrk="1" hangingPunct="1"/>
            <a:r>
              <a:rPr kumimoji="1" lang="zh-CN" altLang="en-US">
                <a:solidFill>
                  <a:schemeClr val="tx1"/>
                </a:solidFill>
                <a:latin typeface="Times New Roman" charset="0"/>
              </a:rPr>
              <a:t>下列格是否构成布尔代数？</a:t>
            </a:r>
          </a:p>
        </p:txBody>
      </p:sp>
      <p:graphicFrame>
        <p:nvGraphicFramePr>
          <p:cNvPr id="61444" name="Object 6"/>
          <p:cNvGraphicFramePr>
            <a:graphicFrameLocks noChangeAspect="1"/>
          </p:cNvGraphicFramePr>
          <p:nvPr/>
        </p:nvGraphicFramePr>
        <p:xfrm>
          <a:off x="2413000" y="5508625"/>
          <a:ext cx="3795713" cy="474663"/>
        </p:xfrm>
        <a:graphic>
          <a:graphicData uri="http://schemas.openxmlformats.org/presentationml/2006/ole">
            <mc:AlternateContent xmlns:mc="http://schemas.openxmlformats.org/markup-compatibility/2006">
              <mc:Choice xmlns:v="urn:schemas-microsoft-com:vml" Requires="v">
                <p:oleObj spid="_x0000_s72711" name="公式" r:id="rId4" imgW="1650960" imgH="203040" progId="Equation.3">
                  <p:embed/>
                </p:oleObj>
              </mc:Choice>
              <mc:Fallback>
                <p:oleObj name="公式" r:id="rId4" imgW="16509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5508625"/>
                        <a:ext cx="37957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61445" name="Picture 4" descr="File:Hypercubeorder binary.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9913" y="1649413"/>
            <a:ext cx="3432175"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600"/>
              <a:t>布尔代数与数字逻辑电路设计</a:t>
            </a:r>
          </a:p>
        </p:txBody>
      </p:sp>
      <p:sp>
        <p:nvSpPr>
          <p:cNvPr id="71683" name="Rectangle 3"/>
          <p:cNvSpPr>
            <a:spLocks noGrp="1" noChangeArrowheads="1"/>
          </p:cNvSpPr>
          <p:nvPr>
            <p:ph type="body" idx="1"/>
          </p:nvPr>
        </p:nvSpPr>
        <p:spPr>
          <a:xfrm>
            <a:off x="457200" y="1898650"/>
            <a:ext cx="8229600" cy="4349750"/>
          </a:xfrm>
        </p:spPr>
        <p:txBody>
          <a:bodyPr/>
          <a:lstStyle/>
          <a:p>
            <a:pPr eaLnBrk="1" hangingPunct="1">
              <a:lnSpc>
                <a:spcPct val="120000"/>
              </a:lnSpc>
              <a:spcBef>
                <a:spcPts val="600"/>
              </a:spcBef>
              <a:spcAft>
                <a:spcPts val="600"/>
              </a:spcAft>
            </a:pPr>
            <a:r>
              <a:rPr lang="en-US" altLang="zh-CN" sz="2600" b="1" i="1">
                <a:latin typeface="Times New Roman" charset="0"/>
              </a:rPr>
              <a:t>B</a:t>
            </a:r>
            <a:r>
              <a:rPr lang="en-US" altLang="zh-CN" sz="2600" b="1" baseline="30000">
                <a:latin typeface="Times New Roman" charset="0"/>
              </a:rPr>
              <a:t>n</a:t>
            </a:r>
            <a:r>
              <a:rPr lang="zh-CN" altLang="en-US" sz="2600" b="1">
                <a:latin typeface="Times New Roman" charset="0"/>
              </a:rPr>
              <a:t>的每一个元素可以看做一个长度为</a:t>
            </a:r>
            <a:r>
              <a:rPr lang="en-US" altLang="zh-CN" sz="2600" b="1" i="1">
                <a:latin typeface="Times New Roman" charset="0"/>
              </a:rPr>
              <a:t>n</a:t>
            </a:r>
            <a:r>
              <a:rPr lang="zh-CN" altLang="en-US" sz="2600" b="1">
                <a:latin typeface="Times New Roman" charset="0"/>
              </a:rPr>
              <a:t>的二进字符串。</a:t>
            </a:r>
          </a:p>
          <a:p>
            <a:pPr eaLnBrk="1" hangingPunct="1">
              <a:lnSpc>
                <a:spcPct val="120000"/>
              </a:lnSpc>
              <a:spcBef>
                <a:spcPts val="600"/>
              </a:spcBef>
              <a:spcAft>
                <a:spcPts val="600"/>
              </a:spcAft>
            </a:pPr>
            <a:r>
              <a:rPr lang="zh-CN" altLang="en-US" sz="2600" b="1">
                <a:latin typeface="Times New Roman" charset="0"/>
              </a:rPr>
              <a:t>一个有</a:t>
            </a:r>
            <a:r>
              <a:rPr lang="en-US" altLang="zh-CN" sz="2600" b="1" i="1">
                <a:latin typeface="Times New Roman" charset="0"/>
              </a:rPr>
              <a:t>n</a:t>
            </a:r>
            <a:r>
              <a:rPr lang="zh-CN" altLang="en-US" sz="2600" b="1">
                <a:latin typeface="Times New Roman" charset="0"/>
              </a:rPr>
              <a:t>个输入、一个输出的逻辑电路对应于一个用含</a:t>
            </a:r>
            <a:r>
              <a:rPr lang="en-US" altLang="zh-CN" sz="2600" b="1" i="1">
                <a:latin typeface="Times New Roman" charset="0"/>
              </a:rPr>
              <a:t>n</a:t>
            </a:r>
            <a:r>
              <a:rPr lang="zh-CN" altLang="en-US" sz="2600" b="1">
                <a:latin typeface="Times New Roman" charset="0"/>
              </a:rPr>
              <a:t>个布尔变量的布尔代数表达式定义的布尔函数 </a:t>
            </a:r>
            <a:r>
              <a:rPr lang="en-US" altLang="zh-CN" sz="2600" b="1" i="1">
                <a:latin typeface="Times New Roman" charset="0"/>
              </a:rPr>
              <a:t>f </a:t>
            </a:r>
            <a:r>
              <a:rPr lang="en-US" altLang="zh-CN" sz="2600" b="1">
                <a:latin typeface="Times New Roman" charset="0"/>
              </a:rPr>
              <a:t>: </a:t>
            </a:r>
            <a:r>
              <a:rPr lang="en-US" altLang="zh-CN" sz="2600" b="1" i="1">
                <a:latin typeface="Times New Roman" charset="0"/>
              </a:rPr>
              <a:t>B</a:t>
            </a:r>
            <a:r>
              <a:rPr lang="en-US" altLang="zh-CN" sz="2600" b="1" baseline="30000">
                <a:latin typeface="Times New Roman" charset="0"/>
              </a:rPr>
              <a:t>n</a:t>
            </a:r>
            <a:r>
              <a:rPr lang="en-US" altLang="zh-CN" sz="2600" b="1">
                <a:latin typeface="Times New Roman" charset="0"/>
                <a:sym typeface="Symbol" charset="2"/>
              </a:rPr>
              <a:t></a:t>
            </a:r>
            <a:r>
              <a:rPr lang="en-US" altLang="zh-CN" sz="2600" b="1" i="1">
                <a:latin typeface="Times New Roman" charset="0"/>
                <a:sym typeface="Symbol" charset="2"/>
              </a:rPr>
              <a:t>B</a:t>
            </a:r>
            <a:r>
              <a:rPr lang="zh-CN" altLang="en-US" sz="2600" b="1">
                <a:latin typeface="Times New Roman" charset="0"/>
              </a:rPr>
              <a:t>。</a:t>
            </a:r>
          </a:p>
          <a:p>
            <a:pPr eaLnBrk="1" hangingPunct="1">
              <a:lnSpc>
                <a:spcPct val="120000"/>
              </a:lnSpc>
              <a:spcBef>
                <a:spcPts val="600"/>
              </a:spcBef>
              <a:spcAft>
                <a:spcPts val="600"/>
              </a:spcAft>
            </a:pPr>
            <a:r>
              <a:rPr lang="zh-CN" altLang="en-US" sz="2600" b="1">
                <a:latin typeface="Times New Roman" charset="0"/>
              </a:rPr>
              <a:t>布尔函数的表达式：</a:t>
            </a:r>
            <a:r>
              <a:rPr lang="en-US" altLang="zh-CN" sz="2600" b="1">
                <a:latin typeface="Times New Roman" charset="0"/>
              </a:rPr>
              <a:t>{</a:t>
            </a:r>
            <a:r>
              <a:rPr lang="zh-CN" altLang="en-US" sz="2600" b="1">
                <a:latin typeface="Times New Roman" charset="0"/>
              </a:rPr>
              <a:t>和、积、补</a:t>
            </a:r>
            <a:r>
              <a:rPr lang="en-US" altLang="zh-CN" sz="2600" b="1">
                <a:latin typeface="Times New Roman" charset="0"/>
              </a:rPr>
              <a:t>}</a:t>
            </a:r>
            <a:r>
              <a:rPr lang="zh-CN" altLang="en-US" sz="2600" b="1">
                <a:latin typeface="Times New Roman" charset="0"/>
              </a:rPr>
              <a:t>是函数完全的。</a:t>
            </a:r>
            <a:endParaRPr lang="en-US" altLang="zh-CN" sz="2600" b="1">
              <a:latin typeface="Times New Roman" charset="0"/>
            </a:endParaRPr>
          </a:p>
          <a:p>
            <a:pPr eaLnBrk="1" hangingPunct="1">
              <a:lnSpc>
                <a:spcPct val="120000"/>
              </a:lnSpc>
              <a:spcBef>
                <a:spcPts val="600"/>
              </a:spcBef>
              <a:spcAft>
                <a:spcPts val="600"/>
              </a:spcAft>
            </a:pPr>
            <a:r>
              <a:rPr lang="zh-CN" altLang="en-US" sz="2600" b="1">
                <a:latin typeface="Times New Roman" charset="0"/>
              </a:rPr>
              <a:t>用门电路元件（并、交、否）搭出所需的逻辑电路。</a:t>
            </a:r>
          </a:p>
          <a:p>
            <a:pPr lvl="1" eaLnBrk="1" hangingPunct="1">
              <a:lnSpc>
                <a:spcPct val="120000"/>
              </a:lnSpc>
              <a:spcBef>
                <a:spcPts val="600"/>
              </a:spcBef>
              <a:spcAft>
                <a:spcPts val="600"/>
              </a:spcAft>
            </a:pPr>
            <a:r>
              <a:rPr lang="zh-CN" altLang="en-US" sz="2200" b="1">
                <a:latin typeface="Times New Roman" charset="0"/>
              </a:rPr>
              <a:t>电路极小化：卡诺图</a:t>
            </a:r>
          </a:p>
        </p:txBody>
      </p:sp>
      <p:sp>
        <p:nvSpPr>
          <p:cNvPr id="634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6E65197E-74DD-A54A-A376-A2653EFB2AEB}" type="slidenum">
              <a:rPr lang="en-US" altLang="zh-CN"/>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68313" y="404813"/>
            <a:ext cx="6675437" cy="576262"/>
          </a:xfrm>
        </p:spPr>
        <p:txBody>
          <a:bodyPr/>
          <a:lstStyle/>
          <a:p>
            <a:r>
              <a:rPr lang="zh-CN" altLang="en-US" sz="4000">
                <a:latin typeface="黑体" charset="0"/>
                <a:ea typeface="黑体" charset="0"/>
              </a:rPr>
              <a:t>作业</a:t>
            </a:r>
          </a:p>
        </p:txBody>
      </p:sp>
      <p:sp>
        <p:nvSpPr>
          <p:cNvPr id="6553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B7F8E0E1-1C18-C940-929A-2D14F5C0EA39}" type="slidenum">
              <a:rPr lang="en-US" altLang="zh-CN"/>
              <a:pPr/>
              <a:t>32</a:t>
            </a:fld>
            <a:endParaRPr lang="en-US" altLang="zh-CN"/>
          </a:p>
        </p:txBody>
      </p:sp>
      <p:sp>
        <p:nvSpPr>
          <p:cNvPr id="65544" name="Rectangle 4"/>
          <p:cNvSpPr txBox="1">
            <a:spLocks noChangeArrowheads="1"/>
          </p:cNvSpPr>
          <p:nvPr/>
        </p:nvSpPr>
        <p:spPr bwMode="auto">
          <a:xfrm>
            <a:off x="349250" y="1119188"/>
            <a:ext cx="703103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tx2"/>
              </a:buClr>
              <a:buSzPct val="70000"/>
              <a:buFont typeface="Wingdings" charset="2"/>
              <a:buChar char="l"/>
              <a:defRPr sz="3000">
                <a:solidFill>
                  <a:schemeClr val="tx1"/>
                </a:solidFill>
                <a:latin typeface="Arial" charset="0"/>
                <a:ea typeface="宋体" charset="0"/>
              </a:defRPr>
            </a:lvl1pPr>
            <a:lvl2pPr marL="889000" indent="-439738">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293813" indent="-403225">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81163" indent="-385763">
              <a:spcBef>
                <a:spcPct val="20000"/>
              </a:spcBef>
              <a:buClr>
                <a:schemeClr val="tx2"/>
              </a:buClr>
              <a:buSzPct val="75000"/>
              <a:buFont typeface="Wingdings" charset="2"/>
              <a:buChar char="§"/>
              <a:defRPr sz="2000">
                <a:solidFill>
                  <a:schemeClr val="tx1"/>
                </a:solidFill>
                <a:latin typeface="Arial" charset="0"/>
                <a:ea typeface="宋体" charset="0"/>
              </a:defRPr>
            </a:lvl4pPr>
            <a:lvl5pPr marL="2070100" indent="-38735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27300" indent="-38735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84500" indent="-38735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41700" indent="-38735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98900" indent="-38735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a:lnSpc>
                <a:spcPct val="130000"/>
              </a:lnSpc>
              <a:buClr>
                <a:schemeClr val="accent1"/>
              </a:buClr>
              <a:buFont typeface="Wingdings" charset="2"/>
              <a:buChar char="n"/>
            </a:pPr>
            <a:r>
              <a:rPr lang="zh-CN" altLang="en-US" sz="3200" dirty="0">
                <a:solidFill>
                  <a:srgbClr val="0000FF"/>
                </a:solidFill>
                <a:latin typeface="Book Antiqua" charset="0"/>
                <a:ea typeface="黑体" charset="0"/>
              </a:rPr>
              <a:t>教材内容：</a:t>
            </a:r>
            <a:r>
              <a:rPr lang="en-US" altLang="zh-CN" sz="3200" b="1" dirty="0">
                <a:solidFill>
                  <a:srgbClr val="339933"/>
                </a:solidFill>
                <a:latin typeface="华文楷体" charset="0"/>
                <a:ea typeface="华文楷体" charset="0"/>
              </a:rPr>
              <a:t>[</a:t>
            </a:r>
            <a:r>
              <a:rPr lang="zh-CN" altLang="en-US" sz="3200" b="1" dirty="0">
                <a:solidFill>
                  <a:srgbClr val="339933"/>
                </a:solidFill>
                <a:latin typeface="华文楷体" charset="0"/>
                <a:ea typeface="华文楷体" charset="0"/>
              </a:rPr>
              <a:t>屈婉玲</a:t>
            </a:r>
            <a:r>
              <a:rPr lang="en-US" altLang="zh-CN" sz="3200" b="1" dirty="0">
                <a:solidFill>
                  <a:srgbClr val="339933"/>
                </a:solidFill>
                <a:latin typeface="华文楷体" charset="0"/>
                <a:ea typeface="华文楷体" charset="0"/>
              </a:rPr>
              <a:t>] </a:t>
            </a:r>
            <a:r>
              <a:rPr lang="en-US" altLang="zh-CN" sz="3200" dirty="0">
                <a:latin typeface="华文楷体" charset="0"/>
                <a:ea typeface="华文楷体" charset="0"/>
              </a:rPr>
              <a:t>11.2</a:t>
            </a:r>
            <a:r>
              <a:rPr lang="zh-CN" altLang="en-US" sz="3200">
                <a:latin typeface="华文楷体" charset="0"/>
                <a:ea typeface="华文楷体" charset="0"/>
              </a:rPr>
              <a:t>节</a:t>
            </a:r>
            <a:endParaRPr lang="en-US" altLang="zh-CN" sz="3200" dirty="0">
              <a:latin typeface="华文楷体" charset="0"/>
              <a:ea typeface="华文楷体"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600"/>
              <a:t>一个逻辑电路设计的例子</a:t>
            </a:r>
          </a:p>
        </p:txBody>
      </p:sp>
      <p:sp>
        <p:nvSpPr>
          <p:cNvPr id="10243" name="Rectangle 3"/>
          <p:cNvSpPr>
            <a:spLocks noGrp="1" noChangeArrowheads="1"/>
          </p:cNvSpPr>
          <p:nvPr>
            <p:ph type="body" idx="1"/>
          </p:nvPr>
        </p:nvSpPr>
        <p:spPr>
          <a:xfrm>
            <a:off x="457200" y="1789113"/>
            <a:ext cx="8435975" cy="1787525"/>
          </a:xfrm>
        </p:spPr>
        <p:txBody>
          <a:bodyPr/>
          <a:lstStyle/>
          <a:p>
            <a:pPr eaLnBrk="1" hangingPunct="1">
              <a:lnSpc>
                <a:spcPct val="120000"/>
              </a:lnSpc>
            </a:pPr>
            <a:r>
              <a:rPr lang="zh-CN" altLang="en-US" sz="2400" b="1">
                <a:latin typeface="Times New Roman" charset="0"/>
              </a:rPr>
              <a:t>举重比赛中三个裁判中两个或者两个以上判定为成功则该次成绩有效</a:t>
            </a:r>
            <a:r>
              <a:rPr lang="en-US" altLang="zh-CN" sz="2400" b="1">
                <a:latin typeface="Times New Roman" charset="0"/>
              </a:rPr>
              <a:t>, </a:t>
            </a:r>
            <a:r>
              <a:rPr lang="zh-CN" altLang="en-US" sz="2400" b="1">
                <a:latin typeface="Times New Roman" charset="0"/>
              </a:rPr>
              <a:t>设计一个电子打分器</a:t>
            </a:r>
            <a:r>
              <a:rPr lang="en-US" altLang="zh-CN" sz="2400" b="1">
                <a:latin typeface="Times New Roman" charset="0"/>
              </a:rPr>
              <a:t>, </a:t>
            </a:r>
            <a:r>
              <a:rPr lang="zh-CN" altLang="en-US" sz="2400" b="1">
                <a:latin typeface="Times New Roman" charset="0"/>
              </a:rPr>
              <a:t>输出一个结果</a:t>
            </a:r>
            <a:r>
              <a:rPr lang="en-US" altLang="zh-CN" sz="2400" b="1">
                <a:latin typeface="Times New Roman" charset="0"/>
              </a:rPr>
              <a:t>: “</a:t>
            </a:r>
            <a:r>
              <a:rPr lang="zh-CN" altLang="en-US" sz="2400" b="1">
                <a:latin typeface="Times New Roman" charset="0"/>
              </a:rPr>
              <a:t>成功”或”失败”。</a:t>
            </a:r>
          </a:p>
        </p:txBody>
      </p:sp>
      <p:sp>
        <p:nvSpPr>
          <p:cNvPr id="10244" name="Text Box 4"/>
          <p:cNvSpPr txBox="1">
            <a:spLocks noChangeArrowheads="1"/>
          </p:cNvSpPr>
          <p:nvPr/>
        </p:nvSpPr>
        <p:spPr bwMode="auto">
          <a:xfrm>
            <a:off x="1116013" y="3573463"/>
            <a:ext cx="3600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lang="zh-CN" altLang="en-US" sz="2000" b="1">
                <a:latin typeface="Times New Roman" charset="0"/>
              </a:rPr>
              <a:t>布尔函数</a:t>
            </a:r>
            <a:r>
              <a:rPr lang="en-US" altLang="zh-CN" sz="2000" b="1">
                <a:latin typeface="Times New Roman" charset="0"/>
              </a:rPr>
              <a:t>: </a:t>
            </a:r>
            <a:r>
              <a:rPr lang="en-US" altLang="zh-CN" sz="2000" b="1" i="1">
                <a:latin typeface="Times New Roman" charset="0"/>
              </a:rPr>
              <a:t>f</a:t>
            </a:r>
            <a:r>
              <a:rPr lang="en-US" altLang="zh-CN" sz="2000" b="1">
                <a:latin typeface="Times New Roman" charset="0"/>
              </a:rPr>
              <a:t>(</a:t>
            </a:r>
            <a:r>
              <a:rPr lang="en-US" altLang="zh-CN" sz="2000" b="1" i="1">
                <a:latin typeface="Times New Roman" charset="0"/>
              </a:rPr>
              <a:t>x</a:t>
            </a:r>
            <a:r>
              <a:rPr lang="en-US" altLang="zh-CN" sz="2000" b="1">
                <a:latin typeface="Times New Roman" charset="0"/>
              </a:rPr>
              <a:t>,</a:t>
            </a:r>
            <a:r>
              <a:rPr lang="en-US" altLang="zh-CN" sz="2000" b="1" i="1">
                <a:latin typeface="Times New Roman" charset="0"/>
              </a:rPr>
              <a:t>y</a:t>
            </a:r>
            <a:r>
              <a:rPr lang="en-US" altLang="zh-CN" sz="2000" b="1">
                <a:latin typeface="Times New Roman" charset="0"/>
              </a:rPr>
              <a:t>,</a:t>
            </a:r>
            <a:r>
              <a:rPr lang="en-US" altLang="zh-CN" sz="2000" b="1" i="1">
                <a:latin typeface="Times New Roman" charset="0"/>
              </a:rPr>
              <a:t>z</a:t>
            </a:r>
            <a:r>
              <a:rPr lang="en-US" altLang="zh-CN" sz="2000" b="1">
                <a:latin typeface="Times New Roman" charset="0"/>
              </a:rPr>
              <a:t>)=1 iff.  </a:t>
            </a:r>
            <a:r>
              <a:rPr lang="en-US" altLang="zh-CN" sz="2000" b="1" i="1">
                <a:latin typeface="Times New Roman" charset="0"/>
              </a:rPr>
              <a:t>x</a:t>
            </a:r>
            <a:r>
              <a:rPr lang="en-US" altLang="zh-CN" sz="2000" b="1">
                <a:latin typeface="Times New Roman" charset="0"/>
              </a:rPr>
              <a:t>,</a:t>
            </a:r>
            <a:r>
              <a:rPr lang="en-US" altLang="zh-CN" sz="2000" b="1" i="1">
                <a:latin typeface="Times New Roman" charset="0"/>
              </a:rPr>
              <a:t>y</a:t>
            </a:r>
            <a:r>
              <a:rPr lang="en-US" altLang="zh-CN" sz="2000" b="1">
                <a:latin typeface="Times New Roman" charset="0"/>
              </a:rPr>
              <a:t>,</a:t>
            </a:r>
            <a:r>
              <a:rPr lang="en-US" altLang="zh-CN" sz="2000" b="1" i="1">
                <a:latin typeface="Times New Roman" charset="0"/>
              </a:rPr>
              <a:t>z </a:t>
            </a:r>
            <a:r>
              <a:rPr lang="zh-CN" altLang="en-US" sz="2000" b="1">
                <a:latin typeface="Times New Roman" charset="0"/>
              </a:rPr>
              <a:t>至少有两个为</a:t>
            </a:r>
            <a:r>
              <a:rPr lang="en-US" altLang="zh-CN" sz="2000" b="1">
                <a:latin typeface="Times New Roman" charset="0"/>
              </a:rPr>
              <a:t>1</a:t>
            </a:r>
            <a:r>
              <a:rPr lang="zh-CN" altLang="en-US" sz="2000" b="1">
                <a:latin typeface="Times New Roman" charset="0"/>
              </a:rPr>
              <a:t>。</a:t>
            </a:r>
          </a:p>
        </p:txBody>
      </p:sp>
      <p:sp>
        <p:nvSpPr>
          <p:cNvPr id="10245" name="Line 5"/>
          <p:cNvSpPr>
            <a:spLocks noChangeShapeType="1"/>
          </p:cNvSpPr>
          <p:nvPr/>
        </p:nvSpPr>
        <p:spPr bwMode="auto">
          <a:xfrm>
            <a:off x="5591175" y="3300413"/>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6" name="Line 6"/>
          <p:cNvSpPr>
            <a:spLocks noChangeShapeType="1"/>
          </p:cNvSpPr>
          <p:nvPr/>
        </p:nvSpPr>
        <p:spPr bwMode="auto">
          <a:xfrm>
            <a:off x="6200775" y="3300413"/>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7" name="Line 7"/>
          <p:cNvSpPr>
            <a:spLocks noChangeShapeType="1"/>
          </p:cNvSpPr>
          <p:nvPr/>
        </p:nvSpPr>
        <p:spPr bwMode="auto">
          <a:xfrm>
            <a:off x="6810375" y="3300413"/>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8" name="Text Box 8"/>
          <p:cNvSpPr txBox="1">
            <a:spLocks noChangeArrowheads="1"/>
          </p:cNvSpPr>
          <p:nvPr/>
        </p:nvSpPr>
        <p:spPr bwMode="auto">
          <a:xfrm>
            <a:off x="5114925" y="32861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x</a:t>
            </a:r>
            <a:endParaRPr kumimoji="1" lang="en-US" altLang="zh-CN" sz="2400" b="1">
              <a:latin typeface="Times New Roman" charset="0"/>
            </a:endParaRPr>
          </a:p>
        </p:txBody>
      </p:sp>
      <p:sp>
        <p:nvSpPr>
          <p:cNvPr id="10249" name="Text Box 9"/>
          <p:cNvSpPr txBox="1">
            <a:spLocks noChangeArrowheads="1"/>
          </p:cNvSpPr>
          <p:nvPr/>
        </p:nvSpPr>
        <p:spPr bwMode="auto">
          <a:xfrm>
            <a:off x="6286500" y="32861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z</a:t>
            </a:r>
            <a:endParaRPr kumimoji="1" lang="en-US" altLang="zh-CN" sz="2400" b="1">
              <a:latin typeface="Times New Roman" charset="0"/>
            </a:endParaRPr>
          </a:p>
        </p:txBody>
      </p:sp>
      <p:sp>
        <p:nvSpPr>
          <p:cNvPr id="10250" name="Text Box 10"/>
          <p:cNvSpPr txBox="1">
            <a:spLocks noChangeArrowheads="1"/>
          </p:cNvSpPr>
          <p:nvPr/>
        </p:nvSpPr>
        <p:spPr bwMode="auto">
          <a:xfrm>
            <a:off x="5738813" y="32861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y</a:t>
            </a:r>
            <a:endParaRPr kumimoji="1" lang="en-US" altLang="zh-CN" sz="2400" b="1">
              <a:latin typeface="Times New Roman" charset="0"/>
            </a:endParaRPr>
          </a:p>
        </p:txBody>
      </p:sp>
      <p:sp>
        <p:nvSpPr>
          <p:cNvPr id="10251" name="Text Box 11"/>
          <p:cNvSpPr txBox="1">
            <a:spLocks noChangeArrowheads="1"/>
          </p:cNvSpPr>
          <p:nvPr/>
        </p:nvSpPr>
        <p:spPr bwMode="auto">
          <a:xfrm>
            <a:off x="5133975" y="3937000"/>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000" b="1">
                <a:latin typeface="Times New Roman" charset="0"/>
              </a:rPr>
              <a:t>00001111</a:t>
            </a:r>
          </a:p>
        </p:txBody>
      </p:sp>
      <p:sp>
        <p:nvSpPr>
          <p:cNvPr id="10252" name="Text Box 12"/>
          <p:cNvSpPr txBox="1">
            <a:spLocks noChangeArrowheads="1"/>
          </p:cNvSpPr>
          <p:nvPr/>
        </p:nvSpPr>
        <p:spPr bwMode="auto">
          <a:xfrm>
            <a:off x="5786438" y="3929063"/>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000" b="1">
                <a:latin typeface="Times New Roman" charset="0"/>
              </a:rPr>
              <a:t>00110011</a:t>
            </a:r>
          </a:p>
        </p:txBody>
      </p:sp>
      <p:sp>
        <p:nvSpPr>
          <p:cNvPr id="10253" name="Text Box 13"/>
          <p:cNvSpPr txBox="1">
            <a:spLocks noChangeArrowheads="1"/>
          </p:cNvSpPr>
          <p:nvPr/>
        </p:nvSpPr>
        <p:spPr bwMode="auto">
          <a:xfrm>
            <a:off x="6372225" y="3933825"/>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000" b="1">
                <a:latin typeface="Times New Roman" charset="0"/>
              </a:rPr>
              <a:t>01010101</a:t>
            </a:r>
          </a:p>
        </p:txBody>
      </p:sp>
      <p:sp>
        <p:nvSpPr>
          <p:cNvPr id="10254" name="Text Box 14"/>
          <p:cNvSpPr txBox="1">
            <a:spLocks noChangeArrowheads="1"/>
          </p:cNvSpPr>
          <p:nvPr/>
        </p:nvSpPr>
        <p:spPr bwMode="auto">
          <a:xfrm>
            <a:off x="7089775" y="33242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pPr>
            <a:r>
              <a:rPr kumimoji="1" lang="en-US" altLang="zh-CN" sz="2400" b="1" i="1">
                <a:latin typeface="Times New Roman" charset="0"/>
              </a:rPr>
              <a:t>f</a:t>
            </a:r>
            <a:r>
              <a:rPr kumimoji="1" lang="en-US" altLang="zh-CN" sz="2400" b="1">
                <a:latin typeface="Times New Roman" charset="0"/>
              </a:rPr>
              <a:t>(</a:t>
            </a:r>
            <a:r>
              <a:rPr kumimoji="1" lang="en-US" altLang="zh-CN" sz="2400" b="1" i="1">
                <a:latin typeface="Times New Roman" charset="0"/>
              </a:rPr>
              <a:t>x,y,z</a:t>
            </a:r>
            <a:r>
              <a:rPr kumimoji="1" lang="en-US" altLang="zh-CN" sz="2400" b="1">
                <a:latin typeface="Times New Roman" charset="0"/>
              </a:rPr>
              <a:t>)</a:t>
            </a:r>
          </a:p>
        </p:txBody>
      </p:sp>
      <p:sp>
        <p:nvSpPr>
          <p:cNvPr id="10255" name="Text Box 15"/>
          <p:cNvSpPr txBox="1">
            <a:spLocks noChangeArrowheads="1"/>
          </p:cNvSpPr>
          <p:nvPr/>
        </p:nvSpPr>
        <p:spPr bwMode="auto">
          <a:xfrm>
            <a:off x="7381875" y="3916363"/>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3000">
                <a:solidFill>
                  <a:schemeClr val="tx1"/>
                </a:solidFill>
                <a:latin typeface="Arial" charset="0"/>
                <a:ea typeface="宋体" charset="0"/>
              </a:defRPr>
            </a:lvl1pPr>
            <a:lvl2pPr marL="742950" indent="-285750">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pPr>
            <a:r>
              <a:rPr kumimoji="1" lang="en-US" altLang="zh-CN" sz="2000" b="1">
                <a:latin typeface="Times New Roman" charset="0"/>
              </a:rPr>
              <a:t>00010111</a:t>
            </a:r>
          </a:p>
        </p:txBody>
      </p:sp>
      <p:sp>
        <p:nvSpPr>
          <p:cNvPr id="10256" name="Line 16"/>
          <p:cNvSpPr>
            <a:spLocks noChangeShapeType="1"/>
          </p:cNvSpPr>
          <p:nvPr/>
        </p:nvSpPr>
        <p:spPr bwMode="auto">
          <a:xfrm>
            <a:off x="5038725" y="3819525"/>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7" name="Text Box 17"/>
          <p:cNvSpPr txBox="1">
            <a:spLocks noChangeArrowheads="1"/>
          </p:cNvSpPr>
          <p:nvPr/>
        </p:nvSpPr>
        <p:spPr bwMode="auto">
          <a:xfrm>
            <a:off x="1476375" y="4724400"/>
            <a:ext cx="3024188" cy="1257300"/>
          </a:xfrm>
          <a:prstGeom prst="rect">
            <a:avLst/>
          </a:prstGeom>
          <a:solidFill>
            <a:srgbClr val="FFFFCC"/>
          </a:solidFill>
          <a:ln w="57150" cmpd="thinThick">
            <a:solidFill>
              <a:srgbClr val="FFCC99"/>
            </a:solidFill>
            <a:miter lim="800000"/>
            <a:headEnd/>
            <a:tailEnd/>
          </a:ln>
          <a:effectLst>
            <a:outerShdw blurRad="63500" dist="107763" dir="8100000" algn="ctr" rotWithShape="0">
              <a:schemeClr val="bg2">
                <a:alpha val="50000"/>
              </a:schemeClr>
            </a:outerShdw>
          </a:effec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000" b="1">
                <a:latin typeface="Times New Roman" charset="0"/>
              </a:rPr>
              <a:t>相应的布尔表达式</a:t>
            </a:r>
            <a:r>
              <a:rPr lang="en-US" altLang="zh-CN" sz="2000" b="1">
                <a:latin typeface="Times New Roman" charset="0"/>
              </a:rPr>
              <a:t>:</a:t>
            </a:r>
          </a:p>
          <a:p>
            <a:pPr eaLnBrk="1" hangingPunct="1">
              <a:spcBef>
                <a:spcPct val="20000"/>
              </a:spcBef>
            </a:pPr>
            <a:r>
              <a:rPr lang="en-US" altLang="zh-CN" sz="2400" b="1">
                <a:latin typeface="Times New Roman" charset="0"/>
              </a:rPr>
              <a:t>(</a:t>
            </a:r>
            <a:r>
              <a:rPr lang="en-US" altLang="zh-CN" sz="2400" b="1" i="1">
                <a:latin typeface="Times New Roman" charset="0"/>
              </a:rPr>
              <a:t>x</a:t>
            </a:r>
            <a:r>
              <a:rPr lang="en-US" altLang="zh-CN" sz="2400" b="1">
                <a:latin typeface="Times New Roman" charset="0"/>
              </a:rPr>
              <a:t>’</a:t>
            </a:r>
            <a:r>
              <a:rPr lang="en-US" altLang="zh-CN" sz="2400" b="1">
                <a:latin typeface="Times New Roman" charset="0"/>
                <a:sym typeface="Symbol" charset="2"/>
              </a:rPr>
              <a:t></a:t>
            </a:r>
            <a:r>
              <a:rPr lang="en-US" altLang="zh-CN" sz="2400" b="1" i="1">
                <a:latin typeface="Times New Roman" charset="0"/>
                <a:sym typeface="Symbol" charset="2"/>
              </a:rPr>
              <a:t>y</a:t>
            </a:r>
            <a:r>
              <a:rPr lang="en-US" altLang="zh-CN" sz="2400" b="1">
                <a:latin typeface="Times New Roman" charset="0"/>
                <a:sym typeface="Symbol" charset="2"/>
              </a:rPr>
              <a:t></a:t>
            </a:r>
            <a:r>
              <a:rPr lang="en-US" altLang="zh-CN" sz="2400" b="1" i="1">
                <a:latin typeface="Times New Roman" charset="0"/>
                <a:sym typeface="Symbol" charset="2"/>
              </a:rPr>
              <a:t>z</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sym typeface="Symbol" charset="2"/>
              </a:rPr>
              <a:t>y</a:t>
            </a:r>
            <a:r>
              <a:rPr lang="en-US" altLang="zh-CN" sz="2400" b="1">
                <a:latin typeface="Times New Roman" charset="0"/>
                <a:sym typeface="Symbol" charset="2"/>
              </a:rPr>
              <a:t>’</a:t>
            </a:r>
            <a:r>
              <a:rPr lang="en-US" altLang="zh-CN" sz="2400" b="1" i="1">
                <a:latin typeface="Times New Roman" charset="0"/>
                <a:sym typeface="Symbol" charset="2"/>
              </a:rPr>
              <a:t>z</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sym typeface="Symbol" charset="2"/>
              </a:rPr>
              <a:t>y</a:t>
            </a:r>
            <a:r>
              <a:rPr lang="en-US" altLang="zh-CN" sz="2400" b="1">
                <a:latin typeface="Times New Roman" charset="0"/>
                <a:sym typeface="Symbol" charset="2"/>
              </a:rPr>
              <a:t></a:t>
            </a:r>
            <a:r>
              <a:rPr lang="en-US" altLang="zh-CN" sz="2400" b="1" i="1">
                <a:latin typeface="Times New Roman" charset="0"/>
                <a:sym typeface="Symbol" charset="2"/>
              </a:rPr>
              <a:t>z</a:t>
            </a:r>
            <a:r>
              <a:rPr lang="en-US" altLang="zh-CN" sz="2400" b="1">
                <a:latin typeface="Times New Roman" charset="0"/>
                <a:sym typeface="Symbol" charset="2"/>
              </a:rPr>
              <a:t>’) </a:t>
            </a:r>
            <a:r>
              <a:rPr lang="en-US" altLang="zh-CN" sz="2400" b="1">
                <a:latin typeface="Times New Roman" charset="0"/>
              </a:rPr>
              <a:t>(</a:t>
            </a:r>
            <a:r>
              <a:rPr lang="en-US" altLang="zh-CN" sz="2400" b="1" i="1">
                <a:latin typeface="Times New Roman" charset="0"/>
              </a:rPr>
              <a:t>x</a:t>
            </a:r>
            <a:r>
              <a:rPr lang="en-US" altLang="zh-CN" sz="2400" b="1">
                <a:latin typeface="Times New Roman" charset="0"/>
                <a:sym typeface="Symbol" charset="2"/>
              </a:rPr>
              <a:t></a:t>
            </a:r>
            <a:r>
              <a:rPr lang="en-US" altLang="zh-CN" sz="2400" b="1" i="1">
                <a:latin typeface="Times New Roman" charset="0"/>
                <a:sym typeface="Symbol" charset="2"/>
              </a:rPr>
              <a:t>y</a:t>
            </a:r>
            <a:r>
              <a:rPr lang="en-US" altLang="zh-CN" sz="2400" b="1">
                <a:latin typeface="Times New Roman" charset="0"/>
                <a:sym typeface="Symbol" charset="2"/>
              </a:rPr>
              <a:t></a:t>
            </a:r>
            <a:r>
              <a:rPr lang="en-US" altLang="zh-CN" sz="2400" b="1" i="1">
                <a:latin typeface="Times New Roman" charset="0"/>
                <a:sym typeface="Symbol" charset="2"/>
              </a:rPr>
              <a:t>z</a:t>
            </a:r>
            <a:r>
              <a:rPr lang="en-US" altLang="zh-CN" sz="2400" b="1">
                <a:latin typeface="Times New Roman" charset="0"/>
                <a:sym typeface="Symbol" charset="2"/>
              </a:rPr>
              <a:t>)</a:t>
            </a:r>
          </a:p>
        </p:txBody>
      </p:sp>
      <p:sp>
        <p:nvSpPr>
          <p:cNvPr id="1025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85B039A3-FDFA-FA4E-A93E-782025529AF6}" type="slidenum">
              <a:rPr lang="en-US" altLang="zh-CN"/>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122238"/>
            <a:ext cx="7570788" cy="1295400"/>
          </a:xfrm>
        </p:spPr>
        <p:txBody>
          <a:bodyPr/>
          <a:lstStyle/>
          <a:p>
            <a:r>
              <a:rPr lang="zh-CN" altLang="en-US" sz="3600"/>
              <a:t>回顾：命题表达式的主析取范式</a:t>
            </a:r>
          </a:p>
        </p:txBody>
      </p:sp>
      <p:sp>
        <p:nvSpPr>
          <p:cNvPr id="36867" name="内容占位符 2"/>
          <p:cNvSpPr>
            <a:spLocks noGrp="1"/>
          </p:cNvSpPr>
          <p:nvPr>
            <p:ph idx="1"/>
          </p:nvPr>
        </p:nvSpPr>
        <p:spPr>
          <a:xfrm>
            <a:off x="179388" y="1719263"/>
            <a:ext cx="8964612" cy="4589462"/>
          </a:xfrm>
        </p:spPr>
        <p:txBody>
          <a:bodyPr/>
          <a:lstStyle/>
          <a:p>
            <a:r>
              <a:rPr lang="zh-CN" altLang="en-US" sz="2800" b="1">
                <a:latin typeface="Times New Roman" charset="0"/>
              </a:rPr>
              <a:t>求 </a:t>
            </a:r>
            <a:r>
              <a:rPr kumimoji="1" lang="en-US" altLang="zh-CN" sz="2800" b="1">
                <a:latin typeface="Times New Roman" charset="0"/>
              </a:rPr>
              <a:t>(</a:t>
            </a:r>
            <a:r>
              <a:rPr kumimoji="1" lang="en-US" altLang="zh-CN" sz="2800" b="1" i="1">
                <a:latin typeface="Times New Roman" charset="0"/>
              </a:rPr>
              <a:t>p</a:t>
            </a:r>
            <a:r>
              <a:rPr kumimoji="1" lang="en-US" altLang="zh-CN" sz="2800" b="1">
                <a:latin typeface="Times New Roman" charset="0"/>
                <a:sym typeface="Symbol" charset="2"/>
              </a:rPr>
              <a:t></a:t>
            </a:r>
            <a:r>
              <a:rPr kumimoji="1" lang="en-US" altLang="zh-CN" sz="2800" b="1" i="1">
                <a:latin typeface="Times New Roman" charset="0"/>
                <a:sym typeface="Symbol" charset="2"/>
              </a:rPr>
              <a:t>q</a:t>
            </a:r>
            <a:r>
              <a:rPr kumimoji="1" lang="en-US" altLang="zh-CN" sz="2800" b="1">
                <a:latin typeface="Times New Roman" charset="0"/>
                <a:sym typeface="Symbol" charset="2"/>
              </a:rPr>
              <a:t>) </a:t>
            </a:r>
            <a:r>
              <a:rPr kumimoji="1" lang="en-US" altLang="zh-CN" sz="2800" b="1" i="1">
                <a:latin typeface="Times New Roman" charset="0"/>
                <a:sym typeface="Symbol" charset="2"/>
              </a:rPr>
              <a:t> r</a:t>
            </a:r>
            <a:r>
              <a:rPr kumimoji="1" lang="en-US" altLang="zh-CN" sz="2800" b="1">
                <a:latin typeface="Times New Roman" charset="0"/>
                <a:sym typeface="Symbol" charset="2"/>
              </a:rPr>
              <a:t> </a:t>
            </a:r>
            <a:r>
              <a:rPr kumimoji="1" lang="zh-CN" altLang="en-US" sz="2800" b="1">
                <a:latin typeface="Times New Roman" charset="0"/>
                <a:sym typeface="Symbol" charset="2"/>
              </a:rPr>
              <a:t>的主析取范式</a:t>
            </a:r>
            <a:endParaRPr kumimoji="1" lang="en-US" altLang="zh-CN" sz="2800" b="1">
              <a:latin typeface="Times New Roman" charset="0"/>
              <a:sym typeface="Symbol" charset="2"/>
            </a:endParaRPr>
          </a:p>
          <a:p>
            <a:pPr lvl="1"/>
            <a:r>
              <a:rPr kumimoji="1" lang="en-US" altLang="zh-CN" sz="2400" b="1">
                <a:solidFill>
                  <a:srgbClr val="FF0000"/>
                </a:solidFill>
                <a:latin typeface="Times New Roman" charset="0"/>
                <a:sym typeface="Symbol" charset="2"/>
              </a:rPr>
              <a:t>(</a:t>
            </a:r>
            <a:r>
              <a:rPr lang="en-US" altLang="zh-CN" sz="2400" b="1">
                <a:solidFill>
                  <a:srgbClr val="FF0000"/>
                </a:solidFill>
                <a:latin typeface="Times New Roman" charset="0"/>
              </a:rPr>
              <a:t>¬</a:t>
            </a:r>
            <a:r>
              <a:rPr lang="en-US" altLang="zh-CN" sz="2400" b="1" i="1">
                <a:solidFill>
                  <a:srgbClr val="FF0000"/>
                </a:solidFill>
                <a:latin typeface="Times New Roman" charset="0"/>
              </a:rPr>
              <a:t>p</a:t>
            </a:r>
            <a:r>
              <a:rPr lang="en-US" altLang="zh-CN" sz="2400" b="1">
                <a:solidFill>
                  <a:srgbClr val="FF0000"/>
                </a:solidFill>
                <a:latin typeface="Times New Roman" charset="0"/>
                <a:sym typeface="Symbol" charset="2"/>
              </a:rPr>
              <a:t>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Symbol" charset="2"/>
              </a:rPr>
              <a:t>) </a:t>
            </a:r>
            <a:r>
              <a:rPr lang="en-US" altLang="zh-CN" sz="2400" b="1">
                <a:latin typeface="Times New Roman" charset="0"/>
                <a:sym typeface="Symbol" charset="2"/>
              </a:rPr>
              <a:t> </a:t>
            </a:r>
            <a:r>
              <a:rPr lang="en-US" altLang="zh-CN" sz="2400" b="1">
                <a:solidFill>
                  <a:srgbClr val="FF0000"/>
                </a:solidFill>
                <a:latin typeface="Times New Roman" charset="0"/>
                <a:sym typeface="Symbol" charset="2"/>
              </a:rPr>
              <a:t>(</a:t>
            </a:r>
            <a:r>
              <a:rPr lang="en-US" altLang="zh-CN" sz="2400" b="1" i="1">
                <a:solidFill>
                  <a:srgbClr val="FF0000"/>
                </a:solidFill>
                <a:latin typeface="Times New Roman" charset="0"/>
                <a:sym typeface="Symbol" charset="2"/>
              </a:rPr>
              <a:t>q</a:t>
            </a:r>
            <a:r>
              <a:rPr lang="en-US" altLang="zh-CN" sz="2400" b="1">
                <a:solidFill>
                  <a:srgbClr val="FF0000"/>
                </a:solidFill>
                <a:latin typeface="Times New Roman" charset="0"/>
                <a:sym typeface="Symbol" charset="2"/>
              </a:rPr>
              <a:t></a:t>
            </a:r>
            <a:r>
              <a:rPr lang="en-US" altLang="zh-CN" sz="2400" b="1">
                <a:solidFill>
                  <a:srgbClr val="FF0000"/>
                </a:solidFill>
                <a:latin typeface="Times New Roman" charset="0"/>
              </a:rPr>
              <a:t>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Symbol" charset="2"/>
              </a:rPr>
              <a:t>) </a:t>
            </a:r>
            <a:r>
              <a:rPr lang="en-US" altLang="zh-CN" sz="2400" b="1">
                <a:latin typeface="Times New Roman" charset="0"/>
                <a:sym typeface="Symbol" charset="2"/>
              </a:rPr>
              <a:t></a:t>
            </a:r>
            <a:r>
              <a:rPr kumimoji="1" lang="en-US" altLang="zh-CN" sz="2400" b="1">
                <a:latin typeface="Times New Roman" charset="0"/>
                <a:sym typeface="Symbol" charset="2"/>
              </a:rPr>
              <a:t> (</a:t>
            </a:r>
            <a:r>
              <a:rPr lang="en-US" altLang="zh-CN" sz="2400" b="1" i="1">
                <a:latin typeface="Times New Roman" charset="0"/>
              </a:rPr>
              <a:t>p</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sym typeface="Symbol" charset="2"/>
              </a:rPr>
              <a:t>q</a:t>
            </a:r>
            <a:r>
              <a:rPr lang="en-US" altLang="zh-CN" sz="2400" b="1">
                <a:latin typeface="Times New Roman" charset="0"/>
                <a:sym typeface="Symbol" charset="2"/>
              </a:rPr>
              <a:t></a:t>
            </a:r>
            <a:r>
              <a:rPr lang="en-US" altLang="zh-CN" sz="2400" b="1">
                <a:latin typeface="Times New Roman" charset="0"/>
              </a:rPr>
              <a:t>¬</a:t>
            </a:r>
            <a:r>
              <a:rPr kumimoji="1" lang="en-US" altLang="zh-CN" sz="2400" b="1" i="1">
                <a:latin typeface="Times New Roman" charset="0"/>
                <a:sym typeface="Symbol" charset="2"/>
              </a:rPr>
              <a:t>r</a:t>
            </a:r>
            <a:r>
              <a:rPr lang="en-US" altLang="zh-CN" sz="2400" b="1">
                <a:latin typeface="Times New Roman" charset="0"/>
                <a:sym typeface="Symbol" charset="2"/>
              </a:rPr>
              <a:t> ) </a:t>
            </a:r>
            <a:r>
              <a:rPr lang="zh-CN" altLang="en-US" sz="2400" b="1">
                <a:latin typeface="Times New Roman" charset="0"/>
                <a:sym typeface="Symbol" charset="2"/>
              </a:rPr>
              <a:t>（析取范式）</a:t>
            </a:r>
            <a:endParaRPr lang="en-US" altLang="zh-CN" sz="2400" b="1">
              <a:latin typeface="Times New Roman" charset="0"/>
              <a:sym typeface="Symbol" charset="2"/>
            </a:endParaRPr>
          </a:p>
          <a:p>
            <a:pPr lvl="1"/>
            <a:endParaRPr lang="en-US" altLang="zh-CN" sz="2800" b="1">
              <a:solidFill>
                <a:srgbClr val="FF0000"/>
              </a:solidFill>
              <a:latin typeface="Times New Roman" charset="0"/>
            </a:endParaRPr>
          </a:p>
          <a:p>
            <a:pPr lvl="1"/>
            <a:endParaRPr lang="en-US" altLang="zh-CN" sz="2800" b="1">
              <a:solidFill>
                <a:srgbClr val="FF0000"/>
              </a:solidFill>
              <a:latin typeface="Times New Roman" charset="0"/>
            </a:endParaRPr>
          </a:p>
          <a:p>
            <a:pPr lvl="1"/>
            <a:endParaRPr lang="en-US" altLang="zh-CN" sz="2800" b="1">
              <a:solidFill>
                <a:srgbClr val="FF0000"/>
              </a:solidFill>
              <a:latin typeface="Times New Roman" charset="0"/>
            </a:endParaRPr>
          </a:p>
          <a:p>
            <a:pPr lvl="1"/>
            <a:endParaRPr lang="en-US" altLang="zh-CN" sz="2800" b="1">
              <a:solidFill>
                <a:srgbClr val="FF0000"/>
              </a:solidFill>
              <a:latin typeface="Times New Roman" charset="0"/>
            </a:endParaRPr>
          </a:p>
          <a:p>
            <a:pPr lvl="1"/>
            <a:r>
              <a:rPr lang="en-US" altLang="zh-CN" sz="2400" b="1">
                <a:solidFill>
                  <a:srgbClr val="FF0000"/>
                </a:solidFill>
                <a:latin typeface="Times New Roman" charset="0"/>
              </a:rPr>
              <a:t>(¬</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a:t>
            </a:r>
            <a:r>
              <a:rPr lang="en-US" altLang="zh-CN" sz="2400" b="1">
                <a:solidFill>
                  <a:srgbClr val="FF0000"/>
                </a:solidFill>
                <a:latin typeface="Times New Roman" charset="0"/>
              </a:rPr>
              <a:t>¬</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a:t>
            </a:r>
            <a:r>
              <a:rPr lang="en-US" altLang="zh-CN" sz="2400" b="1">
                <a:solidFill>
                  <a:srgbClr val="FF0000"/>
                </a:solidFill>
                <a:latin typeface="Times New Roman" charset="0"/>
                <a:sym typeface="Symbol" charset="2"/>
              </a:rPr>
              <a:t>  </a:t>
            </a:r>
            <a:r>
              <a:rPr lang="en-US" altLang="zh-CN" sz="2400" b="1">
                <a:solidFill>
                  <a:srgbClr val="FF0000"/>
                </a:solidFill>
                <a:latin typeface="Times New Roman" charset="0"/>
              </a:rPr>
              <a:t>(¬</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 </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a:t>
            </a:r>
            <a:r>
              <a:rPr lang="en-US" altLang="zh-CN" sz="2400" b="1">
                <a:solidFill>
                  <a:srgbClr val="FF0000"/>
                </a:solidFill>
                <a:latin typeface="Times New Roman" charset="0"/>
                <a:sym typeface="Symbol" charset="2"/>
              </a:rPr>
              <a:t>  </a:t>
            </a:r>
            <a:r>
              <a:rPr lang="en-US" altLang="zh-CN" sz="2400" b="1">
                <a:solidFill>
                  <a:srgbClr val="FF0000"/>
                </a:solidFill>
                <a:latin typeface="Times New Roman" charset="0"/>
              </a:rPr>
              <a:t>(</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 </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a:t>
            </a:r>
            <a:r>
              <a:rPr lang="en-US" altLang="zh-CN" sz="2400" b="1">
                <a:solidFill>
                  <a:srgbClr val="FF0000"/>
                </a:solidFill>
                <a:latin typeface="Times New Roman" charset="0"/>
                <a:sym typeface="Symbol" charset="2"/>
              </a:rPr>
              <a:t> </a:t>
            </a:r>
            <a:r>
              <a:rPr lang="en-US" altLang="zh-CN" sz="2400" b="1">
                <a:latin typeface="Times New Roman" charset="0"/>
                <a:sym typeface="Symbol" charset="2"/>
              </a:rPr>
              <a:t> </a:t>
            </a:r>
            <a:r>
              <a:rPr kumimoji="1" lang="en-US" altLang="zh-CN" sz="2400" b="1">
                <a:latin typeface="Times New Roman" charset="0"/>
                <a:sym typeface="Symbol" charset="2"/>
              </a:rPr>
              <a:t>(</a:t>
            </a:r>
            <a:r>
              <a:rPr lang="en-US" altLang="zh-CN" sz="2400" b="1" i="1">
                <a:latin typeface="Times New Roman" charset="0"/>
              </a:rPr>
              <a:t>p </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sym typeface="Symbol" charset="2"/>
              </a:rPr>
              <a:t>q</a:t>
            </a:r>
            <a:r>
              <a:rPr lang="en-US" altLang="zh-CN" sz="2400" b="1">
                <a:latin typeface="Times New Roman" charset="0"/>
                <a:sym typeface="Symbol" charset="2"/>
              </a:rPr>
              <a:t></a:t>
            </a:r>
            <a:r>
              <a:rPr lang="en-US" altLang="zh-CN" sz="2400" b="1">
                <a:latin typeface="Times New Roman" charset="0"/>
              </a:rPr>
              <a:t>¬</a:t>
            </a:r>
            <a:r>
              <a:rPr kumimoji="1" lang="en-US" altLang="zh-CN" sz="2400" b="1" i="1">
                <a:latin typeface="Times New Roman" charset="0"/>
                <a:sym typeface="Symbol" charset="2"/>
              </a:rPr>
              <a:t>r</a:t>
            </a:r>
            <a:r>
              <a:rPr lang="en-US" altLang="zh-CN" sz="2400" b="1">
                <a:latin typeface="Times New Roman" charset="0"/>
                <a:sym typeface="Symbol" charset="2"/>
              </a:rPr>
              <a:t> ) </a:t>
            </a:r>
          </a:p>
          <a:p>
            <a:pPr lvl="1"/>
            <a:r>
              <a:rPr lang="en-US" altLang="zh-CN" sz="2400" b="1">
                <a:latin typeface="Times New Roman" charset="0"/>
              </a:rPr>
              <a:t>(¬</a:t>
            </a:r>
            <a:r>
              <a:rPr lang="en-US" altLang="zh-CN" sz="2400" b="1" i="1">
                <a:latin typeface="Times New Roman" charset="0"/>
              </a:rPr>
              <a:t>p </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rPr>
              <a:t>q</a:t>
            </a:r>
            <a:r>
              <a:rPr lang="en-US" altLang="zh-CN" sz="2400" b="1">
                <a:latin typeface="Times New Roman" charset="0"/>
                <a:sym typeface="Symbol" charset="2"/>
              </a:rPr>
              <a:t>  </a:t>
            </a:r>
            <a:r>
              <a:rPr kumimoji="1" lang="en-US" altLang="zh-CN" sz="2400" b="1" i="1">
                <a:latin typeface="Times New Roman" charset="0"/>
                <a:sym typeface="Symbol" charset="2"/>
              </a:rPr>
              <a:t>r</a:t>
            </a:r>
            <a:r>
              <a:rPr kumimoji="1" lang="en-US" altLang="zh-CN" sz="2400" b="1">
                <a:latin typeface="Times New Roman" charset="0"/>
                <a:sym typeface="Wingdings" charset="2"/>
              </a:rPr>
              <a:t>)</a:t>
            </a:r>
            <a:r>
              <a:rPr lang="en-US" altLang="zh-CN" sz="2400" b="1">
                <a:latin typeface="Times New Roman" charset="0"/>
                <a:sym typeface="Symbol" charset="2"/>
              </a:rPr>
              <a:t>  </a:t>
            </a:r>
            <a:r>
              <a:rPr lang="en-US" altLang="zh-CN" sz="2400" b="1">
                <a:latin typeface="Times New Roman" charset="0"/>
              </a:rPr>
              <a:t>(¬</a:t>
            </a:r>
            <a:r>
              <a:rPr lang="en-US" altLang="zh-CN" sz="2400" b="1" i="1">
                <a:latin typeface="Times New Roman" charset="0"/>
              </a:rPr>
              <a:t>p </a:t>
            </a:r>
            <a:r>
              <a:rPr lang="en-US" altLang="zh-CN" sz="2400" b="1">
                <a:latin typeface="Times New Roman" charset="0"/>
                <a:sym typeface="Symbol" charset="2"/>
              </a:rPr>
              <a:t> </a:t>
            </a:r>
            <a:r>
              <a:rPr lang="en-US" altLang="zh-CN" sz="2400" b="1" i="1">
                <a:latin typeface="Times New Roman" charset="0"/>
              </a:rPr>
              <a:t>q</a:t>
            </a:r>
            <a:r>
              <a:rPr lang="en-US" altLang="zh-CN" sz="2400" b="1">
                <a:latin typeface="Times New Roman" charset="0"/>
                <a:sym typeface="Symbol" charset="2"/>
              </a:rPr>
              <a:t>  </a:t>
            </a:r>
            <a:r>
              <a:rPr kumimoji="1" lang="en-US" altLang="zh-CN" sz="2400" b="1" i="1">
                <a:latin typeface="Times New Roman" charset="0"/>
                <a:sym typeface="Symbol" charset="2"/>
              </a:rPr>
              <a:t>r</a:t>
            </a:r>
            <a:r>
              <a:rPr kumimoji="1" lang="en-US" altLang="zh-CN" sz="2400" b="1">
                <a:latin typeface="Times New Roman" charset="0"/>
                <a:sym typeface="Wingdings" charset="2"/>
              </a:rPr>
              <a:t>)</a:t>
            </a:r>
            <a:r>
              <a:rPr lang="en-US" altLang="zh-CN" sz="2400" b="1">
                <a:latin typeface="Times New Roman" charset="0"/>
                <a:sym typeface="Symbol" charset="2"/>
              </a:rPr>
              <a:t>  </a:t>
            </a:r>
            <a:r>
              <a:rPr kumimoji="1" lang="en-US" altLang="zh-CN" sz="2400" b="1">
                <a:latin typeface="Times New Roman" charset="0"/>
                <a:sym typeface="Symbol" charset="2"/>
              </a:rPr>
              <a:t>(</a:t>
            </a:r>
            <a:r>
              <a:rPr lang="en-US" altLang="zh-CN" sz="2400" b="1" i="1">
                <a:latin typeface="Times New Roman" charset="0"/>
              </a:rPr>
              <a:t>p</a:t>
            </a:r>
            <a:r>
              <a:rPr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sym typeface="Symbol" charset="2"/>
              </a:rPr>
              <a:t>q</a:t>
            </a:r>
            <a:r>
              <a:rPr lang="en-US" altLang="zh-CN" sz="2400" b="1">
                <a:latin typeface="Times New Roman" charset="0"/>
                <a:sym typeface="Symbol" charset="2"/>
              </a:rPr>
              <a:t></a:t>
            </a:r>
            <a:r>
              <a:rPr lang="en-US" altLang="zh-CN" sz="2400" b="1">
                <a:latin typeface="Times New Roman" charset="0"/>
              </a:rPr>
              <a:t>¬</a:t>
            </a:r>
            <a:r>
              <a:rPr kumimoji="1" lang="en-US" altLang="zh-CN" sz="2400" b="1" i="1">
                <a:latin typeface="Times New Roman" charset="0"/>
                <a:sym typeface="Symbol" charset="2"/>
              </a:rPr>
              <a:t>r</a:t>
            </a:r>
            <a:r>
              <a:rPr lang="en-US" altLang="zh-CN" sz="2400" b="1">
                <a:latin typeface="Times New Roman" charset="0"/>
                <a:sym typeface="Symbol" charset="2"/>
              </a:rPr>
              <a:t>)  </a:t>
            </a:r>
            <a:r>
              <a:rPr lang="en-US" altLang="zh-CN" sz="2400" b="1">
                <a:latin typeface="Times New Roman" charset="0"/>
              </a:rPr>
              <a:t>(</a:t>
            </a:r>
            <a:r>
              <a:rPr lang="en-US" altLang="zh-CN" sz="2400" b="1" i="1">
                <a:latin typeface="Times New Roman" charset="0"/>
              </a:rPr>
              <a:t>p </a:t>
            </a:r>
            <a:r>
              <a:rPr lang="en-US" altLang="zh-CN" sz="2400" b="1">
                <a:latin typeface="Times New Roman" charset="0"/>
                <a:sym typeface="Symbol" charset="2"/>
              </a:rPr>
              <a:t> </a:t>
            </a:r>
            <a:r>
              <a:rPr lang="en-US" altLang="zh-CN" sz="2400" b="1" i="1">
                <a:latin typeface="Times New Roman" charset="0"/>
              </a:rPr>
              <a:t>q</a:t>
            </a:r>
            <a:r>
              <a:rPr lang="en-US" altLang="zh-CN" sz="2400" b="1">
                <a:latin typeface="Times New Roman" charset="0"/>
                <a:sym typeface="Symbol" charset="2"/>
              </a:rPr>
              <a:t>  </a:t>
            </a:r>
            <a:r>
              <a:rPr kumimoji="1" lang="en-US" altLang="zh-CN" sz="2400" b="1" i="1">
                <a:latin typeface="Times New Roman" charset="0"/>
                <a:sym typeface="Symbol" charset="2"/>
              </a:rPr>
              <a:t>r</a:t>
            </a:r>
            <a:r>
              <a:rPr kumimoji="1" lang="en-US" altLang="zh-CN" sz="2400" b="1">
                <a:latin typeface="Times New Roman" charset="0"/>
                <a:sym typeface="Wingdings" charset="2"/>
              </a:rPr>
              <a:t>)</a:t>
            </a:r>
          </a:p>
          <a:p>
            <a:pPr lvl="1"/>
            <a:r>
              <a:rPr kumimoji="1" lang="en-US" altLang="zh-CN" sz="2400" b="1">
                <a:latin typeface="Times New Roman" charset="0"/>
                <a:sym typeface="Wingdings" charset="2"/>
              </a:rPr>
              <a:t>        001    	      011	    100		  111</a:t>
            </a:r>
            <a:r>
              <a:rPr lang="en-US" altLang="zh-CN" sz="2400" b="1">
                <a:latin typeface="Times New Roman" charset="0"/>
                <a:sym typeface="Symbol" charset="2"/>
              </a:rPr>
              <a:t> </a:t>
            </a:r>
          </a:p>
          <a:p>
            <a:pPr lvl="1"/>
            <a:endParaRPr kumimoji="1" lang="en-US" altLang="zh-CN" sz="2800" b="1">
              <a:latin typeface="Times New Roman" charset="0"/>
              <a:sym typeface="Symbol" charset="2"/>
            </a:endParaRPr>
          </a:p>
        </p:txBody>
      </p:sp>
      <p:sp>
        <p:nvSpPr>
          <p:cNvPr id="4" name="矩形标注 3"/>
          <p:cNvSpPr>
            <a:spLocks noChangeArrowheads="1"/>
          </p:cNvSpPr>
          <p:nvPr/>
        </p:nvSpPr>
        <p:spPr bwMode="auto">
          <a:xfrm>
            <a:off x="971550" y="3141663"/>
            <a:ext cx="6696075" cy="1223962"/>
          </a:xfrm>
          <a:prstGeom prst="wedgeRectCallout">
            <a:avLst>
              <a:gd name="adj1" fmla="val -29366"/>
              <a:gd name="adj2" fmla="val -7065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charset="2"/>
              <a:buChar char="l"/>
              <a:defRPr sz="3000">
                <a:solidFill>
                  <a:schemeClr val="tx1"/>
                </a:solidFill>
                <a:latin typeface="Arial" charset="0"/>
                <a:ea typeface="宋体" charset="0"/>
              </a:defRPr>
            </a:lvl1pPr>
            <a:lvl2pPr>
              <a:spcBef>
                <a:spcPct val="20000"/>
              </a:spcBef>
              <a:buClr>
                <a:schemeClr val="accent2"/>
              </a:buClr>
              <a:buSzPct val="70000"/>
              <a:buFont typeface="Wingdings" charset="2"/>
              <a:buChar char="l"/>
              <a:defRPr sz="2600">
                <a:solidFill>
                  <a:schemeClr val="tx1"/>
                </a:solidFill>
                <a:latin typeface="Arial" charset="0"/>
                <a:ea typeface="宋体" charset="0"/>
              </a:defRPr>
            </a:lvl2pPr>
            <a:lvl3pPr marL="1143000" indent="-228600">
              <a:spcBef>
                <a:spcPct val="20000"/>
              </a:spcBef>
              <a:buClr>
                <a:schemeClr val="accent1"/>
              </a:buClr>
              <a:buSzPct val="70000"/>
              <a:buFont typeface="Wingdings" charset="2"/>
              <a:buChar char="l"/>
              <a:defRPr sz="2300">
                <a:solidFill>
                  <a:schemeClr val="tx1"/>
                </a:solidFill>
                <a:latin typeface="Arial" charset="0"/>
                <a:ea typeface="宋体" charset="0"/>
              </a:defRPr>
            </a:lvl3pPr>
            <a:lvl4pPr marL="1600200" indent="-228600">
              <a:spcBef>
                <a:spcPct val="20000"/>
              </a:spcBef>
              <a:buClr>
                <a:schemeClr val="tx2"/>
              </a:buClr>
              <a:buSzPct val="75000"/>
              <a:buFont typeface="Wingdings" charset="2"/>
              <a:buChar char="§"/>
              <a:defRPr sz="2000">
                <a:solidFill>
                  <a:schemeClr val="tx1"/>
                </a:solidFill>
                <a:latin typeface="Arial" charset="0"/>
                <a:ea typeface="宋体" charset="0"/>
              </a:defRPr>
            </a:lvl4pPr>
            <a:lvl5pPr marL="2057400" indent="-228600">
              <a:spcBef>
                <a:spcPct val="20000"/>
              </a:spcBef>
              <a:buClr>
                <a:schemeClr val="folHlink"/>
              </a:buClr>
              <a:buSzPct val="80000"/>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folHlink"/>
              </a:buClr>
              <a:buSzPct val="80000"/>
              <a:buFont typeface="Wingdings" charset="2"/>
              <a:buChar char="§"/>
              <a:defRPr sz="2000">
                <a:solidFill>
                  <a:schemeClr val="tx1"/>
                </a:solidFill>
                <a:latin typeface="Arial" charset="0"/>
                <a:ea typeface="宋体" charset="0"/>
              </a:defRPr>
            </a:lvl9pPr>
          </a:lstStyle>
          <a:p>
            <a:pPr lvl="1" eaLnBrk="1" hangingPunct="1">
              <a:spcBef>
                <a:spcPct val="0"/>
              </a:spcBef>
              <a:buClrTx/>
              <a:buSzTx/>
              <a:buFontTx/>
              <a:buNone/>
            </a:pPr>
            <a:r>
              <a:rPr lang="en-US" altLang="zh-CN" sz="2400" b="1">
                <a:latin typeface="Times New Roman" charset="0"/>
              </a:rPr>
              <a:t>¬</a:t>
            </a:r>
            <a:r>
              <a:rPr lang="en-US" altLang="zh-CN" sz="2400" b="1" i="1">
                <a:latin typeface="Times New Roman" charset="0"/>
              </a:rPr>
              <a:t>p </a:t>
            </a:r>
            <a:r>
              <a:rPr lang="en-US" altLang="zh-CN" sz="2400" b="1">
                <a:latin typeface="Times New Roman" charset="0"/>
                <a:sym typeface="Symbol" charset="2"/>
              </a:rPr>
              <a:t> </a:t>
            </a:r>
            <a:r>
              <a:rPr kumimoji="1" lang="en-US" altLang="zh-CN" sz="2400" b="1" i="1">
                <a:latin typeface="Times New Roman" charset="0"/>
                <a:sym typeface="Symbol" charset="2"/>
              </a:rPr>
              <a:t>r</a:t>
            </a:r>
            <a:r>
              <a:rPr kumimoji="1" lang="en-US" altLang="zh-CN" sz="2400" b="1">
                <a:latin typeface="Times New Roman" charset="0"/>
                <a:sym typeface="Symbol" charset="2"/>
              </a:rPr>
              <a:t> </a:t>
            </a:r>
            <a:r>
              <a:rPr lang="en-US" altLang="zh-CN" sz="2400" b="1">
                <a:latin typeface="Times New Roman" charset="0"/>
                <a:ea typeface="楷体_GB2312" charset="0"/>
                <a:sym typeface="Symbol" charset="2"/>
              </a:rPr>
              <a:t></a:t>
            </a:r>
            <a:r>
              <a:rPr kumimoji="1" lang="en-US" altLang="zh-CN" sz="2400" b="1">
                <a:latin typeface="Times New Roman" charset="0"/>
                <a:sym typeface="Wingdings" charset="2"/>
              </a:rPr>
              <a:t> </a:t>
            </a:r>
            <a:r>
              <a:rPr lang="en-US" altLang="zh-CN" sz="2400" b="1">
                <a:latin typeface="Times New Roman" charset="0"/>
              </a:rPr>
              <a:t>¬</a:t>
            </a:r>
            <a:r>
              <a:rPr lang="en-US" altLang="zh-CN" sz="2400" b="1" i="1">
                <a:latin typeface="Times New Roman" charset="0"/>
              </a:rPr>
              <a:t>p </a:t>
            </a:r>
            <a:r>
              <a:rPr lang="en-US" altLang="zh-CN" sz="2400" b="1">
                <a:latin typeface="Times New Roman" charset="0"/>
                <a:sym typeface="Symbol" charset="2"/>
              </a:rPr>
              <a:t> </a:t>
            </a:r>
            <a:r>
              <a:rPr kumimoji="1" lang="en-US" altLang="zh-CN" sz="2400" b="1">
                <a:latin typeface="Times New Roman" charset="0"/>
                <a:sym typeface="Symbol" charset="2"/>
              </a:rPr>
              <a:t>(</a:t>
            </a:r>
            <a:r>
              <a:rPr lang="en-US" altLang="zh-CN" sz="2400" b="1">
                <a:latin typeface="Times New Roman" charset="0"/>
              </a:rPr>
              <a:t>¬</a:t>
            </a:r>
            <a:r>
              <a:rPr lang="en-US" altLang="zh-CN" sz="2400" b="1" i="1">
                <a:latin typeface="Times New Roman" charset="0"/>
              </a:rPr>
              <a:t>q </a:t>
            </a:r>
            <a:r>
              <a:rPr lang="en-US" altLang="zh-CN" sz="2400" b="1">
                <a:latin typeface="Times New Roman" charset="0"/>
                <a:sym typeface="Symbol" charset="2"/>
              </a:rPr>
              <a:t> </a:t>
            </a:r>
            <a:r>
              <a:rPr lang="en-US" altLang="zh-CN" sz="2400" b="1" i="1">
                <a:latin typeface="Times New Roman" charset="0"/>
                <a:sym typeface="Symbol" charset="2"/>
              </a:rPr>
              <a:t>q</a:t>
            </a:r>
            <a:r>
              <a:rPr lang="en-US" altLang="zh-CN" sz="2400" b="1">
                <a:latin typeface="Times New Roman" charset="0"/>
                <a:sym typeface="Symbol" charset="2"/>
              </a:rPr>
              <a:t>)  </a:t>
            </a:r>
            <a:r>
              <a:rPr kumimoji="1" lang="en-US" altLang="zh-CN" sz="2400" b="1" i="1">
                <a:latin typeface="Times New Roman" charset="0"/>
                <a:sym typeface="Symbol" charset="2"/>
              </a:rPr>
              <a:t>r</a:t>
            </a:r>
            <a:r>
              <a:rPr kumimoji="1" lang="en-US" altLang="zh-CN" sz="2400" b="1">
                <a:latin typeface="Times New Roman" charset="0"/>
                <a:sym typeface="Wingdings" charset="2"/>
              </a:rPr>
              <a:t> </a:t>
            </a:r>
          </a:p>
          <a:p>
            <a:pPr lvl="1" eaLnBrk="1" hangingPunct="1">
              <a:spcBef>
                <a:spcPct val="0"/>
              </a:spcBef>
              <a:buClrTx/>
              <a:buSzTx/>
              <a:buFontTx/>
              <a:buNone/>
            </a:pPr>
            <a:r>
              <a:rPr kumimoji="1" lang="en-US" altLang="zh-CN" sz="2400" b="1">
                <a:latin typeface="Times New Roman" charset="0"/>
                <a:sym typeface="Wingdings" charset="2"/>
              </a:rPr>
              <a:t>           </a:t>
            </a:r>
            <a:r>
              <a:rPr lang="en-US" altLang="zh-CN" sz="2400" b="1">
                <a:latin typeface="Times New Roman" charset="0"/>
                <a:ea typeface="楷体_GB2312" charset="0"/>
                <a:sym typeface="Symbol" charset="2"/>
              </a:rPr>
              <a:t></a:t>
            </a:r>
            <a:r>
              <a:rPr lang="en-US" altLang="zh-CN" sz="2400" b="1">
                <a:latin typeface="Times New Roman" charset="0"/>
              </a:rPr>
              <a:t> </a:t>
            </a:r>
            <a:r>
              <a:rPr lang="en-US" altLang="zh-CN" sz="2400" b="1">
                <a:solidFill>
                  <a:srgbClr val="FF0000"/>
                </a:solidFill>
                <a:latin typeface="Times New Roman" charset="0"/>
              </a:rPr>
              <a:t>(¬</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 </a:t>
            </a:r>
            <a:r>
              <a:rPr lang="en-US" altLang="zh-CN" sz="2400" b="1">
                <a:solidFill>
                  <a:srgbClr val="FF0000"/>
                </a:solidFill>
                <a:latin typeface="Times New Roman" charset="0"/>
              </a:rPr>
              <a:t>¬</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 )</a:t>
            </a:r>
            <a:r>
              <a:rPr lang="en-US" altLang="zh-CN" sz="2400" b="1">
                <a:solidFill>
                  <a:srgbClr val="FF0000"/>
                </a:solidFill>
                <a:latin typeface="Times New Roman" charset="0"/>
                <a:sym typeface="Symbol" charset="2"/>
              </a:rPr>
              <a:t>  </a:t>
            </a:r>
            <a:r>
              <a:rPr lang="en-US" altLang="zh-CN" sz="2400" b="1">
                <a:solidFill>
                  <a:srgbClr val="FF0000"/>
                </a:solidFill>
                <a:latin typeface="Times New Roman" charset="0"/>
              </a:rPr>
              <a:t>(¬</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 </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 )</a:t>
            </a:r>
            <a:r>
              <a:rPr lang="en-US" altLang="zh-CN" sz="2400" b="1">
                <a:solidFill>
                  <a:srgbClr val="FF0000"/>
                </a:solidFill>
                <a:latin typeface="Times New Roman" charset="0"/>
                <a:sym typeface="Symbol" charset="2"/>
              </a:rPr>
              <a:t> </a:t>
            </a:r>
          </a:p>
          <a:p>
            <a:pPr lvl="1" eaLnBrk="1" hangingPunct="1">
              <a:spcBef>
                <a:spcPct val="0"/>
              </a:spcBef>
              <a:buClrTx/>
              <a:buSzTx/>
              <a:buFontTx/>
              <a:buNone/>
            </a:pPr>
            <a:r>
              <a:rPr lang="en-US" altLang="zh-CN" sz="2400" b="1" i="1">
                <a:latin typeface="Times New Roman" charset="0"/>
              </a:rPr>
              <a:t>  q </a:t>
            </a:r>
            <a:r>
              <a:rPr lang="en-US" altLang="zh-CN" sz="2400" b="1">
                <a:latin typeface="Times New Roman" charset="0"/>
                <a:sym typeface="Symbol" charset="2"/>
              </a:rPr>
              <a:t> </a:t>
            </a:r>
            <a:r>
              <a:rPr kumimoji="1" lang="en-US" altLang="zh-CN" sz="2400" b="1" i="1">
                <a:latin typeface="Times New Roman" charset="0"/>
                <a:sym typeface="Symbol" charset="2"/>
              </a:rPr>
              <a:t>r </a:t>
            </a:r>
            <a:r>
              <a:rPr lang="en-US" altLang="zh-CN" sz="2400" b="1">
                <a:latin typeface="Times New Roman" charset="0"/>
                <a:ea typeface="楷体_GB2312" charset="0"/>
                <a:sym typeface="Symbol" charset="2"/>
              </a:rPr>
              <a:t></a:t>
            </a:r>
            <a:r>
              <a:rPr lang="en-US" altLang="zh-CN" sz="2400" b="1">
                <a:latin typeface="Times New Roman" charset="0"/>
              </a:rPr>
              <a:t>  </a:t>
            </a:r>
            <a:r>
              <a:rPr lang="en-US" altLang="zh-CN" sz="2400" b="1">
                <a:solidFill>
                  <a:srgbClr val="FF0000"/>
                </a:solidFill>
                <a:latin typeface="Times New Roman" charset="0"/>
              </a:rPr>
              <a:t>( </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 </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 )</a:t>
            </a:r>
            <a:r>
              <a:rPr lang="en-US" altLang="zh-CN" sz="2400" b="1">
                <a:solidFill>
                  <a:srgbClr val="FF0000"/>
                </a:solidFill>
                <a:latin typeface="Times New Roman" charset="0"/>
                <a:sym typeface="Symbol" charset="2"/>
              </a:rPr>
              <a:t>  </a:t>
            </a:r>
            <a:r>
              <a:rPr lang="en-US" altLang="zh-CN" sz="2400" b="1">
                <a:solidFill>
                  <a:srgbClr val="FF0000"/>
                </a:solidFill>
                <a:latin typeface="Times New Roman" charset="0"/>
              </a:rPr>
              <a:t>(¬</a:t>
            </a:r>
            <a:r>
              <a:rPr lang="en-US" altLang="zh-CN" sz="2400" b="1" i="1">
                <a:solidFill>
                  <a:srgbClr val="FF0000"/>
                </a:solidFill>
                <a:latin typeface="Times New Roman" charset="0"/>
              </a:rPr>
              <a:t>p </a:t>
            </a:r>
            <a:r>
              <a:rPr lang="en-US" altLang="zh-CN" sz="2400" b="1">
                <a:solidFill>
                  <a:srgbClr val="FF0000"/>
                </a:solidFill>
                <a:latin typeface="Times New Roman" charset="0"/>
                <a:sym typeface="Symbol" charset="2"/>
              </a:rPr>
              <a:t> </a:t>
            </a:r>
            <a:r>
              <a:rPr lang="en-US" altLang="zh-CN" sz="2400" b="1" i="1">
                <a:solidFill>
                  <a:srgbClr val="FF0000"/>
                </a:solidFill>
                <a:latin typeface="Times New Roman" charset="0"/>
              </a:rPr>
              <a:t>q</a:t>
            </a:r>
            <a:r>
              <a:rPr lang="en-US" altLang="zh-CN" sz="2400" b="1">
                <a:solidFill>
                  <a:srgbClr val="FF0000"/>
                </a:solidFill>
                <a:latin typeface="Times New Roman" charset="0"/>
                <a:sym typeface="Symbol" charset="2"/>
              </a:rPr>
              <a:t>  </a:t>
            </a:r>
            <a:r>
              <a:rPr kumimoji="1" lang="en-US" altLang="zh-CN" sz="2400" b="1" i="1">
                <a:solidFill>
                  <a:srgbClr val="FF0000"/>
                </a:solidFill>
                <a:latin typeface="Times New Roman" charset="0"/>
                <a:sym typeface="Symbol" charset="2"/>
              </a:rPr>
              <a:t>r</a:t>
            </a:r>
            <a:r>
              <a:rPr kumimoji="1" lang="en-US" altLang="zh-CN" sz="2400" b="1">
                <a:solidFill>
                  <a:srgbClr val="FF0000"/>
                </a:solidFill>
                <a:latin typeface="Times New Roman" charset="0"/>
                <a:sym typeface="Wingdings" charset="2"/>
              </a:rPr>
              <a:t> )</a:t>
            </a:r>
            <a:r>
              <a:rPr lang="en-US" altLang="zh-CN" sz="2400" b="1">
                <a:solidFill>
                  <a:srgbClr val="FF0000"/>
                </a:solidFill>
                <a:latin typeface="Times New Roman" charset="0"/>
                <a:sym typeface="Symbol" charset="2"/>
              </a:rPr>
              <a:t> </a:t>
            </a:r>
          </a:p>
        </p:txBody>
      </p:sp>
      <p:sp>
        <p:nvSpPr>
          <p:cNvPr id="122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29491C8B-96EE-F04E-AE43-44102AD2B254}" type="slidenum">
              <a:rPr lang="en-US" altLang="zh-CN"/>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7">
                                            <p:txEl>
                                              <p:pRg st="6" end="6"/>
                                            </p:txEl>
                                          </p:spTgt>
                                        </p:tgtEl>
                                        <p:attrNameLst>
                                          <p:attrName>style.visibility</p:attrName>
                                        </p:attrNameLst>
                                      </p:cBhvr>
                                      <p:to>
                                        <p:strVal val="visible"/>
                                      </p:to>
                                    </p:set>
                                    <p:animEffect transition="in" filter="box(in)">
                                      <p:cBhvr>
                                        <p:cTn id="12" dur="500"/>
                                        <p:tgtEl>
                                          <p:spTgt spid="36867">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animEffect transition="in" filter="box(in)">
                                      <p:cBhvr>
                                        <p:cTn id="15" dur="500"/>
                                        <p:tgtEl>
                                          <p:spTgt spid="36867">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6867">
                                            <p:txEl>
                                              <p:pRg st="8" end="8"/>
                                            </p:txEl>
                                          </p:spTgt>
                                        </p:tgtEl>
                                        <p:attrNameLst>
                                          <p:attrName>style.visibility</p:attrName>
                                        </p:attrNameLst>
                                      </p:cBhvr>
                                      <p:to>
                                        <p:strVal val="visible"/>
                                      </p:to>
                                    </p:set>
                                    <p:animEffect transition="in" filter="box(in)">
                                      <p:cBhvr>
                                        <p:cTn id="18"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a:latin typeface="Times New Roman" charset="0"/>
              </a:rPr>
              <a:t>集合</a:t>
            </a:r>
            <a:r>
              <a:rPr lang="en-US" altLang="zh-CN" sz="3600">
                <a:latin typeface="Times New Roman" charset="0"/>
              </a:rPr>
              <a:t>{0, 1}</a:t>
            </a:r>
            <a:r>
              <a:rPr lang="zh-CN" altLang="en-US" sz="3600">
                <a:latin typeface="Times New Roman" charset="0"/>
              </a:rPr>
              <a:t>上的运算</a:t>
            </a:r>
          </a:p>
        </p:txBody>
      </p:sp>
      <p:sp>
        <p:nvSpPr>
          <p:cNvPr id="13315" name="Rectangle 3"/>
          <p:cNvSpPr>
            <a:spLocks noGrp="1" noChangeArrowheads="1"/>
          </p:cNvSpPr>
          <p:nvPr>
            <p:ph type="body" idx="1"/>
          </p:nvPr>
        </p:nvSpPr>
        <p:spPr>
          <a:xfrm>
            <a:off x="468313" y="1700213"/>
            <a:ext cx="8229600" cy="3816350"/>
          </a:xfrm>
        </p:spPr>
        <p:txBody>
          <a:bodyPr/>
          <a:lstStyle/>
          <a:p>
            <a:pPr eaLnBrk="1" hangingPunct="1">
              <a:lnSpc>
                <a:spcPct val="120000"/>
              </a:lnSpc>
              <a:spcBef>
                <a:spcPts val="600"/>
              </a:spcBef>
              <a:spcAft>
                <a:spcPts val="600"/>
              </a:spcAft>
            </a:pPr>
            <a:r>
              <a:rPr lang="zh-CN" altLang="en-US" sz="2800" b="1">
                <a:latin typeface="Times New Roman" charset="0"/>
                <a:sym typeface="Symbol" charset="2"/>
              </a:rPr>
              <a:t>布尔和</a:t>
            </a:r>
            <a:endParaRPr lang="en-US" altLang="zh-CN" sz="2800" b="1">
              <a:latin typeface="Times New Roman" charset="0"/>
              <a:sym typeface="Symbol" charset="2"/>
            </a:endParaRPr>
          </a:p>
          <a:p>
            <a:pPr lvl="1" eaLnBrk="1" hangingPunct="1">
              <a:lnSpc>
                <a:spcPct val="120000"/>
              </a:lnSpc>
              <a:spcBef>
                <a:spcPts val="600"/>
              </a:spcBef>
              <a:spcAft>
                <a:spcPts val="600"/>
              </a:spcAft>
            </a:pPr>
            <a:r>
              <a:rPr lang="en-US" altLang="zh-CN" sz="2800" b="1">
                <a:latin typeface="Times New Roman" charset="0"/>
                <a:sym typeface="Symbol" charset="2"/>
              </a:rPr>
              <a:t>1+1=1, 1+0=1, 0+1=1, </a:t>
            </a:r>
            <a:r>
              <a:rPr lang="en-US" altLang="zh-CN" sz="2800" b="1">
                <a:solidFill>
                  <a:srgbClr val="FF0000"/>
                </a:solidFill>
                <a:latin typeface="Times New Roman" charset="0"/>
                <a:sym typeface="Symbol" charset="2"/>
              </a:rPr>
              <a:t>0+0=0</a:t>
            </a:r>
          </a:p>
          <a:p>
            <a:pPr eaLnBrk="1" hangingPunct="1">
              <a:lnSpc>
                <a:spcPct val="120000"/>
              </a:lnSpc>
              <a:spcBef>
                <a:spcPts val="600"/>
              </a:spcBef>
              <a:spcAft>
                <a:spcPts val="600"/>
              </a:spcAft>
            </a:pPr>
            <a:r>
              <a:rPr lang="zh-CN" altLang="en-US" sz="2800" b="1">
                <a:latin typeface="Times New Roman" charset="0"/>
                <a:sym typeface="Symbol" charset="2"/>
              </a:rPr>
              <a:t>布尔积</a:t>
            </a:r>
            <a:endParaRPr lang="en-US" altLang="zh-CN" sz="2800" b="1">
              <a:latin typeface="Times New Roman" charset="0"/>
              <a:sym typeface="Symbol" charset="2"/>
            </a:endParaRPr>
          </a:p>
          <a:p>
            <a:pPr lvl="1" eaLnBrk="1" hangingPunct="1">
              <a:lnSpc>
                <a:spcPct val="120000"/>
              </a:lnSpc>
              <a:spcBef>
                <a:spcPts val="600"/>
              </a:spcBef>
              <a:spcAft>
                <a:spcPts val="600"/>
              </a:spcAft>
            </a:pPr>
            <a:r>
              <a:rPr lang="en-US" altLang="zh-CN" sz="2800" b="1">
                <a:solidFill>
                  <a:srgbClr val="0000CC"/>
                </a:solidFill>
                <a:latin typeface="Times New Roman" charset="0"/>
                <a:sym typeface="Symbol" charset="2"/>
              </a:rPr>
              <a:t>11=1</a:t>
            </a:r>
            <a:r>
              <a:rPr lang="en-US" altLang="zh-CN" sz="2800" b="1">
                <a:latin typeface="Times New Roman" charset="0"/>
                <a:sym typeface="Symbol" charset="2"/>
              </a:rPr>
              <a:t>, 1 0=0, 01=0, 00=0</a:t>
            </a:r>
          </a:p>
          <a:p>
            <a:pPr eaLnBrk="1" hangingPunct="1">
              <a:lnSpc>
                <a:spcPct val="120000"/>
              </a:lnSpc>
              <a:spcBef>
                <a:spcPts val="600"/>
              </a:spcBef>
              <a:spcAft>
                <a:spcPts val="600"/>
              </a:spcAft>
            </a:pPr>
            <a:r>
              <a:rPr lang="zh-CN" altLang="en-US" sz="2800" b="1">
                <a:latin typeface="Times New Roman" charset="0"/>
              </a:rPr>
              <a:t>补</a:t>
            </a:r>
            <a:endParaRPr lang="en-US" altLang="zh-CN" sz="2800" b="1">
              <a:latin typeface="Times New Roman" charset="0"/>
            </a:endParaRPr>
          </a:p>
          <a:p>
            <a:pPr lvl="1" eaLnBrk="1" hangingPunct="1">
              <a:lnSpc>
                <a:spcPct val="120000"/>
              </a:lnSpc>
              <a:spcBef>
                <a:spcPts val="600"/>
              </a:spcBef>
              <a:spcAft>
                <a:spcPts val="600"/>
              </a:spcAft>
            </a:pPr>
            <a:r>
              <a:rPr lang="en-US" altLang="zh-CN" sz="2800" b="1">
                <a:latin typeface="Times New Roman" charset="0"/>
                <a:sym typeface="Symbol" charset="2"/>
              </a:rPr>
              <a:t>0=1, 1=0</a:t>
            </a:r>
          </a:p>
          <a:p>
            <a:pPr eaLnBrk="1" hangingPunct="1">
              <a:lnSpc>
                <a:spcPct val="120000"/>
              </a:lnSpc>
              <a:spcBef>
                <a:spcPts val="600"/>
              </a:spcBef>
              <a:spcAft>
                <a:spcPts val="600"/>
              </a:spcAft>
            </a:pPr>
            <a:endParaRPr lang="en-US" altLang="zh-CN" sz="2800" b="1">
              <a:latin typeface="Times New Roman" charset="0"/>
            </a:endParaRPr>
          </a:p>
        </p:txBody>
      </p:sp>
      <p:cxnSp>
        <p:nvCxnSpPr>
          <p:cNvPr id="13316" name="直接连接符 4"/>
          <p:cNvCxnSpPr>
            <a:cxnSpLocks noChangeShapeType="1"/>
          </p:cNvCxnSpPr>
          <p:nvPr/>
        </p:nvCxnSpPr>
        <p:spPr bwMode="auto">
          <a:xfrm>
            <a:off x="1257300" y="5124450"/>
            <a:ext cx="142875"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3317" name="直接连接符 9"/>
          <p:cNvCxnSpPr>
            <a:cxnSpLocks noChangeShapeType="1"/>
          </p:cNvCxnSpPr>
          <p:nvPr/>
        </p:nvCxnSpPr>
        <p:spPr bwMode="auto">
          <a:xfrm>
            <a:off x="1978025" y="5137150"/>
            <a:ext cx="142875"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1331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77CC97CE-5A9E-C940-9678-B384E941A122}" type="slidenum">
              <a:rPr lang="en-US" altLang="zh-CN"/>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latin typeface="Times New Roman" charset="0"/>
              </a:rPr>
              <a:t>布尔函数上的运算</a:t>
            </a:r>
          </a:p>
        </p:txBody>
      </p:sp>
      <p:sp>
        <p:nvSpPr>
          <p:cNvPr id="15363" name="Rectangle 3"/>
          <p:cNvSpPr>
            <a:spLocks noGrp="1" noChangeArrowheads="1"/>
          </p:cNvSpPr>
          <p:nvPr>
            <p:ph type="body" idx="1"/>
          </p:nvPr>
        </p:nvSpPr>
        <p:spPr>
          <a:xfrm>
            <a:off x="468313" y="1700213"/>
            <a:ext cx="8229600" cy="3816350"/>
          </a:xfrm>
        </p:spPr>
        <p:txBody>
          <a:bodyPr/>
          <a:lstStyle/>
          <a:p>
            <a:pPr eaLnBrk="1" hangingPunct="1">
              <a:lnSpc>
                <a:spcPct val="120000"/>
              </a:lnSpc>
              <a:spcBef>
                <a:spcPts val="600"/>
              </a:spcBef>
              <a:spcAft>
                <a:spcPts val="600"/>
              </a:spcAft>
            </a:pPr>
            <a:r>
              <a:rPr lang="zh-CN" altLang="en-US" sz="2800" b="1">
                <a:latin typeface="Times New Roman" charset="0"/>
                <a:sym typeface="Symbol" charset="2"/>
              </a:rPr>
              <a:t>布尔和</a:t>
            </a:r>
            <a:endParaRPr lang="en-US" altLang="zh-CN" sz="2800" b="1">
              <a:latin typeface="Times New Roman" charset="0"/>
              <a:sym typeface="Symbol" charset="2"/>
            </a:endParaRPr>
          </a:p>
          <a:p>
            <a:pPr lvl="1" eaLnBrk="1" hangingPunct="1">
              <a:lnSpc>
                <a:spcPct val="120000"/>
              </a:lnSpc>
              <a:spcBef>
                <a:spcPts val="600"/>
              </a:spcBef>
              <a:spcAft>
                <a:spcPts val="600"/>
              </a:spcAft>
            </a:pPr>
            <a:r>
              <a:rPr lang="en-US" altLang="zh-CN" sz="2800" b="1">
                <a:latin typeface="Times New Roman" charset="0"/>
                <a:sym typeface="Symbol" charset="2"/>
              </a:rPr>
              <a:t>(f+g)</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r>
              <a:rPr lang="en-US" altLang="zh-CN" sz="2800" b="1">
                <a:latin typeface="Times New Roman" charset="0"/>
                <a:sym typeface="Symbol" charset="2"/>
              </a:rPr>
              <a:t>= f</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r>
              <a:rPr lang="en-US" altLang="zh-CN" sz="2800" b="1">
                <a:latin typeface="Times New Roman" charset="0"/>
                <a:sym typeface="Symbol" charset="2"/>
              </a:rPr>
              <a:t>+g</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endParaRPr lang="en-US" altLang="zh-CN" sz="2800" b="1">
              <a:solidFill>
                <a:srgbClr val="FF0000"/>
              </a:solidFill>
              <a:latin typeface="Times New Roman" charset="0"/>
              <a:sym typeface="Symbol" charset="2"/>
            </a:endParaRPr>
          </a:p>
          <a:p>
            <a:pPr eaLnBrk="1" hangingPunct="1">
              <a:lnSpc>
                <a:spcPct val="120000"/>
              </a:lnSpc>
              <a:spcBef>
                <a:spcPts val="600"/>
              </a:spcBef>
              <a:spcAft>
                <a:spcPts val="600"/>
              </a:spcAft>
            </a:pPr>
            <a:r>
              <a:rPr lang="zh-CN" altLang="en-US" sz="2800" b="1">
                <a:latin typeface="Times New Roman" charset="0"/>
                <a:sym typeface="Symbol" charset="2"/>
              </a:rPr>
              <a:t>布尔积</a:t>
            </a:r>
            <a:endParaRPr lang="en-US" altLang="zh-CN" sz="2800" b="1">
              <a:latin typeface="Times New Roman" charset="0"/>
              <a:sym typeface="Symbol" charset="2"/>
            </a:endParaRPr>
          </a:p>
          <a:p>
            <a:pPr lvl="1" eaLnBrk="1" hangingPunct="1">
              <a:lnSpc>
                <a:spcPct val="120000"/>
              </a:lnSpc>
              <a:spcBef>
                <a:spcPts val="600"/>
              </a:spcBef>
              <a:spcAft>
                <a:spcPts val="600"/>
              </a:spcAft>
            </a:pPr>
            <a:r>
              <a:rPr lang="en-US" altLang="zh-CN" sz="2800" b="1">
                <a:latin typeface="Times New Roman" charset="0"/>
                <a:sym typeface="Symbol" charset="2"/>
              </a:rPr>
              <a:t>(f g)</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r>
              <a:rPr lang="en-US" altLang="zh-CN" sz="2800" b="1">
                <a:latin typeface="Times New Roman" charset="0"/>
                <a:sym typeface="Symbol" charset="2"/>
              </a:rPr>
              <a:t>=f</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r>
              <a:rPr lang="en-US" altLang="zh-CN" sz="2800" b="1">
                <a:latin typeface="Times New Roman" charset="0"/>
                <a:sym typeface="Symbol" charset="2"/>
              </a:rPr>
              <a:t> g</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endParaRPr lang="en-US" altLang="zh-CN" sz="2800" b="1">
              <a:latin typeface="Times New Roman" charset="0"/>
              <a:sym typeface="Symbol" charset="2"/>
            </a:endParaRPr>
          </a:p>
          <a:p>
            <a:pPr eaLnBrk="1" hangingPunct="1">
              <a:lnSpc>
                <a:spcPct val="120000"/>
              </a:lnSpc>
              <a:spcBef>
                <a:spcPts val="600"/>
              </a:spcBef>
              <a:spcAft>
                <a:spcPts val="600"/>
              </a:spcAft>
            </a:pPr>
            <a:r>
              <a:rPr lang="zh-CN" altLang="en-US" sz="2800" b="1">
                <a:latin typeface="Times New Roman" charset="0"/>
              </a:rPr>
              <a:t>补函数</a:t>
            </a:r>
            <a:endParaRPr lang="en-US" altLang="zh-CN" sz="2800" b="1">
              <a:latin typeface="Times New Roman" charset="0"/>
            </a:endParaRPr>
          </a:p>
          <a:p>
            <a:pPr lvl="1" eaLnBrk="1" hangingPunct="1">
              <a:lnSpc>
                <a:spcPct val="120000"/>
              </a:lnSpc>
              <a:spcBef>
                <a:spcPts val="600"/>
              </a:spcBef>
              <a:spcAft>
                <a:spcPts val="600"/>
              </a:spcAft>
            </a:pPr>
            <a:r>
              <a:rPr lang="en-US" altLang="zh-CN" sz="2800" b="1">
                <a:latin typeface="Times New Roman" charset="0"/>
                <a:sym typeface="Symbol" charset="2"/>
              </a:rPr>
              <a:t>f </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r>
              <a:rPr lang="en-US" altLang="zh-CN" sz="2800" b="1">
                <a:latin typeface="Times New Roman" charset="0"/>
                <a:sym typeface="Symbol" charset="2"/>
              </a:rPr>
              <a:t>= f</a:t>
            </a:r>
            <a:r>
              <a:rPr lang="en-US" altLang="zh-CN" sz="2800" b="1">
                <a:latin typeface="Times New Roman" charset="0"/>
              </a:rPr>
              <a:t>(</a:t>
            </a:r>
            <a:r>
              <a:rPr lang="en-US" altLang="zh-CN" sz="2800" b="1" i="1">
                <a:latin typeface="Times New Roman" charset="0"/>
              </a:rPr>
              <a:t>x</a:t>
            </a:r>
            <a:r>
              <a:rPr lang="en-US" altLang="zh-CN" sz="2800" b="1" baseline="-25000">
                <a:latin typeface="Times New Roman" charset="0"/>
              </a:rPr>
              <a:t>1</a:t>
            </a:r>
            <a:r>
              <a:rPr lang="en-US" altLang="zh-CN" sz="2800" b="1">
                <a:latin typeface="Times New Roman" charset="0"/>
              </a:rPr>
              <a:t>, …, </a:t>
            </a:r>
            <a:r>
              <a:rPr lang="en-US" altLang="zh-CN" sz="2800" b="1" i="1">
                <a:latin typeface="Times New Roman" charset="0"/>
              </a:rPr>
              <a:t>x</a:t>
            </a:r>
            <a:r>
              <a:rPr lang="en-US" altLang="zh-CN" sz="2800" b="1" baseline="-25000">
                <a:latin typeface="Times New Roman" charset="0"/>
              </a:rPr>
              <a:t>n</a:t>
            </a:r>
            <a:r>
              <a:rPr lang="en-US" altLang="zh-CN" sz="2800" b="1">
                <a:latin typeface="Times New Roman" charset="0"/>
              </a:rPr>
              <a:t>)</a:t>
            </a:r>
            <a:endParaRPr lang="en-US" altLang="zh-CN" sz="2800" b="1">
              <a:latin typeface="Times New Roman" charset="0"/>
              <a:sym typeface="Symbol" charset="2"/>
            </a:endParaRPr>
          </a:p>
          <a:p>
            <a:pPr eaLnBrk="1" hangingPunct="1">
              <a:lnSpc>
                <a:spcPct val="120000"/>
              </a:lnSpc>
              <a:spcBef>
                <a:spcPts val="600"/>
              </a:spcBef>
              <a:spcAft>
                <a:spcPts val="600"/>
              </a:spcAft>
            </a:pPr>
            <a:endParaRPr lang="en-US" altLang="zh-CN" sz="2800" b="1">
              <a:latin typeface="Times New Roman" charset="0"/>
            </a:endParaRPr>
          </a:p>
        </p:txBody>
      </p:sp>
      <p:cxnSp>
        <p:nvCxnSpPr>
          <p:cNvPr id="15364" name="直接连接符 4"/>
          <p:cNvCxnSpPr>
            <a:cxnSpLocks noChangeShapeType="1"/>
          </p:cNvCxnSpPr>
          <p:nvPr/>
        </p:nvCxnSpPr>
        <p:spPr bwMode="auto">
          <a:xfrm>
            <a:off x="1257300" y="5124450"/>
            <a:ext cx="142875"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5365" name="直接连接符 9"/>
          <p:cNvCxnSpPr>
            <a:cxnSpLocks noChangeShapeType="1"/>
          </p:cNvCxnSpPr>
          <p:nvPr/>
        </p:nvCxnSpPr>
        <p:spPr bwMode="auto">
          <a:xfrm>
            <a:off x="3243263" y="5148263"/>
            <a:ext cx="17272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1536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DCC2DD43-C08A-4441-B9D9-FC5DEC3C279D}" type="slidenum">
              <a:rPr lang="en-US" altLang="zh-CN"/>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zh-CN" altLang="en-US" sz="3600">
                <a:latin typeface="Times New Roman" charset="0"/>
              </a:rPr>
              <a:t>布尔恒等式（</a:t>
            </a:r>
            <a:r>
              <a:rPr lang="en-US" altLang="zh-CN" sz="3600">
                <a:latin typeface="Times New Roman" charset="0"/>
              </a:rPr>
              <a:t>1</a:t>
            </a:r>
            <a:r>
              <a:rPr lang="zh-CN" altLang="en-US" sz="3600">
                <a:latin typeface="Times New Roman" charset="0"/>
              </a:rPr>
              <a:t>）</a:t>
            </a:r>
          </a:p>
        </p:txBody>
      </p:sp>
      <p:graphicFrame>
        <p:nvGraphicFramePr>
          <p:cNvPr id="6" name="表格 5"/>
          <p:cNvGraphicFramePr>
            <a:graphicFrameLocks noGrp="1"/>
          </p:cNvGraphicFramePr>
          <p:nvPr/>
        </p:nvGraphicFramePr>
        <p:xfrm>
          <a:off x="1547813" y="1773238"/>
          <a:ext cx="4824412" cy="4507267"/>
        </p:xfrm>
        <a:graphic>
          <a:graphicData uri="http://schemas.openxmlformats.org/drawingml/2006/table">
            <a:tbl>
              <a:tblPr/>
              <a:tblGrid>
                <a:gridCol w="2952750">
                  <a:extLst>
                    <a:ext uri="{9D8B030D-6E8A-4147-A177-3AD203B41FA5}">
                      <a16:colId xmlns:a16="http://schemas.microsoft.com/office/drawing/2014/main" val="20000"/>
                    </a:ext>
                  </a:extLst>
                </a:gridCol>
                <a:gridCol w="1871662">
                  <a:extLst>
                    <a:ext uri="{9D8B030D-6E8A-4147-A177-3AD203B41FA5}">
                      <a16:colId xmlns:a16="http://schemas.microsoft.com/office/drawing/2014/main" val="20001"/>
                    </a:ext>
                  </a:extLst>
                </a:gridCol>
              </a:tblGrid>
              <a:tr h="5429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charset="0"/>
                          <a:ea typeface="宋体" charset="0"/>
                        </a:rPr>
                        <a:t>等  式</a:t>
                      </a: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charset="0"/>
                          <a:ea typeface="宋体" charset="0"/>
                        </a:rPr>
                        <a:t>名  称</a:t>
                      </a: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9113">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 x</a:t>
                      </a:r>
                      <a:endParaRPr kumimoji="0" lang="zh-CN" altLang="en-US" sz="2400" b="1" i="1" u="none" strike="noStrike" cap="none" normalizeH="0" baseline="0">
                        <a:ln>
                          <a:noFill/>
                        </a:ln>
                        <a:solidFill>
                          <a:srgbClr val="000000"/>
                        </a:solidFill>
                        <a:effectLst/>
                        <a:latin typeface="Times New Roman" charset="0"/>
                        <a:ea typeface="宋体" charset="0"/>
                      </a:endParaRP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双重补律</a:t>
                      </a: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1"/>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x+x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 x</a:t>
                      </a:r>
                      <a:endParaRPr kumimoji="0" lang="zh-CN" altLang="en-US" sz="2400" b="1" i="1" u="none" strike="noStrike" cap="none" normalizeH="0" baseline="0">
                        <a:ln>
                          <a:noFill/>
                        </a:ln>
                        <a:solidFill>
                          <a:srgbClr val="000000"/>
                        </a:solidFill>
                        <a:effectLst/>
                        <a:latin typeface="Times New Roman" charset="0"/>
                        <a:ea typeface="宋体"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x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 x</a:t>
                      </a:r>
                      <a:endParaRPr kumimoji="0" lang="zh-CN" altLang="en-US" sz="2400" b="1" i="1" u="none" strike="noStrike" cap="none" normalizeH="0" baseline="0">
                        <a:ln>
                          <a:noFill/>
                        </a:ln>
                        <a:solidFill>
                          <a:srgbClr val="000000"/>
                        </a:solidFill>
                        <a:effectLst/>
                        <a:latin typeface="Times New Roman" charset="0"/>
                        <a:ea typeface="宋体" charset="0"/>
                      </a:endParaRP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幂等律</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charset="0"/>
                        <a:ea typeface="宋体" charset="0"/>
                      </a:endParaRP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extLst>
                  <a:ext uri="{0D108BD9-81ED-4DB2-BD59-A6C34878D82A}">
                    <a16:rowId xmlns:a16="http://schemas.microsoft.com/office/drawing/2014/main" val="10002"/>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rPr>
                        <a:t>0 =</a:t>
                      </a:r>
                      <a:r>
                        <a:rPr kumimoji="0" lang="en-US" altLang="zh-CN" sz="2400" b="1" i="1" u="none" strike="noStrike" cap="none" normalizeH="0" baseline="0">
                          <a:ln>
                            <a:noFill/>
                          </a:ln>
                          <a:solidFill>
                            <a:srgbClr val="000000"/>
                          </a:solidFill>
                          <a:effectLst/>
                          <a:latin typeface="Times New Roman" charset="0"/>
                          <a:ea typeface="宋体" charset="0"/>
                        </a:rPr>
                        <a:t> x</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0" u="none" strike="noStrike" cap="none" normalizeH="0" baseline="0">
                          <a:ln>
                            <a:noFill/>
                          </a:ln>
                          <a:solidFill>
                            <a:srgbClr val="000000"/>
                          </a:solidFill>
                          <a:effectLst/>
                          <a:latin typeface="Times New Roman" charset="0"/>
                          <a:ea typeface="宋体" charset="0"/>
                        </a:rPr>
                        <a:t>1</a:t>
                      </a:r>
                      <a:r>
                        <a:rPr kumimoji="0" lang="en-US" altLang="zh-CN" sz="2400" b="1" i="1" u="none" strike="noStrike" cap="none" normalizeH="0" baseline="0">
                          <a:ln>
                            <a:noFill/>
                          </a:ln>
                          <a:solidFill>
                            <a:srgbClr val="000000"/>
                          </a:solidFill>
                          <a:effectLst/>
                          <a:latin typeface="Times New Roman" charset="0"/>
                          <a:ea typeface="宋体" charset="0"/>
                        </a:rPr>
                        <a:t>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 x</a:t>
                      </a:r>
                      <a:endParaRPr kumimoji="0" lang="zh-CN" altLang="en-US" sz="2400" b="1" i="1" u="none" strike="noStrike" cap="none" normalizeH="0" baseline="0">
                        <a:ln>
                          <a:noFill/>
                        </a:ln>
                        <a:solidFill>
                          <a:srgbClr val="000000"/>
                        </a:solidFill>
                        <a:effectLst/>
                        <a:latin typeface="Times New Roman" charset="0"/>
                        <a:ea typeface="宋体" charset="0"/>
                      </a:endParaRP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同一律</a:t>
                      </a: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3"/>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rPr>
                        <a:t>1 =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0" u="none" strike="noStrike" cap="none" normalizeH="0" baseline="0">
                          <a:ln>
                            <a:noFill/>
                          </a:ln>
                          <a:solidFill>
                            <a:srgbClr val="000000"/>
                          </a:solidFill>
                          <a:effectLst/>
                          <a:latin typeface="Times New Roman" charset="0"/>
                          <a:ea typeface="宋体" charset="0"/>
                        </a:rPr>
                        <a:t>0</a:t>
                      </a:r>
                      <a:r>
                        <a:rPr kumimoji="0" lang="en-US" altLang="zh-CN" sz="2400" b="1" i="1" u="none" strike="noStrike" cap="none" normalizeH="0" baseline="0">
                          <a:ln>
                            <a:noFill/>
                          </a:ln>
                          <a:solidFill>
                            <a:srgbClr val="000000"/>
                          </a:solidFill>
                          <a:effectLst/>
                          <a:latin typeface="Times New Roman" charset="0"/>
                          <a:ea typeface="宋体" charset="0"/>
                        </a:rPr>
                        <a:t>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 </a:t>
                      </a:r>
                      <a:r>
                        <a:rPr kumimoji="0" lang="en-US" altLang="zh-CN" sz="2400" b="1" i="0" u="none" strike="noStrike" cap="none" normalizeH="0" baseline="0">
                          <a:ln>
                            <a:noFill/>
                          </a:ln>
                          <a:solidFill>
                            <a:srgbClr val="000000"/>
                          </a:solidFill>
                          <a:effectLst/>
                          <a:latin typeface="Times New Roman" charset="0"/>
                          <a:ea typeface="宋体" charset="0"/>
                        </a:rPr>
                        <a:t>0</a:t>
                      </a:r>
                      <a:endParaRPr kumimoji="0" lang="zh-CN" altLang="en-US" sz="2400" b="1" i="0" u="none" strike="noStrike" cap="none" normalizeH="0" baseline="0">
                        <a:ln>
                          <a:noFill/>
                        </a:ln>
                        <a:solidFill>
                          <a:srgbClr val="000000"/>
                        </a:solidFill>
                        <a:effectLst/>
                        <a:latin typeface="Times New Roman" charset="0"/>
                        <a:ea typeface="宋体" charset="0"/>
                      </a:endParaRP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支配律</a:t>
                      </a: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extLst>
                  <a:ext uri="{0D108BD9-81ED-4DB2-BD59-A6C34878D82A}">
                    <a16:rowId xmlns:a16="http://schemas.microsoft.com/office/drawing/2014/main" val="10004"/>
                  </a:ext>
                </a:extLst>
              </a:tr>
              <a:tr h="976313">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x+y </a:t>
                      </a: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y+x</a:t>
                      </a:r>
                      <a:endParaRPr kumimoji="0" lang="en-US" altLang="zh-CN" sz="2400" b="1" i="0" u="none" strike="noStrike" cap="none" normalizeH="0" baseline="0">
                        <a:ln>
                          <a:noFill/>
                        </a:ln>
                        <a:solidFill>
                          <a:srgbClr val="000000"/>
                        </a:solidFill>
                        <a:effectLst/>
                        <a:latin typeface="Times New Roman" charset="0"/>
                        <a:ea typeface="宋体"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y </a:t>
                      </a: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x</a:t>
                      </a:r>
                      <a:endParaRPr kumimoji="0" lang="en-US" altLang="zh-CN" sz="2400" b="1" i="0" u="none" strike="noStrike" cap="none" normalizeH="0" baseline="0">
                        <a:ln>
                          <a:noFill/>
                        </a:ln>
                        <a:solidFill>
                          <a:srgbClr val="000000"/>
                        </a:solidFill>
                        <a:effectLst/>
                        <a:latin typeface="Times New Roman" charset="0"/>
                        <a:ea typeface="宋体" charset="0"/>
                      </a:endParaRP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交换律</a:t>
                      </a:r>
                    </a:p>
                  </a:txBody>
                  <a:tcPr marL="91438" marR="91438"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5"/>
                  </a:ext>
                </a:extLst>
              </a:tr>
            </a:tbl>
          </a:graphicData>
        </a:graphic>
      </p:graphicFrame>
      <p:cxnSp>
        <p:nvCxnSpPr>
          <p:cNvPr id="17434" name="直接连接符 3"/>
          <p:cNvCxnSpPr>
            <a:cxnSpLocks noChangeShapeType="1"/>
          </p:cNvCxnSpPr>
          <p:nvPr/>
        </p:nvCxnSpPr>
        <p:spPr bwMode="auto">
          <a:xfrm>
            <a:off x="2711450" y="2408238"/>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7435" name="直接连接符 4"/>
          <p:cNvCxnSpPr>
            <a:cxnSpLocks noChangeShapeType="1"/>
          </p:cNvCxnSpPr>
          <p:nvPr/>
        </p:nvCxnSpPr>
        <p:spPr bwMode="auto">
          <a:xfrm>
            <a:off x="2711450" y="2463800"/>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1743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CDED4124-BB77-0649-ABD9-E235BF2A896B}" type="slidenum">
              <a:rPr lang="en-US" altLang="zh-CN"/>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zh-CN" altLang="en-US" sz="3600">
                <a:latin typeface="Times New Roman" charset="0"/>
              </a:rPr>
              <a:t>布尔恒等式（</a:t>
            </a:r>
            <a:r>
              <a:rPr lang="en-US" altLang="zh-CN" sz="3600">
                <a:latin typeface="Times New Roman" charset="0"/>
              </a:rPr>
              <a:t>2</a:t>
            </a:r>
            <a:r>
              <a:rPr lang="zh-CN" altLang="en-US" sz="3600">
                <a:latin typeface="Times New Roman" charset="0"/>
              </a:rPr>
              <a:t>）</a:t>
            </a:r>
          </a:p>
        </p:txBody>
      </p:sp>
      <p:graphicFrame>
        <p:nvGraphicFramePr>
          <p:cNvPr id="6" name="表格 5"/>
          <p:cNvGraphicFramePr>
            <a:graphicFrameLocks noGrp="1"/>
          </p:cNvGraphicFramePr>
          <p:nvPr/>
        </p:nvGraphicFramePr>
        <p:xfrm>
          <a:off x="1476375" y="1628775"/>
          <a:ext cx="5545138" cy="4696690"/>
        </p:xfrm>
        <a:graphic>
          <a:graphicData uri="http://schemas.openxmlformats.org/drawingml/2006/table">
            <a:tbl>
              <a:tblPr/>
              <a:tblGrid>
                <a:gridCol w="3744913">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tblGrid>
              <a:tr h="501650">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charset="0"/>
                          <a:ea typeface="宋体" charset="0"/>
                        </a:rPr>
                        <a:t>等  式</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charset="0"/>
                          <a:ea typeface="宋体" charset="0"/>
                        </a:rPr>
                        <a:t>名  称</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y+z</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x+y</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+z</a:t>
                      </a:r>
                      <a:endParaRPr kumimoji="0" lang="en-US" altLang="zh-CN" sz="2400" b="1" i="0" u="none" strike="noStrike" cap="none" normalizeH="0" baseline="0">
                        <a:ln>
                          <a:noFill/>
                        </a:ln>
                        <a:solidFill>
                          <a:srgbClr val="000000"/>
                        </a:solidFill>
                        <a:effectLst/>
                        <a:latin typeface="Times New Roman" charset="0"/>
                        <a:ea typeface="宋体"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z</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 </a:t>
                      </a:r>
                      <a:r>
                        <a:rPr kumimoji="0" lang="en-US" altLang="zh-CN" sz="2400" b="1" i="1" u="none" strike="noStrike" cap="none" normalizeH="0" baseline="0">
                          <a:ln>
                            <a:noFill/>
                          </a:ln>
                          <a:solidFill>
                            <a:srgbClr val="000000"/>
                          </a:solidFill>
                          <a:effectLst/>
                          <a:latin typeface="Times New Roman" charset="0"/>
                          <a:ea typeface="宋体" charset="0"/>
                        </a:rPr>
                        <a:t>z</a:t>
                      </a:r>
                      <a:endParaRPr kumimoji="0" lang="en-US" altLang="zh-CN" sz="2400" b="1" i="0" u="none" strike="noStrike" cap="none" normalizeH="0" baseline="0">
                        <a:ln>
                          <a:noFill/>
                        </a:ln>
                        <a:solidFill>
                          <a:srgbClr val="000000"/>
                        </a:solidFill>
                        <a:effectLst/>
                        <a:latin typeface="Times New Roman" charset="0"/>
                        <a:ea typeface="宋体" charset="0"/>
                      </a:endParaRP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结合律</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1"/>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z</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x+y</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x+z</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z</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1" u="none" strike="noStrike" cap="none" normalizeH="0" baseline="0">
                          <a:ln>
                            <a:noFill/>
                          </a:ln>
                          <a:solidFill>
                            <a:srgbClr val="000000"/>
                          </a:solidFill>
                          <a:effectLst/>
                          <a:latin typeface="Times New Roman" charset="0"/>
                          <a:ea typeface="宋体" charset="0"/>
                        </a:rPr>
                        <a:t>z</a:t>
                      </a:r>
                      <a:endParaRPr kumimoji="0" lang="en-US" altLang="zh-CN" sz="2400" b="1" i="0" u="none" strike="noStrike" cap="none" normalizeH="0" baseline="0">
                        <a:ln>
                          <a:noFill/>
                        </a:ln>
                        <a:solidFill>
                          <a:srgbClr val="000000"/>
                        </a:solidFill>
                        <a:effectLst/>
                        <a:latin typeface="Times New Roman" charset="0"/>
                        <a:ea typeface="宋体" charset="0"/>
                      </a:endParaRP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分配律</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extLst>
                  <a:ext uri="{0D108BD9-81ED-4DB2-BD59-A6C34878D82A}">
                    <a16:rowId xmlns:a16="http://schemas.microsoft.com/office/drawing/2014/main" val="10002"/>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 typeface="Symbol" charset="2"/>
                        <a:buNone/>
                        <a:tabLst/>
                      </a:pP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 </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rPr>
                        <a:t>) = </a:t>
                      </a:r>
                      <a:r>
                        <a:rPr kumimoji="0" lang="en-US" altLang="zh-CN" sz="2400" b="1" i="1" u="none" strike="noStrike" cap="none" normalizeH="0" baseline="0">
                          <a:ln>
                            <a:noFill/>
                          </a:ln>
                          <a:solidFill>
                            <a:srgbClr val="000000"/>
                          </a:solidFill>
                          <a:effectLst/>
                          <a:latin typeface="Times New Roman" charset="0"/>
                          <a:ea typeface="宋体" charset="0"/>
                        </a:rPr>
                        <a:t>x </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1" u="none" strike="noStrike" cap="none" normalizeH="0" baseline="0">
                          <a:ln>
                            <a:noFill/>
                          </a:ln>
                          <a:solidFill>
                            <a:srgbClr val="000000"/>
                          </a:solidFill>
                          <a:effectLst/>
                          <a:latin typeface="Times New Roman" charset="0"/>
                          <a:ea typeface="宋体" charset="0"/>
                        </a:rPr>
                        <a:t>y</a:t>
                      </a:r>
                      <a:endParaRPr kumimoji="0" lang="en-US" altLang="zh-CN" sz="2400" b="1" i="0" u="none" strike="noStrike" cap="none" normalizeH="0" baseline="0">
                        <a:ln>
                          <a:noFill/>
                        </a:ln>
                        <a:solidFill>
                          <a:srgbClr val="000000"/>
                        </a:solidFill>
                        <a:effectLst/>
                        <a:latin typeface="Times New Roman" charset="0"/>
                        <a:ea typeface="宋体" charset="0"/>
                      </a:endParaRPr>
                    </a:p>
                    <a:p>
                      <a:pPr marL="0" marR="0" lvl="0" indent="0" algn="ctr" defTabSz="914400" rtl="0" eaLnBrk="1" fontAlgn="base" latinLnBrk="0" hangingPunct="1">
                        <a:lnSpc>
                          <a:spcPct val="100000"/>
                        </a:lnSpc>
                        <a:spcBef>
                          <a:spcPct val="0"/>
                        </a:spcBef>
                        <a:spcAft>
                          <a:spcPct val="0"/>
                        </a:spcAft>
                        <a:buClrTx/>
                        <a:buSzTx/>
                        <a:buFont typeface="Symbol" charset="2"/>
                        <a:buNone/>
                        <a:tabLst/>
                      </a:pP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x+y</a:t>
                      </a:r>
                      <a:r>
                        <a:rPr kumimoji="0" lang="en-US" altLang="zh-CN" sz="2400" b="1" i="0" u="none" strike="noStrike" cap="none" normalizeH="0" baseline="0">
                          <a:ln>
                            <a:noFill/>
                          </a:ln>
                          <a:solidFill>
                            <a:srgbClr val="000000"/>
                          </a:solidFill>
                          <a:effectLst/>
                          <a:latin typeface="Times New Roman" charset="0"/>
                          <a:ea typeface="宋体" charset="0"/>
                        </a:rPr>
                        <a:t>) = </a:t>
                      </a:r>
                      <a:r>
                        <a:rPr kumimoji="0" lang="en-US" altLang="zh-CN" sz="2400" b="1" i="1" u="none" strike="noStrike" cap="none" normalizeH="0" baseline="0">
                          <a:ln>
                            <a:noFill/>
                          </a:ln>
                          <a:solidFill>
                            <a:srgbClr val="000000"/>
                          </a:solidFill>
                          <a:effectLst/>
                          <a:latin typeface="Times New Roman" charset="0"/>
                          <a:ea typeface="宋体" charset="0"/>
                        </a:rPr>
                        <a:t>x </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1" u="none" strike="noStrike" cap="none" normalizeH="0" baseline="0">
                          <a:ln>
                            <a:noFill/>
                          </a:ln>
                          <a:solidFill>
                            <a:srgbClr val="000000"/>
                          </a:solidFill>
                          <a:effectLst/>
                          <a:latin typeface="Times New Roman" charset="0"/>
                          <a:ea typeface="宋体" charset="0"/>
                        </a:rPr>
                        <a:t>y</a:t>
                      </a:r>
                      <a:endParaRPr kumimoji="0" lang="zh-CN" altLang="en-US" sz="2400" b="1" i="0" u="none" strike="noStrike" cap="none" normalizeH="0" baseline="0">
                        <a:ln>
                          <a:noFill/>
                        </a:ln>
                        <a:solidFill>
                          <a:srgbClr val="000000"/>
                        </a:solidFill>
                        <a:effectLst/>
                        <a:latin typeface="Times New Roman" charset="0"/>
                        <a:ea typeface="宋体" charset="0"/>
                      </a:endParaRP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德摩根律</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3"/>
                  </a:ext>
                </a:extLst>
              </a:tr>
              <a:tr h="822325">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 </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y</a:t>
                      </a:r>
                      <a:r>
                        <a:rPr kumimoji="0" lang="en-US" altLang="zh-CN" sz="2400" b="1" i="0" u="none" strike="noStrike" cap="none" normalizeH="0" baseline="0">
                          <a:ln>
                            <a:noFill/>
                          </a:ln>
                          <a:solidFill>
                            <a:srgbClr val="000000"/>
                          </a:solidFill>
                          <a:effectLst/>
                          <a:latin typeface="Times New Roman" charset="0"/>
                          <a:ea typeface="宋体" charset="0"/>
                        </a:rPr>
                        <a:t>)=</a:t>
                      </a:r>
                      <a:r>
                        <a:rPr kumimoji="0" lang="en-US" altLang="zh-CN" sz="2400" b="1" i="1" u="none" strike="noStrike" cap="none" normalizeH="0" baseline="0">
                          <a:ln>
                            <a:noFill/>
                          </a:ln>
                          <a:solidFill>
                            <a:srgbClr val="000000"/>
                          </a:solidFill>
                          <a:effectLst/>
                          <a:latin typeface="Times New Roman" charset="0"/>
                          <a:ea typeface="宋体" charset="0"/>
                        </a:rPr>
                        <a:t>x</a:t>
                      </a:r>
                      <a:endParaRPr kumimoji="0" lang="en-US" altLang="zh-CN" sz="2400" b="1" i="0" u="none" strike="noStrike" cap="none" normalizeH="0" baseline="0">
                        <a:ln>
                          <a:noFill/>
                        </a:ln>
                        <a:solidFill>
                          <a:srgbClr val="000000"/>
                        </a:solidFill>
                        <a:effectLst/>
                        <a:latin typeface="Times New Roman" charset="0"/>
                        <a:ea typeface="宋体" charset="0"/>
                      </a:endParaRP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吸收律</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EF"/>
                    </a:solidFill>
                  </a:tcPr>
                </a:tc>
                <a:extLst>
                  <a:ext uri="{0D108BD9-81ED-4DB2-BD59-A6C34878D82A}">
                    <a16:rowId xmlns:a16="http://schemas.microsoft.com/office/drawing/2014/main" val="10004"/>
                  </a:ext>
                </a:extLst>
              </a:tr>
              <a:tr h="903288">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x + x </a:t>
                      </a:r>
                      <a:r>
                        <a:rPr kumimoji="0" lang="en-US" altLang="zh-CN" sz="2400" b="1" i="0" u="none" strike="noStrike" cap="none" normalizeH="0" baseline="0">
                          <a:ln>
                            <a:noFill/>
                          </a:ln>
                          <a:solidFill>
                            <a:srgbClr val="000000"/>
                          </a:solidFill>
                          <a:effectLst/>
                          <a:latin typeface="Times New Roman" charset="0"/>
                          <a:ea typeface="宋体"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charset="0"/>
                          <a:ea typeface="宋体" charset="0"/>
                        </a:rPr>
                        <a:t> </a:t>
                      </a:r>
                      <a:r>
                        <a:rPr kumimoji="0" lang="en-US" altLang="zh-CN" sz="2400" b="1" i="1" u="none" strike="noStrike" cap="none" normalizeH="0" baseline="0">
                          <a:ln>
                            <a:noFill/>
                          </a:ln>
                          <a:solidFill>
                            <a:srgbClr val="000000"/>
                          </a:solidFill>
                          <a:effectLst/>
                          <a:latin typeface="Times New Roman" charset="0"/>
                          <a:ea typeface="宋体" charset="0"/>
                        </a:rPr>
                        <a:t>x </a:t>
                      </a:r>
                      <a:r>
                        <a:rPr kumimoji="0" lang="en-US" altLang="zh-CN" sz="2400" b="1" i="0" u="none" strike="noStrike" cap="none" normalizeH="0" baseline="0">
                          <a:ln>
                            <a:noFill/>
                          </a:ln>
                          <a:solidFill>
                            <a:srgbClr val="000000"/>
                          </a:solidFill>
                          <a:effectLst/>
                          <a:latin typeface="Times New Roman" charset="0"/>
                          <a:ea typeface="宋体" charset="0"/>
                          <a:sym typeface="Symbol" charset="2"/>
                        </a:rPr>
                        <a:t></a:t>
                      </a:r>
                      <a:r>
                        <a:rPr kumimoji="0" lang="en-US" altLang="zh-CN" sz="2400" b="1" i="1" u="none" strike="noStrike" cap="none" normalizeH="0" baseline="0">
                          <a:ln>
                            <a:noFill/>
                          </a:ln>
                          <a:solidFill>
                            <a:srgbClr val="000000"/>
                          </a:solidFill>
                          <a:effectLst/>
                          <a:latin typeface="Times New Roman" charset="0"/>
                          <a:ea typeface="宋体" charset="0"/>
                        </a:rPr>
                        <a:t> x </a:t>
                      </a:r>
                      <a:r>
                        <a:rPr kumimoji="0" lang="en-US" altLang="zh-CN" sz="2400" b="1" i="0" u="none" strike="noStrike" cap="none" normalizeH="0" baseline="0">
                          <a:ln>
                            <a:noFill/>
                          </a:ln>
                          <a:solidFill>
                            <a:srgbClr val="000000"/>
                          </a:solidFill>
                          <a:effectLst/>
                          <a:latin typeface="Times New Roman" charset="0"/>
                          <a:ea typeface="宋体" charset="0"/>
                        </a:rPr>
                        <a:t>=0</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tc>
                  <a: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charset="0"/>
                          <a:ea typeface="宋体" charset="0"/>
                        </a:rPr>
                        <a:t>补律</a:t>
                      </a:r>
                    </a:p>
                  </a:txBody>
                  <a:tcPr marL="91449" marR="91449"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3DEDE"/>
                    </a:solidFill>
                  </a:tcPr>
                </a:tc>
                <a:extLst>
                  <a:ext uri="{0D108BD9-81ED-4DB2-BD59-A6C34878D82A}">
                    <a16:rowId xmlns:a16="http://schemas.microsoft.com/office/drawing/2014/main" val="10005"/>
                  </a:ext>
                </a:extLst>
              </a:tr>
            </a:tbl>
          </a:graphicData>
        </a:graphic>
      </p:graphicFrame>
      <p:cxnSp>
        <p:nvCxnSpPr>
          <p:cNvPr id="19482" name="直接连接符 3"/>
          <p:cNvCxnSpPr>
            <a:cxnSpLocks noChangeShapeType="1"/>
          </p:cNvCxnSpPr>
          <p:nvPr/>
        </p:nvCxnSpPr>
        <p:spPr bwMode="auto">
          <a:xfrm>
            <a:off x="3570288" y="3890963"/>
            <a:ext cx="144462"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3" name="直接连接符 4"/>
          <p:cNvCxnSpPr>
            <a:cxnSpLocks noChangeShapeType="1"/>
          </p:cNvCxnSpPr>
          <p:nvPr/>
        </p:nvCxnSpPr>
        <p:spPr bwMode="auto">
          <a:xfrm>
            <a:off x="4027488" y="3890963"/>
            <a:ext cx="144462"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4" name="直接连接符 6"/>
          <p:cNvCxnSpPr>
            <a:cxnSpLocks noChangeShapeType="1"/>
          </p:cNvCxnSpPr>
          <p:nvPr/>
        </p:nvCxnSpPr>
        <p:spPr bwMode="auto">
          <a:xfrm>
            <a:off x="3930650" y="4265613"/>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5" name="直接连接符 7"/>
          <p:cNvCxnSpPr>
            <a:cxnSpLocks noChangeShapeType="1"/>
          </p:cNvCxnSpPr>
          <p:nvPr/>
        </p:nvCxnSpPr>
        <p:spPr bwMode="auto">
          <a:xfrm>
            <a:off x="3570288" y="4278313"/>
            <a:ext cx="144462"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6" name="直接连接符 8"/>
          <p:cNvCxnSpPr>
            <a:cxnSpLocks noChangeShapeType="1"/>
          </p:cNvCxnSpPr>
          <p:nvPr/>
        </p:nvCxnSpPr>
        <p:spPr bwMode="auto">
          <a:xfrm flipV="1">
            <a:off x="2614613" y="4248150"/>
            <a:ext cx="588962" cy="3175"/>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7" name="直接连接符 10"/>
          <p:cNvCxnSpPr>
            <a:cxnSpLocks noChangeShapeType="1"/>
          </p:cNvCxnSpPr>
          <p:nvPr/>
        </p:nvCxnSpPr>
        <p:spPr bwMode="auto">
          <a:xfrm flipV="1">
            <a:off x="2592388" y="3860800"/>
            <a:ext cx="588962" cy="3175"/>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8" name="直接连接符 11"/>
          <p:cNvCxnSpPr>
            <a:cxnSpLocks noChangeShapeType="1"/>
          </p:cNvCxnSpPr>
          <p:nvPr/>
        </p:nvCxnSpPr>
        <p:spPr bwMode="auto">
          <a:xfrm>
            <a:off x="3362325" y="5526088"/>
            <a:ext cx="144463"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cxnSp>
        <p:nvCxnSpPr>
          <p:cNvPr id="19489" name="直接连接符 12"/>
          <p:cNvCxnSpPr>
            <a:cxnSpLocks noChangeShapeType="1"/>
          </p:cNvCxnSpPr>
          <p:nvPr/>
        </p:nvCxnSpPr>
        <p:spPr bwMode="auto">
          <a:xfrm>
            <a:off x="3295650" y="5918200"/>
            <a:ext cx="142875"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194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6431E363-827A-8F4A-A026-95DB9BA79372}" type="slidenum">
              <a:rPr lang="en-US" altLang="zh-CN"/>
              <a:pPr/>
              <a:t>9</a:t>
            </a:fld>
            <a:endParaRPr lang="en-US" altLang="zh-CN"/>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14055</TotalTime>
  <Words>2853</Words>
  <Application>Microsoft Macintosh PowerPoint</Application>
  <PresentationFormat>全屏显示(4:3)</PresentationFormat>
  <Paragraphs>397</Paragraphs>
  <Slides>32</Slides>
  <Notes>30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6" baseType="lpstr">
      <vt:lpstr>黑体</vt:lpstr>
      <vt:lpstr>华文楷体</vt:lpstr>
      <vt:lpstr>楷体_GB2312</vt:lpstr>
      <vt:lpstr>宋体</vt:lpstr>
      <vt:lpstr>Arial Unicode MS</vt:lpstr>
      <vt:lpstr>ＭＳ 明朝</vt:lpstr>
      <vt:lpstr>MS PMincho</vt:lpstr>
      <vt:lpstr>Arial</vt:lpstr>
      <vt:lpstr>Book Antiqua</vt:lpstr>
      <vt:lpstr>Symbol</vt:lpstr>
      <vt:lpstr>Times New Roman</vt:lpstr>
      <vt:lpstr>Wingdings</vt:lpstr>
      <vt:lpstr>Network</vt:lpstr>
      <vt:lpstr>公式</vt:lpstr>
      <vt:lpstr>布尔代数 </vt:lpstr>
      <vt:lpstr>内容提要</vt:lpstr>
      <vt:lpstr>布尔函数</vt:lpstr>
      <vt:lpstr>一个逻辑电路设计的例子</vt:lpstr>
      <vt:lpstr>回顾：命题表达式的主析取范式</vt:lpstr>
      <vt:lpstr>集合{0, 1}上的运算</vt:lpstr>
      <vt:lpstr>布尔函数上的运算</vt:lpstr>
      <vt:lpstr>布尔恒等式（1）</vt:lpstr>
      <vt:lpstr>布尔恒等式（2）</vt:lpstr>
      <vt:lpstr>布尔代数的抽象定义</vt:lpstr>
      <vt:lpstr>布尔代数举例</vt:lpstr>
      <vt:lpstr>布尔代数举例</vt:lpstr>
      <vt:lpstr>布尔代数的性质</vt:lpstr>
      <vt:lpstr>布尔代数的性质</vt:lpstr>
      <vt:lpstr>布尔代数的性质</vt:lpstr>
      <vt:lpstr>布尔代数的性质</vt:lpstr>
      <vt:lpstr>布尔代数的性质</vt:lpstr>
      <vt:lpstr>格中的原子</vt:lpstr>
      <vt:lpstr>格中的原子</vt:lpstr>
      <vt:lpstr>有限布尔代数的表示定理</vt:lpstr>
      <vt:lpstr>有限布尔代数（示例）</vt:lpstr>
      <vt:lpstr>有限布尔代数基数是2的整数次幂</vt:lpstr>
      <vt:lpstr>有限布尔代数（举例）</vt:lpstr>
      <vt:lpstr>几个同构的格的哈斯图</vt:lpstr>
      <vt:lpstr>Bn as Product of n B’s</vt:lpstr>
      <vt:lpstr>Hasse Diagram of Bn</vt:lpstr>
      <vt:lpstr>例子</vt:lpstr>
      <vt:lpstr>布尔代数 Dn</vt:lpstr>
      <vt:lpstr>Proof of Non-Boolean Algebra</vt:lpstr>
      <vt:lpstr>下列格是否构成布尔代数？</vt:lpstr>
      <vt:lpstr>布尔代数与数字逻辑电路设计</vt:lpstr>
      <vt:lpstr>作业</vt:lpstr>
    </vt:vector>
  </TitlesOfParts>
  <Company>Nanjing University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集合的运算</dc:title>
  <dc:creator>CHEN DAOXU</dc:creator>
  <cp:lastModifiedBy>Xiaoxing Ma</cp:lastModifiedBy>
  <cp:revision>130</cp:revision>
  <dcterms:created xsi:type="dcterms:W3CDTF">2001-02-08T13:36:53Z</dcterms:created>
  <dcterms:modified xsi:type="dcterms:W3CDTF">2018-05-16T08:51:18Z</dcterms:modified>
</cp:coreProperties>
</file>