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7 w 717"/>
                <a:gd name="T1" fmla="*/ 845 h 845"/>
                <a:gd name="T2" fmla="*/ 727 w 717"/>
                <a:gd name="T3" fmla="*/ 821 h 845"/>
                <a:gd name="T4" fmla="*/ 584 w 717"/>
                <a:gd name="T5" fmla="*/ 605 h 845"/>
                <a:gd name="T6" fmla="*/ 411 w 717"/>
                <a:gd name="T7" fmla="*/ 396 h 845"/>
                <a:gd name="T8" fmla="*/ 226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4 w 717"/>
                <a:gd name="T15" fmla="*/ 198 h 845"/>
                <a:gd name="T16" fmla="*/ 405 w 717"/>
                <a:gd name="T17" fmla="*/ 408 h 845"/>
                <a:gd name="T18" fmla="*/ 578 w 717"/>
                <a:gd name="T19" fmla="*/ 623 h 845"/>
                <a:gd name="T20" fmla="*/ 727 w 717"/>
                <a:gd name="T21" fmla="*/ 845 h 845"/>
                <a:gd name="T22" fmla="*/ 72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2 w 407"/>
                <a:gd name="T1" fmla="*/ 414 h 414"/>
                <a:gd name="T2" fmla="*/ 412 w 407"/>
                <a:gd name="T3" fmla="*/ 396 h 414"/>
                <a:gd name="T4" fmla="*/ 227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1 w 407"/>
                <a:gd name="T13" fmla="*/ 204 h 414"/>
                <a:gd name="T14" fmla="*/ 412 w 407"/>
                <a:gd name="T15" fmla="*/ 414 h 414"/>
                <a:gd name="T16" fmla="*/ 412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6 w 586"/>
                <a:gd name="T1" fmla="*/ 0 h 599"/>
                <a:gd name="T2" fmla="*/ 578 w 586"/>
                <a:gd name="T3" fmla="*/ 0 h 599"/>
                <a:gd name="T4" fmla="*/ 412 w 586"/>
                <a:gd name="T5" fmla="*/ 132 h 599"/>
                <a:gd name="T6" fmla="*/ 262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2 w 586"/>
                <a:gd name="T17" fmla="*/ 282 h 599"/>
                <a:gd name="T18" fmla="*/ 418 w 586"/>
                <a:gd name="T19" fmla="*/ 138 h 599"/>
                <a:gd name="T20" fmla="*/ 596 w 586"/>
                <a:gd name="T21" fmla="*/ 0 h 599"/>
                <a:gd name="T22" fmla="*/ 59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4 w 269"/>
                <a:gd name="T1" fmla="*/ 0 h 252"/>
                <a:gd name="T2" fmla="*/ 256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4 w 269"/>
                <a:gd name="T15" fmla="*/ 0 h 252"/>
                <a:gd name="T16" fmla="*/ 274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65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165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7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6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8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3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7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2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1059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59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59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1059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0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0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0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0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0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0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0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0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0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0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1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1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061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7 w 717"/>
                <a:gd name="T1" fmla="*/ 845 h 845"/>
                <a:gd name="T2" fmla="*/ 727 w 717"/>
                <a:gd name="T3" fmla="*/ 821 h 845"/>
                <a:gd name="T4" fmla="*/ 584 w 717"/>
                <a:gd name="T5" fmla="*/ 605 h 845"/>
                <a:gd name="T6" fmla="*/ 411 w 717"/>
                <a:gd name="T7" fmla="*/ 396 h 845"/>
                <a:gd name="T8" fmla="*/ 226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4 w 717"/>
                <a:gd name="T15" fmla="*/ 198 h 845"/>
                <a:gd name="T16" fmla="*/ 405 w 717"/>
                <a:gd name="T17" fmla="*/ 408 h 845"/>
                <a:gd name="T18" fmla="*/ 578 w 717"/>
                <a:gd name="T19" fmla="*/ 623 h 845"/>
                <a:gd name="T20" fmla="*/ 727 w 717"/>
                <a:gd name="T21" fmla="*/ 845 h 845"/>
                <a:gd name="T22" fmla="*/ 72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2 w 407"/>
                <a:gd name="T1" fmla="*/ 414 h 414"/>
                <a:gd name="T2" fmla="*/ 412 w 407"/>
                <a:gd name="T3" fmla="*/ 396 h 414"/>
                <a:gd name="T4" fmla="*/ 227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1 w 407"/>
                <a:gd name="T13" fmla="*/ 204 h 414"/>
                <a:gd name="T14" fmla="*/ 412 w 407"/>
                <a:gd name="T15" fmla="*/ 414 h 414"/>
                <a:gd name="T16" fmla="*/ 412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6 w 586"/>
                <a:gd name="T1" fmla="*/ 0 h 599"/>
                <a:gd name="T2" fmla="*/ 578 w 586"/>
                <a:gd name="T3" fmla="*/ 0 h 599"/>
                <a:gd name="T4" fmla="*/ 412 w 586"/>
                <a:gd name="T5" fmla="*/ 132 h 599"/>
                <a:gd name="T6" fmla="*/ 262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2 w 586"/>
                <a:gd name="T17" fmla="*/ 282 h 599"/>
                <a:gd name="T18" fmla="*/ 418 w 586"/>
                <a:gd name="T19" fmla="*/ 138 h 599"/>
                <a:gd name="T20" fmla="*/ 596 w 586"/>
                <a:gd name="T21" fmla="*/ 0 h 599"/>
                <a:gd name="T22" fmla="*/ 59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4 w 269"/>
                <a:gd name="T1" fmla="*/ 0 h 252"/>
                <a:gd name="T2" fmla="*/ 256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4 w 269"/>
                <a:gd name="T15" fmla="*/ 0 h 252"/>
                <a:gd name="T16" fmla="*/ 274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3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063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30820CF-B880-4189-942D-D702A7CBA730}" type="datetimeFigureOut">
              <a:rPr lang="zh-CN" altLang="en-US" smtClean="0"/>
              <a:t>2012/6/7</a:t>
            </a:fld>
            <a:endParaRPr lang="zh-CN" altLang="en-US"/>
          </a:p>
        </p:txBody>
      </p:sp>
      <p:sp>
        <p:nvSpPr>
          <p:cNvPr id="11063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11063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06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/>
              <a:t>虚</a:t>
            </a:r>
            <a:r>
              <a:rPr lang="zh-CN" altLang="en-US"/>
              <a:t>基</a:t>
            </a:r>
            <a:r>
              <a:rPr lang="zh-CN" altLang="en-US" smtClean="0"/>
              <a:t>类的实现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8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0324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/>
              <a:t>class A</a:t>
            </a:r>
          </a:p>
          <a:p>
            <a:pPr marL="0" indent="0">
              <a:buNone/>
            </a:pPr>
            <a:r>
              <a:rPr lang="en-US" altLang="zh-CN"/>
              <a:t>{  int x;</a:t>
            </a:r>
          </a:p>
          <a:p>
            <a:pPr marL="0" indent="0">
              <a:buNone/>
            </a:pPr>
            <a:r>
              <a:rPr lang="en-US" altLang="zh-CN"/>
              <a:t>};</a:t>
            </a:r>
          </a:p>
          <a:p>
            <a:pPr marL="0" indent="0">
              <a:buNone/>
            </a:pPr>
            <a:r>
              <a:rPr lang="en-US" altLang="zh-CN"/>
              <a:t>class B</a:t>
            </a:r>
            <a:r>
              <a:rPr lang="en-US" altLang="zh-CN"/>
              <a:t>:  </a:t>
            </a:r>
            <a:r>
              <a:rPr lang="en-US" altLang="zh-CN" smtClean="0"/>
              <a:t>public </a:t>
            </a:r>
            <a:r>
              <a:rPr lang="en-US" altLang="zh-CN"/>
              <a:t>A</a:t>
            </a:r>
          </a:p>
          <a:p>
            <a:pPr marL="0" indent="0">
              <a:buNone/>
            </a:pPr>
            <a:r>
              <a:rPr lang="en-US" altLang="zh-CN"/>
              <a:t>{  int y;</a:t>
            </a:r>
          </a:p>
          <a:p>
            <a:pPr marL="0" indent="0">
              <a:buNone/>
            </a:pPr>
            <a:r>
              <a:rPr lang="en-US" altLang="zh-CN"/>
              <a:t>};</a:t>
            </a:r>
          </a:p>
          <a:p>
            <a:pPr marL="0" indent="0">
              <a:buNone/>
            </a:pPr>
            <a:r>
              <a:rPr lang="en-US" altLang="zh-CN"/>
              <a:t>class C</a:t>
            </a:r>
            <a:r>
              <a:rPr lang="en-US" altLang="zh-CN"/>
              <a:t>:  </a:t>
            </a:r>
            <a:r>
              <a:rPr lang="en-US" altLang="zh-CN" smtClean="0"/>
              <a:t>public </a:t>
            </a:r>
            <a:r>
              <a:rPr lang="en-US" altLang="zh-CN"/>
              <a:t>A</a:t>
            </a:r>
          </a:p>
          <a:p>
            <a:pPr marL="0" indent="0">
              <a:buNone/>
            </a:pPr>
            <a:r>
              <a:rPr lang="en-US" altLang="zh-CN"/>
              <a:t>{  int z;</a:t>
            </a:r>
          </a:p>
          <a:p>
            <a:pPr marL="0" indent="0">
              <a:buNone/>
            </a:pPr>
            <a:r>
              <a:rPr lang="en-US" altLang="zh-CN"/>
              <a:t>};</a:t>
            </a:r>
          </a:p>
          <a:p>
            <a:pPr marL="0" indent="0">
              <a:buNone/>
            </a:pPr>
            <a:r>
              <a:rPr lang="en-US" altLang="zh-CN"/>
              <a:t>class D: public B, public C</a:t>
            </a:r>
          </a:p>
          <a:p>
            <a:pPr marL="0" indent="0">
              <a:buNone/>
            </a:pPr>
            <a:r>
              <a:rPr lang="en-US" altLang="zh-CN"/>
              <a:t>{  int m;</a:t>
            </a:r>
          </a:p>
          <a:p>
            <a:pPr marL="0" indent="0">
              <a:buNone/>
            </a:pPr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43478" y="393305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 d;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60232" y="4365104"/>
            <a:ext cx="129614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660232" y="472514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60232" y="508518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60232" y="5517232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60232" y="5877272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56176" y="43651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x: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56176" y="471585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56176" y="51571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x: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56176" y="55079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z: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56176" y="586798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m: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4846" y="393305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 b;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71600" y="436510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971600" y="472514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544" y="43651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x: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471585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591150" y="39330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 c;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707904" y="436510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3707904" y="472514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03848" y="43651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x:</a:t>
            </a: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203848" y="47158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z: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5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0324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/>
              <a:t>class A</a:t>
            </a:r>
          </a:p>
          <a:p>
            <a:pPr marL="0" indent="0">
              <a:buNone/>
            </a:pPr>
            <a:r>
              <a:rPr lang="en-US" altLang="zh-CN"/>
              <a:t>{  int x;</a:t>
            </a:r>
          </a:p>
          <a:p>
            <a:pPr marL="0" indent="0">
              <a:buNone/>
            </a:pPr>
            <a:r>
              <a:rPr lang="en-US" altLang="zh-CN"/>
              <a:t>};</a:t>
            </a:r>
          </a:p>
          <a:p>
            <a:pPr marL="0" indent="0">
              <a:buNone/>
            </a:pPr>
            <a:r>
              <a:rPr lang="en-US" altLang="zh-CN"/>
              <a:t>class B</a:t>
            </a:r>
            <a:r>
              <a:rPr lang="en-US" altLang="zh-CN"/>
              <a:t>:  </a:t>
            </a:r>
            <a:r>
              <a:rPr lang="en-US" altLang="zh-CN" smtClean="0">
                <a:solidFill>
                  <a:srgbClr val="FFC000"/>
                </a:solidFill>
              </a:rPr>
              <a:t>virtual</a:t>
            </a:r>
            <a:r>
              <a:rPr lang="en-US" altLang="zh-CN" smtClean="0"/>
              <a:t> public </a:t>
            </a:r>
            <a:r>
              <a:rPr lang="en-US" altLang="zh-CN"/>
              <a:t>A</a:t>
            </a:r>
          </a:p>
          <a:p>
            <a:pPr marL="0" indent="0">
              <a:buNone/>
            </a:pPr>
            <a:r>
              <a:rPr lang="en-US" altLang="zh-CN"/>
              <a:t>{  int y;</a:t>
            </a:r>
          </a:p>
          <a:p>
            <a:pPr marL="0" indent="0">
              <a:buNone/>
            </a:pPr>
            <a:r>
              <a:rPr lang="en-US" altLang="zh-CN"/>
              <a:t>};</a:t>
            </a:r>
          </a:p>
          <a:p>
            <a:pPr marL="0" indent="0">
              <a:buNone/>
            </a:pPr>
            <a:r>
              <a:rPr lang="en-US" altLang="zh-CN"/>
              <a:t>class C</a:t>
            </a:r>
            <a:r>
              <a:rPr lang="en-US" altLang="zh-CN"/>
              <a:t>:  </a:t>
            </a:r>
            <a:r>
              <a:rPr lang="en-US" altLang="zh-CN" smtClean="0">
                <a:solidFill>
                  <a:srgbClr val="FFC000"/>
                </a:solidFill>
              </a:rPr>
              <a:t>virtual</a:t>
            </a:r>
            <a:r>
              <a:rPr lang="en-US" altLang="zh-CN" smtClean="0"/>
              <a:t> public </a:t>
            </a:r>
            <a:r>
              <a:rPr lang="en-US" altLang="zh-CN"/>
              <a:t>A</a:t>
            </a:r>
          </a:p>
          <a:p>
            <a:pPr marL="0" indent="0">
              <a:buNone/>
            </a:pPr>
            <a:r>
              <a:rPr lang="en-US" altLang="zh-CN"/>
              <a:t>{  int z;</a:t>
            </a:r>
          </a:p>
          <a:p>
            <a:pPr marL="0" indent="0">
              <a:buNone/>
            </a:pPr>
            <a:r>
              <a:rPr lang="en-US" altLang="zh-CN"/>
              <a:t>};</a:t>
            </a:r>
          </a:p>
          <a:p>
            <a:pPr marL="0" indent="0">
              <a:buNone/>
            </a:pPr>
            <a:r>
              <a:rPr lang="en-US" altLang="zh-CN"/>
              <a:t>class D: public B, public C</a:t>
            </a:r>
          </a:p>
          <a:p>
            <a:pPr marL="0" indent="0">
              <a:buNone/>
            </a:pPr>
            <a:r>
              <a:rPr lang="en-US" altLang="zh-CN"/>
              <a:t>{  int m;</a:t>
            </a:r>
          </a:p>
          <a:p>
            <a:pPr marL="0" indent="0">
              <a:buNone/>
            </a:pPr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43478" y="393305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 d;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60232" y="4365104"/>
            <a:ext cx="129614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660232" y="472514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60232" y="508518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60232" y="5517232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60232" y="5877272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56176" y="471585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56176" y="622802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x: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56176" y="55079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z: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56176" y="586798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m: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4846" y="393305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 b;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71600" y="4365104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971600" y="472514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544" y="50758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x: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471585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591150" y="39330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 c;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707904" y="4365104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3707904" y="472514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03848" y="50758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x:</a:t>
            </a: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203848" y="47158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z:</a:t>
            </a: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971600" y="508518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707904" y="508518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660232" y="6237312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7928" y="263691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vbtable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3728" y="458112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860032" y="458112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812360" y="458112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812360" y="530120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483768" y="4437112"/>
            <a:ext cx="432048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220072" y="4432466"/>
            <a:ext cx="432048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60432" y="4432466"/>
            <a:ext cx="432048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172400" y="5085184"/>
            <a:ext cx="432048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肘形连接符 40"/>
          <p:cNvCxnSpPr>
            <a:stCxn id="47" idx="2"/>
          </p:cNvCxnSpPr>
          <p:nvPr/>
        </p:nvCxnSpPr>
        <p:spPr>
          <a:xfrm rot="5400000">
            <a:off x="5058054" y="4882516"/>
            <a:ext cx="360040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 rot="5400000">
            <a:off x="2285746" y="4923166"/>
            <a:ext cx="360040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9" idx="2"/>
          </p:cNvCxnSpPr>
          <p:nvPr/>
        </p:nvCxnSpPr>
        <p:spPr>
          <a:xfrm rot="5400000">
            <a:off x="7760677" y="5784939"/>
            <a:ext cx="859450" cy="396044"/>
          </a:xfrm>
          <a:prstGeom prst="bentConnector3">
            <a:avLst>
              <a:gd name="adj1" fmla="val 1002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5400000">
            <a:off x="7584684" y="5355214"/>
            <a:ext cx="1577826" cy="762434"/>
          </a:xfrm>
          <a:prstGeom prst="bentConnector3">
            <a:avLst>
              <a:gd name="adj1" fmla="val 1001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39" idx="0"/>
          </p:cNvCxnSpPr>
          <p:nvPr/>
        </p:nvCxnSpPr>
        <p:spPr>
          <a:xfrm flipH="1">
            <a:off x="2699792" y="3006244"/>
            <a:ext cx="2952328" cy="14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47" idx="0"/>
          </p:cNvCxnSpPr>
          <p:nvPr/>
        </p:nvCxnSpPr>
        <p:spPr>
          <a:xfrm flipH="1">
            <a:off x="5436096" y="3006244"/>
            <a:ext cx="360040" cy="1426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6228184" y="3006244"/>
            <a:ext cx="2448272" cy="135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29" idx="2"/>
            <a:endCxn id="49" idx="0"/>
          </p:cNvCxnSpPr>
          <p:nvPr/>
        </p:nvCxnSpPr>
        <p:spPr>
          <a:xfrm>
            <a:off x="6008263" y="3006244"/>
            <a:ext cx="2380161" cy="2078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5776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48</TotalTime>
  <Words>140</Words>
  <Application>Microsoft Office PowerPoint</Application>
  <PresentationFormat>全屏显示(4:3)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主题1</vt:lpstr>
      <vt:lpstr>虚基类的实现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虚基类的实现</dc:title>
  <dc:creator>chenjj</dc:creator>
  <cp:lastModifiedBy>chenjj</cp:lastModifiedBy>
  <cp:revision>4</cp:revision>
  <dcterms:created xsi:type="dcterms:W3CDTF">2012-06-07T12:42:43Z</dcterms:created>
  <dcterms:modified xsi:type="dcterms:W3CDTF">2012-06-07T13:46:56Z</dcterms:modified>
</cp:coreProperties>
</file>