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59" r:id="rId6"/>
    <p:sldId id="292" r:id="rId7"/>
    <p:sldId id="318" r:id="rId8"/>
    <p:sldId id="320" r:id="rId9"/>
    <p:sldId id="347" r:id="rId10"/>
    <p:sldId id="375" r:id="rId11"/>
    <p:sldId id="293" r:id="rId12"/>
    <p:sldId id="294" r:id="rId13"/>
    <p:sldId id="257" r:id="rId14"/>
    <p:sldId id="373" r:id="rId15"/>
    <p:sldId id="374" r:id="rId16"/>
    <p:sldId id="258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20" y="114"/>
      </p:cViewPr>
      <p:guideLst>
        <p:guide pos="3843"/>
        <p:guide orient="horz" pos="21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4463-6D27-4120-A3FA-57DFEBF3DD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750650" y="2634378"/>
            <a:ext cx="2507294" cy="2507294"/>
          </a:xfrm>
          <a:custGeom>
            <a:avLst/>
            <a:gdLst>
              <a:gd name="connsiteX0" fmla="*/ 1253647 w 2507294"/>
              <a:gd name="connsiteY0" fmla="*/ 0 h 2507294"/>
              <a:gd name="connsiteX1" fmla="*/ 2507294 w 2507294"/>
              <a:gd name="connsiteY1" fmla="*/ 1253647 h 2507294"/>
              <a:gd name="connsiteX2" fmla="*/ 1253647 w 2507294"/>
              <a:gd name="connsiteY2" fmla="*/ 2507294 h 2507294"/>
              <a:gd name="connsiteX3" fmla="*/ 0 w 2507294"/>
              <a:gd name="connsiteY3" fmla="*/ 1253647 h 2507294"/>
              <a:gd name="connsiteX4" fmla="*/ 1253647 w 2507294"/>
              <a:gd name="connsiteY4" fmla="*/ 0 h 25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294" h="2507294">
                <a:moveTo>
                  <a:pt x="1253647" y="0"/>
                </a:moveTo>
                <a:cubicBezTo>
                  <a:pt x="1946017" y="0"/>
                  <a:pt x="2507294" y="561277"/>
                  <a:pt x="2507294" y="1253647"/>
                </a:cubicBezTo>
                <a:cubicBezTo>
                  <a:pt x="2507294" y="1946017"/>
                  <a:pt x="1946017" y="2507294"/>
                  <a:pt x="1253647" y="2507294"/>
                </a:cubicBezTo>
                <a:cubicBezTo>
                  <a:pt x="561277" y="2507294"/>
                  <a:pt x="0" y="1946017"/>
                  <a:pt x="0" y="1253647"/>
                </a:cubicBezTo>
                <a:cubicBezTo>
                  <a:pt x="0" y="561277"/>
                  <a:pt x="561277" y="0"/>
                  <a:pt x="12536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55689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12017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68345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1564003" y="2114065"/>
            <a:ext cx="1440320" cy="1440320"/>
          </a:xfrm>
          <a:custGeom>
            <a:avLst/>
            <a:gdLst>
              <a:gd name="connsiteX0" fmla="*/ 720160 w 1440320"/>
              <a:gd name="connsiteY0" fmla="*/ 0 h 1440320"/>
              <a:gd name="connsiteX1" fmla="*/ 1440320 w 1440320"/>
              <a:gd name="connsiteY1" fmla="*/ 720160 h 1440320"/>
              <a:gd name="connsiteX2" fmla="*/ 720160 w 1440320"/>
              <a:gd name="connsiteY2" fmla="*/ 1440320 h 1440320"/>
              <a:gd name="connsiteX3" fmla="*/ 0 w 1440320"/>
              <a:gd name="connsiteY3" fmla="*/ 720160 h 1440320"/>
              <a:gd name="connsiteX4" fmla="*/ 720160 w 1440320"/>
              <a:gd name="connsiteY4" fmla="*/ 0 h 144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320" h="1440320">
                <a:moveTo>
                  <a:pt x="720160" y="0"/>
                </a:moveTo>
                <a:cubicBezTo>
                  <a:pt x="1117893" y="0"/>
                  <a:pt x="1440320" y="322427"/>
                  <a:pt x="1440320" y="720160"/>
                </a:cubicBezTo>
                <a:cubicBezTo>
                  <a:pt x="1440320" y="1117893"/>
                  <a:pt x="1117893" y="1440320"/>
                  <a:pt x="720160" y="1440320"/>
                </a:cubicBezTo>
                <a:cubicBezTo>
                  <a:pt x="322427" y="1440320"/>
                  <a:pt x="0" y="1117893"/>
                  <a:pt x="0" y="720160"/>
                </a:cubicBezTo>
                <a:cubicBezTo>
                  <a:pt x="0" y="322427"/>
                  <a:pt x="322427" y="0"/>
                  <a:pt x="7201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8000" y="3991429"/>
            <a:ext cx="11169650" cy="2390321"/>
          </a:xfrm>
          <a:custGeom>
            <a:avLst/>
            <a:gdLst>
              <a:gd name="connsiteX0" fmla="*/ 0 w 11169650"/>
              <a:gd name="connsiteY0" fmla="*/ 0 h 2390321"/>
              <a:gd name="connsiteX1" fmla="*/ 11169650 w 11169650"/>
              <a:gd name="connsiteY1" fmla="*/ 0 h 2390321"/>
              <a:gd name="connsiteX2" fmla="*/ 11169650 w 11169650"/>
              <a:gd name="connsiteY2" fmla="*/ 2390321 h 2390321"/>
              <a:gd name="connsiteX3" fmla="*/ 0 w 11169650"/>
              <a:gd name="connsiteY3" fmla="*/ 2390321 h 239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9650" h="2390321">
                <a:moveTo>
                  <a:pt x="0" y="0"/>
                </a:moveTo>
                <a:lnTo>
                  <a:pt x="11169650" y="0"/>
                </a:lnTo>
                <a:lnTo>
                  <a:pt x="11169650" y="2390321"/>
                </a:lnTo>
                <a:lnTo>
                  <a:pt x="0" y="2390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575300" y="482600"/>
            <a:ext cx="6108700" cy="5918200"/>
          </a:xfrm>
          <a:custGeom>
            <a:avLst/>
            <a:gdLst>
              <a:gd name="connsiteX0" fmla="*/ 0 w 6108700"/>
              <a:gd name="connsiteY0" fmla="*/ 0 h 5918200"/>
              <a:gd name="connsiteX1" fmla="*/ 6108700 w 6108700"/>
              <a:gd name="connsiteY1" fmla="*/ 0 h 5918200"/>
              <a:gd name="connsiteX2" fmla="*/ 6108700 w 6108700"/>
              <a:gd name="connsiteY2" fmla="*/ 5918200 h 5918200"/>
              <a:gd name="connsiteX3" fmla="*/ 0 w 6108700"/>
              <a:gd name="connsiteY3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8700" h="5918200">
                <a:moveTo>
                  <a:pt x="0" y="0"/>
                </a:moveTo>
                <a:lnTo>
                  <a:pt x="6108700" y="0"/>
                </a:lnTo>
                <a:lnTo>
                  <a:pt x="6108700" y="5918200"/>
                </a:lnTo>
                <a:lnTo>
                  <a:pt x="0" y="591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8000" y="474132"/>
            <a:ext cx="11169650" cy="3630940"/>
          </a:xfrm>
          <a:custGeom>
            <a:avLst/>
            <a:gdLst>
              <a:gd name="connsiteX0" fmla="*/ 0 w 11169650"/>
              <a:gd name="connsiteY0" fmla="*/ 0 h 3630940"/>
              <a:gd name="connsiteX1" fmla="*/ 11169650 w 11169650"/>
              <a:gd name="connsiteY1" fmla="*/ 0 h 3630940"/>
              <a:gd name="connsiteX2" fmla="*/ 11169650 w 11169650"/>
              <a:gd name="connsiteY2" fmla="*/ 3630940 h 3630940"/>
              <a:gd name="connsiteX3" fmla="*/ 0 w 11169650"/>
              <a:gd name="connsiteY3" fmla="*/ 3630940 h 36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9650" h="3630940">
                <a:moveTo>
                  <a:pt x="0" y="0"/>
                </a:moveTo>
                <a:lnTo>
                  <a:pt x="11169650" y="0"/>
                </a:lnTo>
                <a:lnTo>
                  <a:pt x="11169650" y="3630940"/>
                </a:lnTo>
                <a:lnTo>
                  <a:pt x="0" y="36309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2104571" y="2177143"/>
            <a:ext cx="2412000" cy="3164114"/>
          </a:xfrm>
          <a:custGeom>
            <a:avLst/>
            <a:gdLst>
              <a:gd name="connsiteX0" fmla="*/ 0 w 2412000"/>
              <a:gd name="connsiteY0" fmla="*/ 0 h 3164114"/>
              <a:gd name="connsiteX1" fmla="*/ 2412000 w 2412000"/>
              <a:gd name="connsiteY1" fmla="*/ 0 h 3164114"/>
              <a:gd name="connsiteX2" fmla="*/ 2412000 w 2412000"/>
              <a:gd name="connsiteY2" fmla="*/ 3164114 h 3164114"/>
              <a:gd name="connsiteX3" fmla="*/ 0 w 2412000"/>
              <a:gd name="connsiteY3" fmla="*/ 3164114 h 31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000" h="3164114">
                <a:moveTo>
                  <a:pt x="0" y="0"/>
                </a:moveTo>
                <a:lnTo>
                  <a:pt x="2412000" y="0"/>
                </a:lnTo>
                <a:lnTo>
                  <a:pt x="2412000" y="3164114"/>
                </a:lnTo>
                <a:lnTo>
                  <a:pt x="0" y="31641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406588" y="4225919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06588" y="2251976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446900" y="2251976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446900" y="4225919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055688" y="2048858"/>
            <a:ext cx="5040312" cy="3160562"/>
          </a:xfrm>
          <a:custGeom>
            <a:avLst/>
            <a:gdLst>
              <a:gd name="connsiteX0" fmla="*/ 0 w 5040312"/>
              <a:gd name="connsiteY0" fmla="*/ 0 h 3160562"/>
              <a:gd name="connsiteX1" fmla="*/ 5040312 w 5040312"/>
              <a:gd name="connsiteY1" fmla="*/ 0 h 3160562"/>
              <a:gd name="connsiteX2" fmla="*/ 5040312 w 5040312"/>
              <a:gd name="connsiteY2" fmla="*/ 3160562 h 3160562"/>
              <a:gd name="connsiteX3" fmla="*/ 0 w 5040312"/>
              <a:gd name="connsiteY3" fmla="*/ 3160562 h 31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12" h="3160562">
                <a:moveTo>
                  <a:pt x="0" y="0"/>
                </a:moveTo>
                <a:lnTo>
                  <a:pt x="5040312" y="0"/>
                </a:lnTo>
                <a:lnTo>
                  <a:pt x="5040312" y="3160562"/>
                </a:lnTo>
                <a:lnTo>
                  <a:pt x="0" y="3160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517839" y="1959429"/>
            <a:ext cx="4618474" cy="3882571"/>
          </a:xfrm>
          <a:custGeom>
            <a:avLst/>
            <a:gdLst>
              <a:gd name="connsiteX0" fmla="*/ 0 w 4618474"/>
              <a:gd name="connsiteY0" fmla="*/ 0 h 3882571"/>
              <a:gd name="connsiteX1" fmla="*/ 4618474 w 4618474"/>
              <a:gd name="connsiteY1" fmla="*/ 0 h 3882571"/>
              <a:gd name="connsiteX2" fmla="*/ 4618474 w 4618474"/>
              <a:gd name="connsiteY2" fmla="*/ 3882571 h 3882571"/>
              <a:gd name="connsiteX3" fmla="*/ 0 w 4618474"/>
              <a:gd name="connsiteY3" fmla="*/ 3882571 h 38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474" h="3882571">
                <a:moveTo>
                  <a:pt x="0" y="0"/>
                </a:moveTo>
                <a:lnTo>
                  <a:pt x="4618474" y="0"/>
                </a:lnTo>
                <a:lnTo>
                  <a:pt x="4618474" y="3882571"/>
                </a:lnTo>
                <a:lnTo>
                  <a:pt x="0" y="3882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55689" y="1959429"/>
            <a:ext cx="5421537" cy="3882571"/>
          </a:xfrm>
          <a:custGeom>
            <a:avLst/>
            <a:gdLst>
              <a:gd name="connsiteX0" fmla="*/ 0 w 5421537"/>
              <a:gd name="connsiteY0" fmla="*/ 0 h 3882571"/>
              <a:gd name="connsiteX1" fmla="*/ 5421537 w 5421537"/>
              <a:gd name="connsiteY1" fmla="*/ 0 h 3882571"/>
              <a:gd name="connsiteX2" fmla="*/ 5421537 w 5421537"/>
              <a:gd name="connsiteY2" fmla="*/ 3882571 h 3882571"/>
              <a:gd name="connsiteX3" fmla="*/ 0 w 5421537"/>
              <a:gd name="connsiteY3" fmla="*/ 3882571 h 38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1537" h="3882571">
                <a:moveTo>
                  <a:pt x="0" y="0"/>
                </a:moveTo>
                <a:lnTo>
                  <a:pt x="5421537" y="0"/>
                </a:lnTo>
                <a:lnTo>
                  <a:pt x="5421537" y="3882571"/>
                </a:lnTo>
                <a:lnTo>
                  <a:pt x="0" y="3882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694938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9800997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247967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55689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616832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77975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739117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1397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1784" y="2656806"/>
            <a:ext cx="9575039" cy="1200443"/>
          </a:xfrm>
          <a:custGeom>
            <a:avLst/>
            <a:gdLst/>
            <a:ahLst/>
            <a:cxnLst/>
            <a:rect l="l" t="t" r="r" b="b"/>
            <a:pathLst>
              <a:path w="9575039" h="1200443">
                <a:moveTo>
                  <a:pt x="7582264" y="952157"/>
                </a:moveTo>
                <a:lnTo>
                  <a:pt x="7856673" y="952157"/>
                </a:lnTo>
                <a:lnTo>
                  <a:pt x="7856934" y="956903"/>
                </a:lnTo>
                <a:cubicBezTo>
                  <a:pt x="7858891" y="970779"/>
                  <a:pt x="7861827" y="980801"/>
                  <a:pt x="7865741" y="986968"/>
                </a:cubicBezTo>
                <a:cubicBezTo>
                  <a:pt x="7873568" y="999302"/>
                  <a:pt x="7887444" y="1005469"/>
                  <a:pt x="7907369" y="1005469"/>
                </a:cubicBezTo>
                <a:cubicBezTo>
                  <a:pt x="7927293" y="1005469"/>
                  <a:pt x="7942117" y="997642"/>
                  <a:pt x="7951843" y="981987"/>
                </a:cubicBezTo>
                <a:cubicBezTo>
                  <a:pt x="7956705" y="974159"/>
                  <a:pt x="7960352" y="964434"/>
                  <a:pt x="7962783" y="952812"/>
                </a:cubicBezTo>
                <a:lnTo>
                  <a:pt x="7962842" y="952157"/>
                </a:lnTo>
                <a:lnTo>
                  <a:pt x="8247841" y="952157"/>
                </a:lnTo>
                <a:lnTo>
                  <a:pt x="8243859" y="988569"/>
                </a:lnTo>
                <a:cubicBezTo>
                  <a:pt x="8239056" y="1018811"/>
                  <a:pt x="8231851" y="1043657"/>
                  <a:pt x="8222245" y="1063107"/>
                </a:cubicBezTo>
                <a:cubicBezTo>
                  <a:pt x="8203031" y="1102007"/>
                  <a:pt x="8165911" y="1134622"/>
                  <a:pt x="8110881" y="1160950"/>
                </a:cubicBezTo>
                <a:cubicBezTo>
                  <a:pt x="8055853" y="1187279"/>
                  <a:pt x="7991809" y="1200443"/>
                  <a:pt x="7918753" y="1200443"/>
                </a:cubicBezTo>
                <a:cubicBezTo>
                  <a:pt x="7838582" y="1200443"/>
                  <a:pt x="7770151" y="1185263"/>
                  <a:pt x="7713461" y="1154902"/>
                </a:cubicBezTo>
                <a:cubicBezTo>
                  <a:pt x="7656772" y="1124541"/>
                  <a:pt x="7619651" y="1085878"/>
                  <a:pt x="7602099" y="1038913"/>
                </a:cubicBezTo>
                <a:cubicBezTo>
                  <a:pt x="7593323" y="1015431"/>
                  <a:pt x="7586740" y="987027"/>
                  <a:pt x="7582352" y="953701"/>
                </a:cubicBezTo>
                <a:close/>
                <a:moveTo>
                  <a:pt x="6410325" y="952157"/>
                </a:moveTo>
                <a:lnTo>
                  <a:pt x="6929781" y="952157"/>
                </a:lnTo>
                <a:lnTo>
                  <a:pt x="6929781" y="1176249"/>
                </a:lnTo>
                <a:lnTo>
                  <a:pt x="6410325" y="1176249"/>
                </a:lnTo>
                <a:close/>
                <a:moveTo>
                  <a:pt x="5387885" y="952157"/>
                </a:moveTo>
                <a:lnTo>
                  <a:pt x="5717140" y="952157"/>
                </a:lnTo>
                <a:lnTo>
                  <a:pt x="5717140" y="1176249"/>
                </a:lnTo>
                <a:lnTo>
                  <a:pt x="5454565" y="1176249"/>
                </a:lnTo>
                <a:close/>
                <a:moveTo>
                  <a:pt x="5048250" y="952157"/>
                </a:moveTo>
                <a:lnTo>
                  <a:pt x="5298728" y="952157"/>
                </a:lnTo>
                <a:lnTo>
                  <a:pt x="5298728" y="1176249"/>
                </a:lnTo>
                <a:lnTo>
                  <a:pt x="5048250" y="1176249"/>
                </a:lnTo>
                <a:close/>
                <a:moveTo>
                  <a:pt x="4067176" y="952157"/>
                </a:moveTo>
                <a:lnTo>
                  <a:pt x="4366753" y="952157"/>
                </a:lnTo>
                <a:lnTo>
                  <a:pt x="4366753" y="1176249"/>
                </a:lnTo>
                <a:lnTo>
                  <a:pt x="4067176" y="1176249"/>
                </a:lnTo>
                <a:close/>
                <a:moveTo>
                  <a:pt x="2734039" y="952157"/>
                </a:moveTo>
                <a:lnTo>
                  <a:pt x="3008448" y="952157"/>
                </a:lnTo>
                <a:lnTo>
                  <a:pt x="3008710" y="956903"/>
                </a:lnTo>
                <a:cubicBezTo>
                  <a:pt x="3010667" y="970779"/>
                  <a:pt x="3013602" y="980801"/>
                  <a:pt x="3017516" y="986968"/>
                </a:cubicBezTo>
                <a:cubicBezTo>
                  <a:pt x="3025343" y="999302"/>
                  <a:pt x="3039219" y="1005469"/>
                  <a:pt x="3059143" y="1005469"/>
                </a:cubicBezTo>
                <a:cubicBezTo>
                  <a:pt x="3079068" y="1005469"/>
                  <a:pt x="3093893" y="997642"/>
                  <a:pt x="3103618" y="981987"/>
                </a:cubicBezTo>
                <a:cubicBezTo>
                  <a:pt x="3108481" y="974159"/>
                  <a:pt x="3112128" y="964434"/>
                  <a:pt x="3114559" y="952812"/>
                </a:cubicBezTo>
                <a:lnTo>
                  <a:pt x="3114618" y="952157"/>
                </a:lnTo>
                <a:lnTo>
                  <a:pt x="3399616" y="952157"/>
                </a:lnTo>
                <a:lnTo>
                  <a:pt x="3395634" y="988569"/>
                </a:lnTo>
                <a:cubicBezTo>
                  <a:pt x="3390831" y="1018811"/>
                  <a:pt x="3383626" y="1043657"/>
                  <a:pt x="3374020" y="1063107"/>
                </a:cubicBezTo>
                <a:cubicBezTo>
                  <a:pt x="3354807" y="1102007"/>
                  <a:pt x="3317686" y="1134622"/>
                  <a:pt x="3262657" y="1160950"/>
                </a:cubicBezTo>
                <a:cubicBezTo>
                  <a:pt x="3207628" y="1187279"/>
                  <a:pt x="3143585" y="1200443"/>
                  <a:pt x="3070529" y="1200443"/>
                </a:cubicBezTo>
                <a:cubicBezTo>
                  <a:pt x="2990357" y="1200443"/>
                  <a:pt x="2921927" y="1185263"/>
                  <a:pt x="2865237" y="1154902"/>
                </a:cubicBezTo>
                <a:cubicBezTo>
                  <a:pt x="2808548" y="1124541"/>
                  <a:pt x="2771427" y="1085878"/>
                  <a:pt x="2753874" y="1038913"/>
                </a:cubicBezTo>
                <a:cubicBezTo>
                  <a:pt x="2745098" y="1015431"/>
                  <a:pt x="2738516" y="987027"/>
                  <a:pt x="2734128" y="953701"/>
                </a:cubicBezTo>
                <a:close/>
                <a:moveTo>
                  <a:pt x="1373681" y="952157"/>
                </a:moveTo>
                <a:lnTo>
                  <a:pt x="1669358" y="952157"/>
                </a:lnTo>
                <a:lnTo>
                  <a:pt x="1675091" y="984477"/>
                </a:lnTo>
                <a:cubicBezTo>
                  <a:pt x="1680547" y="998472"/>
                  <a:pt x="1691576" y="1005469"/>
                  <a:pt x="1708180" y="1005469"/>
                </a:cubicBezTo>
                <a:cubicBezTo>
                  <a:pt x="1727156" y="1005469"/>
                  <a:pt x="1739371" y="997760"/>
                  <a:pt x="1744827" y="982342"/>
                </a:cubicBezTo>
                <a:cubicBezTo>
                  <a:pt x="1746190" y="978488"/>
                  <a:pt x="1747384" y="973322"/>
                  <a:pt x="1748407" y="966843"/>
                </a:cubicBezTo>
                <a:lnTo>
                  <a:pt x="1750014" y="952157"/>
                </a:lnTo>
                <a:lnTo>
                  <a:pt x="2047133" y="952157"/>
                </a:lnTo>
                <a:lnTo>
                  <a:pt x="2044048" y="978073"/>
                </a:lnTo>
                <a:cubicBezTo>
                  <a:pt x="2038355" y="1013415"/>
                  <a:pt x="2021514" y="1049706"/>
                  <a:pt x="1993525" y="1086945"/>
                </a:cubicBezTo>
                <a:cubicBezTo>
                  <a:pt x="1965537" y="1124185"/>
                  <a:pt x="1928653" y="1152411"/>
                  <a:pt x="1882874" y="1171624"/>
                </a:cubicBezTo>
                <a:cubicBezTo>
                  <a:pt x="1837095" y="1190837"/>
                  <a:pt x="1783134" y="1200443"/>
                  <a:pt x="1720988" y="1200443"/>
                </a:cubicBezTo>
                <a:cubicBezTo>
                  <a:pt x="1652202" y="1200443"/>
                  <a:pt x="1591480" y="1189058"/>
                  <a:pt x="1538823" y="1166287"/>
                </a:cubicBezTo>
                <a:cubicBezTo>
                  <a:pt x="1486166" y="1143516"/>
                  <a:pt x="1446791" y="1113867"/>
                  <a:pt x="1420700" y="1077339"/>
                </a:cubicBezTo>
                <a:cubicBezTo>
                  <a:pt x="1394609" y="1040811"/>
                  <a:pt x="1379191" y="1002267"/>
                  <a:pt x="1374447" y="961706"/>
                </a:cubicBezTo>
                <a:close/>
                <a:moveTo>
                  <a:pt x="299578" y="656793"/>
                </a:moveTo>
                <a:lnTo>
                  <a:pt x="299578" y="979140"/>
                </a:lnTo>
                <a:cubicBezTo>
                  <a:pt x="341798" y="977717"/>
                  <a:pt x="368720" y="971076"/>
                  <a:pt x="380342" y="959216"/>
                </a:cubicBezTo>
                <a:cubicBezTo>
                  <a:pt x="391965" y="947356"/>
                  <a:pt x="397776" y="918181"/>
                  <a:pt x="397776" y="871691"/>
                </a:cubicBezTo>
                <a:lnTo>
                  <a:pt x="397776" y="764242"/>
                </a:lnTo>
                <a:cubicBezTo>
                  <a:pt x="397776" y="714905"/>
                  <a:pt x="392558" y="685019"/>
                  <a:pt x="382121" y="674582"/>
                </a:cubicBezTo>
                <a:cubicBezTo>
                  <a:pt x="371685" y="664146"/>
                  <a:pt x="344170" y="658216"/>
                  <a:pt x="299578" y="656793"/>
                </a:cubicBezTo>
                <a:close/>
                <a:moveTo>
                  <a:pt x="299578" y="221303"/>
                </a:moveTo>
                <a:lnTo>
                  <a:pt x="299578" y="477473"/>
                </a:lnTo>
                <a:cubicBezTo>
                  <a:pt x="312386" y="476999"/>
                  <a:pt x="322348" y="476762"/>
                  <a:pt x="329464" y="476762"/>
                </a:cubicBezTo>
                <a:cubicBezTo>
                  <a:pt x="358876" y="476762"/>
                  <a:pt x="377615" y="469527"/>
                  <a:pt x="385679" y="455058"/>
                </a:cubicBezTo>
                <a:cubicBezTo>
                  <a:pt x="393744" y="440589"/>
                  <a:pt x="397776" y="399199"/>
                  <a:pt x="397776" y="330887"/>
                </a:cubicBezTo>
                <a:cubicBezTo>
                  <a:pt x="397776" y="294833"/>
                  <a:pt x="394455" y="269572"/>
                  <a:pt x="387814" y="255103"/>
                </a:cubicBezTo>
                <a:cubicBezTo>
                  <a:pt x="381173" y="240634"/>
                  <a:pt x="372515" y="231502"/>
                  <a:pt x="361841" y="227707"/>
                </a:cubicBezTo>
                <a:cubicBezTo>
                  <a:pt x="351167" y="223912"/>
                  <a:pt x="330413" y="221777"/>
                  <a:pt x="299578" y="221303"/>
                </a:cubicBezTo>
                <a:close/>
                <a:moveTo>
                  <a:pt x="6410325" y="24194"/>
                </a:moveTo>
                <a:lnTo>
                  <a:pt x="6909857" y="24194"/>
                </a:lnTo>
                <a:lnTo>
                  <a:pt x="6909857" y="254747"/>
                </a:lnTo>
                <a:lnTo>
                  <a:pt x="6709902" y="254747"/>
                </a:lnTo>
                <a:lnTo>
                  <a:pt x="6709902" y="310131"/>
                </a:lnTo>
                <a:lnTo>
                  <a:pt x="6410325" y="310131"/>
                </a:lnTo>
                <a:close/>
                <a:moveTo>
                  <a:pt x="5466662" y="24194"/>
                </a:moveTo>
                <a:lnTo>
                  <a:pt x="5717140" y="24194"/>
                </a:lnTo>
                <a:lnTo>
                  <a:pt x="5717140" y="310131"/>
                </a:lnTo>
                <a:lnTo>
                  <a:pt x="5466662" y="310131"/>
                </a:lnTo>
                <a:close/>
                <a:moveTo>
                  <a:pt x="5048250" y="24194"/>
                </a:moveTo>
                <a:lnTo>
                  <a:pt x="5298728" y="24194"/>
                </a:lnTo>
                <a:lnTo>
                  <a:pt x="5391295" y="310131"/>
                </a:lnTo>
                <a:lnTo>
                  <a:pt x="5048250" y="310131"/>
                </a:lnTo>
                <a:close/>
                <a:moveTo>
                  <a:pt x="4067176" y="24194"/>
                </a:moveTo>
                <a:lnTo>
                  <a:pt x="4366753" y="24194"/>
                </a:lnTo>
                <a:lnTo>
                  <a:pt x="4366753" y="310131"/>
                </a:lnTo>
                <a:lnTo>
                  <a:pt x="4067176" y="310131"/>
                </a:lnTo>
                <a:close/>
                <a:moveTo>
                  <a:pt x="1753010" y="24194"/>
                </a:moveTo>
                <a:lnTo>
                  <a:pt x="2052587" y="24194"/>
                </a:lnTo>
                <a:lnTo>
                  <a:pt x="2052587" y="310131"/>
                </a:lnTo>
                <a:lnTo>
                  <a:pt x="1753010" y="310131"/>
                </a:lnTo>
                <a:close/>
                <a:moveTo>
                  <a:pt x="1367331" y="24194"/>
                </a:moveTo>
                <a:lnTo>
                  <a:pt x="1666908" y="24194"/>
                </a:lnTo>
                <a:lnTo>
                  <a:pt x="1666908" y="310131"/>
                </a:lnTo>
                <a:lnTo>
                  <a:pt x="1367331" y="310131"/>
                </a:lnTo>
                <a:close/>
                <a:moveTo>
                  <a:pt x="0" y="24194"/>
                </a:moveTo>
                <a:lnTo>
                  <a:pt x="298866" y="24194"/>
                </a:lnTo>
                <a:cubicBezTo>
                  <a:pt x="393270" y="24194"/>
                  <a:pt x="464784" y="31541"/>
                  <a:pt x="513409" y="46236"/>
                </a:cubicBezTo>
                <a:cubicBezTo>
                  <a:pt x="562034" y="60931"/>
                  <a:pt x="601289" y="90679"/>
                  <a:pt x="631176" y="135479"/>
                </a:cubicBezTo>
                <a:cubicBezTo>
                  <a:pt x="661063" y="180279"/>
                  <a:pt x="676006" y="252457"/>
                  <a:pt x="676006" y="352012"/>
                </a:cubicBezTo>
                <a:cubicBezTo>
                  <a:pt x="676006" y="419331"/>
                  <a:pt x="665451" y="466264"/>
                  <a:pt x="644340" y="492811"/>
                </a:cubicBezTo>
                <a:cubicBezTo>
                  <a:pt x="623230" y="519359"/>
                  <a:pt x="581602" y="539744"/>
                  <a:pt x="519457" y="553969"/>
                </a:cubicBezTo>
                <a:cubicBezTo>
                  <a:pt x="588718" y="569631"/>
                  <a:pt x="635683" y="595618"/>
                  <a:pt x="660351" y="631932"/>
                </a:cubicBezTo>
                <a:cubicBezTo>
                  <a:pt x="685019" y="668245"/>
                  <a:pt x="697353" y="723900"/>
                  <a:pt x="697353" y="798898"/>
                </a:cubicBezTo>
                <a:lnTo>
                  <a:pt x="697353" y="905691"/>
                </a:lnTo>
                <a:cubicBezTo>
                  <a:pt x="697353" y="983536"/>
                  <a:pt x="688458" y="1041207"/>
                  <a:pt x="670669" y="1078706"/>
                </a:cubicBezTo>
                <a:cubicBezTo>
                  <a:pt x="652879" y="1116205"/>
                  <a:pt x="624535" y="1141837"/>
                  <a:pt x="585634" y="1155602"/>
                </a:cubicBezTo>
                <a:cubicBezTo>
                  <a:pt x="546734" y="1169367"/>
                  <a:pt x="467037" y="1176249"/>
                  <a:pt x="346542" y="1176249"/>
                </a:cubicBezTo>
                <a:lnTo>
                  <a:pt x="0" y="1176249"/>
                </a:lnTo>
                <a:close/>
                <a:moveTo>
                  <a:pt x="9215689" y="0"/>
                </a:moveTo>
                <a:cubicBezTo>
                  <a:pt x="9293488" y="0"/>
                  <a:pt x="9359784" y="12571"/>
                  <a:pt x="9414576" y="37714"/>
                </a:cubicBezTo>
                <a:cubicBezTo>
                  <a:pt x="9469368" y="62857"/>
                  <a:pt x="9505659" y="94522"/>
                  <a:pt x="9523449" y="132711"/>
                </a:cubicBezTo>
                <a:cubicBezTo>
                  <a:pt x="9541238" y="170899"/>
                  <a:pt x="9550133" y="235772"/>
                  <a:pt x="9550133" y="327329"/>
                </a:cubicBezTo>
                <a:lnTo>
                  <a:pt x="9550133" y="372870"/>
                </a:lnTo>
                <a:lnTo>
                  <a:pt x="9271904" y="372870"/>
                </a:lnTo>
                <a:lnTo>
                  <a:pt x="9271904" y="287480"/>
                </a:lnTo>
                <a:cubicBezTo>
                  <a:pt x="9271904" y="247631"/>
                  <a:pt x="9268346" y="222252"/>
                  <a:pt x="9261230" y="211341"/>
                </a:cubicBezTo>
                <a:cubicBezTo>
                  <a:pt x="9254114" y="200430"/>
                  <a:pt x="9242254" y="194974"/>
                  <a:pt x="9225651" y="194974"/>
                </a:cubicBezTo>
                <a:cubicBezTo>
                  <a:pt x="9207623" y="194974"/>
                  <a:pt x="9193985" y="202333"/>
                  <a:pt x="9184735" y="217050"/>
                </a:cubicBezTo>
                <a:cubicBezTo>
                  <a:pt x="9175484" y="231767"/>
                  <a:pt x="9170859" y="254080"/>
                  <a:pt x="9170859" y="283989"/>
                </a:cubicBezTo>
                <a:cubicBezTo>
                  <a:pt x="9170859" y="322437"/>
                  <a:pt x="9176058" y="351393"/>
                  <a:pt x="9186458" y="370858"/>
                </a:cubicBezTo>
                <a:cubicBezTo>
                  <a:pt x="9196390" y="390323"/>
                  <a:pt x="9224609" y="413801"/>
                  <a:pt x="9271114" y="441294"/>
                </a:cubicBezTo>
                <a:cubicBezTo>
                  <a:pt x="9404470" y="520443"/>
                  <a:pt x="9488463" y="585397"/>
                  <a:pt x="9523093" y="636157"/>
                </a:cubicBezTo>
                <a:cubicBezTo>
                  <a:pt x="9557723" y="686916"/>
                  <a:pt x="9575039" y="768749"/>
                  <a:pt x="9575039" y="881653"/>
                </a:cubicBezTo>
                <a:cubicBezTo>
                  <a:pt x="9575039" y="963723"/>
                  <a:pt x="9565432" y="1024207"/>
                  <a:pt x="9546219" y="1063107"/>
                </a:cubicBezTo>
                <a:cubicBezTo>
                  <a:pt x="9527007" y="1102007"/>
                  <a:pt x="9489886" y="1134622"/>
                  <a:pt x="9434857" y="1160950"/>
                </a:cubicBezTo>
                <a:cubicBezTo>
                  <a:pt x="9379827" y="1187279"/>
                  <a:pt x="9315784" y="1200443"/>
                  <a:pt x="9242729" y="1200443"/>
                </a:cubicBezTo>
                <a:cubicBezTo>
                  <a:pt x="9162557" y="1200443"/>
                  <a:pt x="9094126" y="1185263"/>
                  <a:pt x="9037437" y="1154902"/>
                </a:cubicBezTo>
                <a:cubicBezTo>
                  <a:pt x="8980747" y="1124541"/>
                  <a:pt x="8943625" y="1085878"/>
                  <a:pt x="8926074" y="1038913"/>
                </a:cubicBezTo>
                <a:cubicBezTo>
                  <a:pt x="8908521" y="991949"/>
                  <a:pt x="8899745" y="925297"/>
                  <a:pt x="8899745" y="838958"/>
                </a:cubicBezTo>
                <a:lnTo>
                  <a:pt x="8899745" y="763530"/>
                </a:lnTo>
                <a:lnTo>
                  <a:pt x="9177975" y="763530"/>
                </a:lnTo>
                <a:lnTo>
                  <a:pt x="9177975" y="903712"/>
                </a:lnTo>
                <a:cubicBezTo>
                  <a:pt x="9177975" y="946882"/>
                  <a:pt x="9181888" y="974634"/>
                  <a:pt x="9189716" y="986968"/>
                </a:cubicBezTo>
                <a:cubicBezTo>
                  <a:pt x="9197543" y="999302"/>
                  <a:pt x="9211419" y="1005469"/>
                  <a:pt x="9231343" y="1005469"/>
                </a:cubicBezTo>
                <a:cubicBezTo>
                  <a:pt x="9251268" y="1005469"/>
                  <a:pt x="9266092" y="997642"/>
                  <a:pt x="9275817" y="981987"/>
                </a:cubicBezTo>
                <a:cubicBezTo>
                  <a:pt x="9285542" y="966332"/>
                  <a:pt x="9290405" y="943087"/>
                  <a:pt x="9290405" y="912251"/>
                </a:cubicBezTo>
                <a:cubicBezTo>
                  <a:pt x="9290405" y="844414"/>
                  <a:pt x="9281154" y="800058"/>
                  <a:pt x="9262653" y="779185"/>
                </a:cubicBezTo>
                <a:cubicBezTo>
                  <a:pt x="9243677" y="758312"/>
                  <a:pt x="9196950" y="723444"/>
                  <a:pt x="9122471" y="674582"/>
                </a:cubicBezTo>
                <a:cubicBezTo>
                  <a:pt x="9047992" y="625246"/>
                  <a:pt x="8998655" y="589429"/>
                  <a:pt x="8974461" y="567133"/>
                </a:cubicBezTo>
                <a:cubicBezTo>
                  <a:pt x="8950268" y="544837"/>
                  <a:pt x="8930225" y="514001"/>
                  <a:pt x="8914332" y="474627"/>
                </a:cubicBezTo>
                <a:cubicBezTo>
                  <a:pt x="8898440" y="435253"/>
                  <a:pt x="8890494" y="384967"/>
                  <a:pt x="8890494" y="323771"/>
                </a:cubicBezTo>
                <a:cubicBezTo>
                  <a:pt x="8890494" y="235534"/>
                  <a:pt x="8901761" y="171017"/>
                  <a:pt x="8924295" y="130220"/>
                </a:cubicBezTo>
                <a:cubicBezTo>
                  <a:pt x="8946828" y="89422"/>
                  <a:pt x="8983238" y="57520"/>
                  <a:pt x="9033523" y="34512"/>
                </a:cubicBezTo>
                <a:cubicBezTo>
                  <a:pt x="9083808" y="11504"/>
                  <a:pt x="9144530" y="0"/>
                  <a:pt x="9215689" y="0"/>
                </a:cubicBezTo>
                <a:close/>
                <a:moveTo>
                  <a:pt x="7891713" y="0"/>
                </a:moveTo>
                <a:cubicBezTo>
                  <a:pt x="7969513" y="0"/>
                  <a:pt x="8035809" y="12571"/>
                  <a:pt x="8090601" y="37714"/>
                </a:cubicBezTo>
                <a:cubicBezTo>
                  <a:pt x="8145393" y="62857"/>
                  <a:pt x="8181684" y="94522"/>
                  <a:pt x="8199474" y="132711"/>
                </a:cubicBezTo>
                <a:cubicBezTo>
                  <a:pt x="8212816" y="161352"/>
                  <a:pt x="8221155" y="205003"/>
                  <a:pt x="8224490" y="263664"/>
                </a:cubicBezTo>
                <a:lnTo>
                  <a:pt x="8225707" y="310131"/>
                </a:lnTo>
                <a:lnTo>
                  <a:pt x="7947929" y="310131"/>
                </a:lnTo>
                <a:lnTo>
                  <a:pt x="7947929" y="287480"/>
                </a:lnTo>
                <a:cubicBezTo>
                  <a:pt x="7947929" y="247631"/>
                  <a:pt x="7944371" y="222252"/>
                  <a:pt x="7937255" y="211341"/>
                </a:cubicBezTo>
                <a:cubicBezTo>
                  <a:pt x="7930139" y="200430"/>
                  <a:pt x="7918279" y="194974"/>
                  <a:pt x="7901675" y="194974"/>
                </a:cubicBezTo>
                <a:cubicBezTo>
                  <a:pt x="7883649" y="194974"/>
                  <a:pt x="7870010" y="202333"/>
                  <a:pt x="7860759" y="217050"/>
                </a:cubicBezTo>
                <a:cubicBezTo>
                  <a:pt x="7851509" y="231767"/>
                  <a:pt x="7846883" y="254080"/>
                  <a:pt x="7846883" y="283989"/>
                </a:cubicBezTo>
                <a:lnTo>
                  <a:pt x="7848900" y="310131"/>
                </a:lnTo>
                <a:lnTo>
                  <a:pt x="7566986" y="310131"/>
                </a:lnTo>
                <a:lnTo>
                  <a:pt x="7568631" y="262041"/>
                </a:lnTo>
                <a:cubicBezTo>
                  <a:pt x="7572857" y="204758"/>
                  <a:pt x="7583419" y="160818"/>
                  <a:pt x="7600319" y="130220"/>
                </a:cubicBezTo>
                <a:cubicBezTo>
                  <a:pt x="7622853" y="89422"/>
                  <a:pt x="7659263" y="57520"/>
                  <a:pt x="7709548" y="34512"/>
                </a:cubicBezTo>
                <a:cubicBezTo>
                  <a:pt x="7759833" y="11504"/>
                  <a:pt x="7820555" y="0"/>
                  <a:pt x="7891713" y="0"/>
                </a:cubicBezTo>
                <a:close/>
                <a:moveTo>
                  <a:pt x="3043489" y="0"/>
                </a:moveTo>
                <a:cubicBezTo>
                  <a:pt x="3121289" y="0"/>
                  <a:pt x="3187584" y="12571"/>
                  <a:pt x="3242377" y="37714"/>
                </a:cubicBezTo>
                <a:cubicBezTo>
                  <a:pt x="3297169" y="62857"/>
                  <a:pt x="3333460" y="94522"/>
                  <a:pt x="3351249" y="132711"/>
                </a:cubicBezTo>
                <a:cubicBezTo>
                  <a:pt x="3364592" y="161352"/>
                  <a:pt x="3372930" y="205003"/>
                  <a:pt x="3376266" y="263664"/>
                </a:cubicBezTo>
                <a:lnTo>
                  <a:pt x="3377483" y="310131"/>
                </a:lnTo>
                <a:lnTo>
                  <a:pt x="3099704" y="310131"/>
                </a:lnTo>
                <a:lnTo>
                  <a:pt x="3099704" y="287480"/>
                </a:lnTo>
                <a:cubicBezTo>
                  <a:pt x="3099704" y="247631"/>
                  <a:pt x="3096146" y="222252"/>
                  <a:pt x="3089030" y="211341"/>
                </a:cubicBezTo>
                <a:cubicBezTo>
                  <a:pt x="3081914" y="200430"/>
                  <a:pt x="3070055" y="194974"/>
                  <a:pt x="3053451" y="194974"/>
                </a:cubicBezTo>
                <a:cubicBezTo>
                  <a:pt x="3035425" y="194974"/>
                  <a:pt x="3021786" y="202333"/>
                  <a:pt x="3012535" y="217050"/>
                </a:cubicBezTo>
                <a:cubicBezTo>
                  <a:pt x="3003284" y="231767"/>
                  <a:pt x="2998659" y="254080"/>
                  <a:pt x="2998659" y="283989"/>
                </a:cubicBezTo>
                <a:lnTo>
                  <a:pt x="3000676" y="310131"/>
                </a:lnTo>
                <a:lnTo>
                  <a:pt x="2718762" y="310131"/>
                </a:lnTo>
                <a:lnTo>
                  <a:pt x="2720408" y="262041"/>
                </a:lnTo>
                <a:cubicBezTo>
                  <a:pt x="2724633" y="204758"/>
                  <a:pt x="2735195" y="160818"/>
                  <a:pt x="2752096" y="130220"/>
                </a:cubicBezTo>
                <a:cubicBezTo>
                  <a:pt x="2774629" y="89422"/>
                  <a:pt x="2811038" y="57520"/>
                  <a:pt x="2861323" y="34512"/>
                </a:cubicBezTo>
                <a:cubicBezTo>
                  <a:pt x="2911609" y="11504"/>
                  <a:pt x="2972330" y="0"/>
                  <a:pt x="3043489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endParaRPr lang="zh-CN" altLang="en-US" sz="11500" dirty="0">
              <a:solidFill>
                <a:schemeClr val="bg1">
                  <a:alpha val="3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4"/>
          <p:cNvSpPr/>
          <p:nvPr/>
        </p:nvSpPr>
        <p:spPr>
          <a:xfrm>
            <a:off x="5742562" y="1210518"/>
            <a:ext cx="706876" cy="616094"/>
          </a:xfrm>
          <a:custGeom>
            <a:avLst/>
            <a:gdLst>
              <a:gd name="connsiteX0" fmla="*/ 203708 w 327857"/>
              <a:gd name="connsiteY0" fmla="*/ 71438 h 285751"/>
              <a:gd name="connsiteX1" fmla="*/ 201104 w 327857"/>
              <a:gd name="connsiteY1" fmla="*/ 74034 h 285751"/>
              <a:gd name="connsiteX2" fmla="*/ 169862 w 327857"/>
              <a:gd name="connsiteY2" fmla="*/ 259633 h 285751"/>
              <a:gd name="connsiteX3" fmla="*/ 171164 w 327857"/>
              <a:gd name="connsiteY3" fmla="*/ 262228 h 285751"/>
              <a:gd name="connsiteX4" fmla="*/ 173767 w 327857"/>
              <a:gd name="connsiteY4" fmla="*/ 263526 h 285751"/>
              <a:gd name="connsiteX5" fmla="*/ 296132 w 327857"/>
              <a:gd name="connsiteY5" fmla="*/ 220696 h 285751"/>
              <a:gd name="connsiteX6" fmla="*/ 300037 w 327857"/>
              <a:gd name="connsiteY6" fmla="*/ 218100 h 285751"/>
              <a:gd name="connsiteX7" fmla="*/ 298735 w 327857"/>
              <a:gd name="connsiteY7" fmla="*/ 212908 h 285751"/>
              <a:gd name="connsiteX8" fmla="*/ 207613 w 327857"/>
              <a:gd name="connsiteY8" fmla="*/ 72736 h 285751"/>
              <a:gd name="connsiteX9" fmla="*/ 203708 w 327857"/>
              <a:gd name="connsiteY9" fmla="*/ 71438 h 285751"/>
              <a:gd name="connsiteX10" fmla="*/ 198289 w 327857"/>
              <a:gd name="connsiteY10" fmla="*/ 36513 h 285751"/>
              <a:gd name="connsiteX11" fmla="*/ 206031 w 327857"/>
              <a:gd name="connsiteY11" fmla="*/ 40407 h 285751"/>
              <a:gd name="connsiteX12" fmla="*/ 326033 w 327857"/>
              <a:gd name="connsiteY12" fmla="*/ 218249 h 285751"/>
              <a:gd name="connsiteX13" fmla="*/ 327323 w 327857"/>
              <a:gd name="connsiteY13" fmla="*/ 227336 h 285751"/>
              <a:gd name="connsiteX14" fmla="*/ 320871 w 327857"/>
              <a:gd name="connsiteY14" fmla="*/ 233827 h 285751"/>
              <a:gd name="connsiteX15" fmla="*/ 167321 w 327857"/>
              <a:gd name="connsiteY15" fmla="*/ 284453 h 285751"/>
              <a:gd name="connsiteX16" fmla="*/ 164740 w 327857"/>
              <a:gd name="connsiteY16" fmla="*/ 285751 h 285751"/>
              <a:gd name="connsiteX17" fmla="*/ 158289 w 327857"/>
              <a:gd name="connsiteY17" fmla="*/ 284453 h 285751"/>
              <a:gd name="connsiteX18" fmla="*/ 71836 w 327857"/>
              <a:gd name="connsiteY18" fmla="*/ 227336 h 285751"/>
              <a:gd name="connsiteX19" fmla="*/ 67965 w 327857"/>
              <a:gd name="connsiteY19" fmla="*/ 220846 h 285751"/>
              <a:gd name="connsiteX20" fmla="*/ 69255 w 327857"/>
              <a:gd name="connsiteY20" fmla="*/ 214355 h 285751"/>
              <a:gd name="connsiteX21" fmla="*/ 190547 w 327857"/>
              <a:gd name="connsiteY21" fmla="*/ 40407 h 285751"/>
              <a:gd name="connsiteX22" fmla="*/ 198289 w 327857"/>
              <a:gd name="connsiteY22" fmla="*/ 36513 h 285751"/>
              <a:gd name="connsiteX23" fmla="*/ 98425 w 327857"/>
              <a:gd name="connsiteY23" fmla="*/ 0 h 285751"/>
              <a:gd name="connsiteX24" fmla="*/ 104900 w 327857"/>
              <a:gd name="connsiteY24" fmla="*/ 3850 h 285751"/>
              <a:gd name="connsiteX25" fmla="*/ 147638 w 327857"/>
              <a:gd name="connsiteY25" fmla="*/ 65459 h 285751"/>
              <a:gd name="connsiteX26" fmla="*/ 138572 w 327857"/>
              <a:gd name="connsiteY26" fmla="*/ 77011 h 285751"/>
              <a:gd name="connsiteX27" fmla="*/ 106196 w 327857"/>
              <a:gd name="connsiteY27" fmla="*/ 26953 h 285751"/>
              <a:gd name="connsiteX28" fmla="*/ 102310 w 327857"/>
              <a:gd name="connsiteY28" fmla="*/ 25670 h 285751"/>
              <a:gd name="connsiteX29" fmla="*/ 101015 w 327857"/>
              <a:gd name="connsiteY29" fmla="*/ 28237 h 285751"/>
              <a:gd name="connsiteX30" fmla="*/ 77704 w 327857"/>
              <a:gd name="connsiteY30" fmla="*/ 163006 h 285751"/>
              <a:gd name="connsiteX31" fmla="*/ 64753 w 327857"/>
              <a:gd name="connsiteY31" fmla="*/ 180975 h 285751"/>
              <a:gd name="connsiteX32" fmla="*/ 3885 w 327857"/>
              <a:gd name="connsiteY32" fmla="*/ 142470 h 285751"/>
              <a:gd name="connsiteX33" fmla="*/ 0 w 327857"/>
              <a:gd name="connsiteY33" fmla="*/ 137336 h 285751"/>
              <a:gd name="connsiteX34" fmla="*/ 1295 w 327857"/>
              <a:gd name="connsiteY34" fmla="*/ 132202 h 285751"/>
              <a:gd name="connsiteX35" fmla="*/ 93245 w 327857"/>
              <a:gd name="connsiteY35" fmla="*/ 3850 h 285751"/>
              <a:gd name="connsiteX36" fmla="*/ 98425 w 327857"/>
              <a:gd name="connsiteY36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7857" h="285751">
                <a:moveTo>
                  <a:pt x="203708" y="71438"/>
                </a:moveTo>
                <a:cubicBezTo>
                  <a:pt x="202406" y="71438"/>
                  <a:pt x="201104" y="72736"/>
                  <a:pt x="201104" y="74034"/>
                </a:cubicBezTo>
                <a:cubicBezTo>
                  <a:pt x="201104" y="74034"/>
                  <a:pt x="201104" y="74034"/>
                  <a:pt x="169862" y="259633"/>
                </a:cubicBezTo>
                <a:cubicBezTo>
                  <a:pt x="169862" y="260930"/>
                  <a:pt x="169862" y="262228"/>
                  <a:pt x="171164" y="262228"/>
                </a:cubicBezTo>
                <a:cubicBezTo>
                  <a:pt x="171164" y="263526"/>
                  <a:pt x="172466" y="263526"/>
                  <a:pt x="173767" y="263526"/>
                </a:cubicBezTo>
                <a:cubicBezTo>
                  <a:pt x="173767" y="263526"/>
                  <a:pt x="173767" y="263526"/>
                  <a:pt x="296132" y="220696"/>
                </a:cubicBezTo>
                <a:cubicBezTo>
                  <a:pt x="297434" y="220696"/>
                  <a:pt x="298735" y="219398"/>
                  <a:pt x="300037" y="218100"/>
                </a:cubicBezTo>
                <a:cubicBezTo>
                  <a:pt x="300037" y="215504"/>
                  <a:pt x="300037" y="214206"/>
                  <a:pt x="298735" y="212908"/>
                </a:cubicBezTo>
                <a:cubicBezTo>
                  <a:pt x="298735" y="212908"/>
                  <a:pt x="298735" y="212908"/>
                  <a:pt x="207613" y="72736"/>
                </a:cubicBezTo>
                <a:cubicBezTo>
                  <a:pt x="206311" y="71438"/>
                  <a:pt x="205009" y="71438"/>
                  <a:pt x="203708" y="71438"/>
                </a:cubicBezTo>
                <a:close/>
                <a:moveTo>
                  <a:pt x="198289" y="36513"/>
                </a:moveTo>
                <a:cubicBezTo>
                  <a:pt x="200870" y="36513"/>
                  <a:pt x="204741" y="37811"/>
                  <a:pt x="206031" y="40407"/>
                </a:cubicBezTo>
                <a:cubicBezTo>
                  <a:pt x="206031" y="40407"/>
                  <a:pt x="206031" y="40407"/>
                  <a:pt x="326033" y="218249"/>
                </a:cubicBezTo>
                <a:cubicBezTo>
                  <a:pt x="327323" y="220846"/>
                  <a:pt x="328613" y="224740"/>
                  <a:pt x="327323" y="227336"/>
                </a:cubicBezTo>
                <a:cubicBezTo>
                  <a:pt x="326033" y="229932"/>
                  <a:pt x="323452" y="232529"/>
                  <a:pt x="320871" y="233827"/>
                </a:cubicBezTo>
                <a:cubicBezTo>
                  <a:pt x="320871" y="233827"/>
                  <a:pt x="320871" y="233827"/>
                  <a:pt x="167321" y="284453"/>
                </a:cubicBezTo>
                <a:cubicBezTo>
                  <a:pt x="166031" y="285751"/>
                  <a:pt x="164740" y="285751"/>
                  <a:pt x="164740" y="285751"/>
                </a:cubicBezTo>
                <a:cubicBezTo>
                  <a:pt x="162160" y="285751"/>
                  <a:pt x="160869" y="284453"/>
                  <a:pt x="158289" y="284453"/>
                </a:cubicBezTo>
                <a:cubicBezTo>
                  <a:pt x="158289" y="284453"/>
                  <a:pt x="158289" y="284453"/>
                  <a:pt x="71836" y="227336"/>
                </a:cubicBezTo>
                <a:cubicBezTo>
                  <a:pt x="69255" y="226038"/>
                  <a:pt x="67965" y="223442"/>
                  <a:pt x="67965" y="220846"/>
                </a:cubicBezTo>
                <a:cubicBezTo>
                  <a:pt x="66675" y="218249"/>
                  <a:pt x="67965" y="215653"/>
                  <a:pt x="69255" y="214355"/>
                </a:cubicBezTo>
                <a:cubicBezTo>
                  <a:pt x="69255" y="214355"/>
                  <a:pt x="69255" y="214355"/>
                  <a:pt x="190547" y="40407"/>
                </a:cubicBezTo>
                <a:cubicBezTo>
                  <a:pt x="191838" y="37811"/>
                  <a:pt x="195709" y="36513"/>
                  <a:pt x="198289" y="36513"/>
                </a:cubicBezTo>
                <a:close/>
                <a:moveTo>
                  <a:pt x="98425" y="0"/>
                </a:moveTo>
                <a:cubicBezTo>
                  <a:pt x="101015" y="0"/>
                  <a:pt x="103605" y="1283"/>
                  <a:pt x="104900" y="3850"/>
                </a:cubicBezTo>
                <a:cubicBezTo>
                  <a:pt x="104900" y="3850"/>
                  <a:pt x="104900" y="3850"/>
                  <a:pt x="147638" y="65459"/>
                </a:cubicBezTo>
                <a:cubicBezTo>
                  <a:pt x="147638" y="65459"/>
                  <a:pt x="147638" y="65459"/>
                  <a:pt x="138572" y="77011"/>
                </a:cubicBezTo>
                <a:cubicBezTo>
                  <a:pt x="138572" y="77011"/>
                  <a:pt x="138572" y="77011"/>
                  <a:pt x="106196" y="26953"/>
                </a:cubicBezTo>
                <a:cubicBezTo>
                  <a:pt x="104900" y="25670"/>
                  <a:pt x="103605" y="25670"/>
                  <a:pt x="102310" y="25670"/>
                </a:cubicBezTo>
                <a:cubicBezTo>
                  <a:pt x="102310" y="25670"/>
                  <a:pt x="101015" y="26953"/>
                  <a:pt x="101015" y="28237"/>
                </a:cubicBezTo>
                <a:lnTo>
                  <a:pt x="77704" y="163006"/>
                </a:lnTo>
                <a:cubicBezTo>
                  <a:pt x="77704" y="163006"/>
                  <a:pt x="77704" y="163006"/>
                  <a:pt x="64753" y="180975"/>
                </a:cubicBezTo>
                <a:cubicBezTo>
                  <a:pt x="64753" y="180975"/>
                  <a:pt x="64753" y="180975"/>
                  <a:pt x="3885" y="142470"/>
                </a:cubicBezTo>
                <a:cubicBezTo>
                  <a:pt x="1295" y="141186"/>
                  <a:pt x="0" y="139903"/>
                  <a:pt x="0" y="137336"/>
                </a:cubicBezTo>
                <a:cubicBezTo>
                  <a:pt x="0" y="136052"/>
                  <a:pt x="0" y="133485"/>
                  <a:pt x="1295" y="132202"/>
                </a:cubicBezTo>
                <a:cubicBezTo>
                  <a:pt x="1295" y="132202"/>
                  <a:pt x="1295" y="132202"/>
                  <a:pt x="93245" y="3850"/>
                </a:cubicBezTo>
                <a:cubicBezTo>
                  <a:pt x="94540" y="1283"/>
                  <a:pt x="95835" y="0"/>
                  <a:pt x="98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96250" y="2844454"/>
            <a:ext cx="739950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8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第</a:t>
            </a:r>
            <a:r>
              <a:rPr lang="en-US" altLang="zh-CN" sz="48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4</a:t>
            </a:r>
            <a:r>
              <a:rPr lang="zh-CN" altLang="en-US" sz="48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组申优答辩</a:t>
            </a:r>
            <a:r>
              <a:rPr lang="en-US" altLang="zh-CN" sz="4800" dirty="0" smtClean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PPT</a:t>
            </a:r>
            <a:endParaRPr lang="zh-CN" altLang="en-US" sz="48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66360" y="5386070"/>
            <a:ext cx="1886585" cy="363220"/>
            <a:chOff x="10067" y="8735"/>
            <a:chExt cx="2971" cy="572"/>
          </a:xfrm>
        </p:grpSpPr>
        <p:sp>
          <p:nvSpPr>
            <p:cNvPr id="4" name="矩形: 圆角 3"/>
            <p:cNvSpPr/>
            <p:nvPr/>
          </p:nvSpPr>
          <p:spPr>
            <a:xfrm>
              <a:off x="10445" y="8735"/>
              <a:ext cx="2216" cy="5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067" y="8735"/>
              <a:ext cx="2971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2020.12.23</a:t>
              </a: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656394" y="4168235"/>
            <a:ext cx="4886361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杜宸洋 18373119</a:t>
            </a:r>
            <a:endParaRPr kumimoji="0" lang="en-US" altLang="zh-CN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王熙林 18373491</a:t>
            </a:r>
            <a:endParaRPr kumimoji="0" lang="en-US" altLang="zh-CN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任博林 18373691</a:t>
            </a:r>
            <a:endParaRPr kumimoji="0" lang="en-US" altLang="zh-CN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高    锐 17351046</a:t>
            </a:r>
            <a:endParaRPr kumimoji="0" lang="en-US" altLang="zh-CN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read-prior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4355" y="274955"/>
            <a:ext cx="9097645" cy="6583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91184" y="509271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>
                <a:solidFill>
                  <a:srgbClr val="E5583A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锁的优先级结构</a:t>
            </a:r>
            <a:endParaRPr kumimoji="0" lang="zh-CN" altLang="en-US" sz="3200" b="1" i="0" kern="1200" cap="none" spc="0" normalizeH="0" baseline="0" noProof="0" dirty="0">
              <a:solidFill>
                <a:srgbClr val="E5583A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8" y="711201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200" b="1" dirty="0">
                <a:solidFill>
                  <a:schemeClr val="accent3"/>
                </a:solidFill>
              </a:rPr>
              <a:t>文件管道结构</a:t>
            </a:r>
            <a:endParaRPr lang="zh-CN" altLang="en-US" sz="3200" b="1" dirty="0">
              <a:solidFill>
                <a:schemeClr val="accent3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2988310"/>
            <a:ext cx="3604260" cy="1722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70" y="2988310"/>
            <a:ext cx="5554980" cy="22250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56005" y="1751965"/>
            <a:ext cx="527621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管道读元素和管道等待元素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8" y="711201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200" b="1" dirty="0">
                <a:solidFill>
                  <a:schemeClr val="accent3"/>
                </a:solidFill>
              </a:rPr>
              <a:t>文件管道结构</a:t>
            </a:r>
            <a:endParaRPr lang="zh-CN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6005" y="1294765"/>
            <a:ext cx="527621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管道写函数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1774190"/>
            <a:ext cx="8815070" cy="455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8" y="711201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200" b="1" dirty="0">
                <a:solidFill>
                  <a:schemeClr val="accent3"/>
                </a:solidFill>
              </a:rPr>
              <a:t>文件管道结构</a:t>
            </a:r>
            <a:endParaRPr lang="zh-CN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6005" y="1294765"/>
            <a:ext cx="527621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管道读函数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739265"/>
            <a:ext cx="8420100" cy="493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39265"/>
            <a:ext cx="7970520" cy="40919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1784" y="2656806"/>
            <a:ext cx="9575039" cy="1200443"/>
          </a:xfrm>
          <a:custGeom>
            <a:avLst/>
            <a:gdLst/>
            <a:ahLst/>
            <a:cxnLst/>
            <a:rect l="l" t="t" r="r" b="b"/>
            <a:pathLst>
              <a:path w="9575039" h="1200443">
                <a:moveTo>
                  <a:pt x="7582264" y="952157"/>
                </a:moveTo>
                <a:lnTo>
                  <a:pt x="7856673" y="952157"/>
                </a:lnTo>
                <a:lnTo>
                  <a:pt x="7856934" y="956903"/>
                </a:lnTo>
                <a:cubicBezTo>
                  <a:pt x="7858891" y="970779"/>
                  <a:pt x="7861827" y="980801"/>
                  <a:pt x="7865741" y="986968"/>
                </a:cubicBezTo>
                <a:cubicBezTo>
                  <a:pt x="7873568" y="999302"/>
                  <a:pt x="7887444" y="1005469"/>
                  <a:pt x="7907369" y="1005469"/>
                </a:cubicBezTo>
                <a:cubicBezTo>
                  <a:pt x="7927293" y="1005469"/>
                  <a:pt x="7942117" y="997642"/>
                  <a:pt x="7951843" y="981987"/>
                </a:cubicBezTo>
                <a:cubicBezTo>
                  <a:pt x="7956705" y="974159"/>
                  <a:pt x="7960352" y="964434"/>
                  <a:pt x="7962783" y="952812"/>
                </a:cubicBezTo>
                <a:lnTo>
                  <a:pt x="7962842" y="952157"/>
                </a:lnTo>
                <a:lnTo>
                  <a:pt x="8247841" y="952157"/>
                </a:lnTo>
                <a:lnTo>
                  <a:pt x="8243859" y="988569"/>
                </a:lnTo>
                <a:cubicBezTo>
                  <a:pt x="8239056" y="1018811"/>
                  <a:pt x="8231851" y="1043657"/>
                  <a:pt x="8222245" y="1063107"/>
                </a:cubicBezTo>
                <a:cubicBezTo>
                  <a:pt x="8203031" y="1102007"/>
                  <a:pt x="8165911" y="1134622"/>
                  <a:pt x="8110881" y="1160950"/>
                </a:cubicBezTo>
                <a:cubicBezTo>
                  <a:pt x="8055853" y="1187279"/>
                  <a:pt x="7991809" y="1200443"/>
                  <a:pt x="7918753" y="1200443"/>
                </a:cubicBezTo>
                <a:cubicBezTo>
                  <a:pt x="7838582" y="1200443"/>
                  <a:pt x="7770151" y="1185263"/>
                  <a:pt x="7713461" y="1154902"/>
                </a:cubicBezTo>
                <a:cubicBezTo>
                  <a:pt x="7656772" y="1124541"/>
                  <a:pt x="7619651" y="1085878"/>
                  <a:pt x="7602099" y="1038913"/>
                </a:cubicBezTo>
                <a:cubicBezTo>
                  <a:pt x="7593323" y="1015431"/>
                  <a:pt x="7586740" y="987027"/>
                  <a:pt x="7582352" y="953701"/>
                </a:cubicBezTo>
                <a:close/>
                <a:moveTo>
                  <a:pt x="6410325" y="952157"/>
                </a:moveTo>
                <a:lnTo>
                  <a:pt x="6929781" y="952157"/>
                </a:lnTo>
                <a:lnTo>
                  <a:pt x="6929781" y="1176249"/>
                </a:lnTo>
                <a:lnTo>
                  <a:pt x="6410325" y="1176249"/>
                </a:lnTo>
                <a:close/>
                <a:moveTo>
                  <a:pt x="5387885" y="952157"/>
                </a:moveTo>
                <a:lnTo>
                  <a:pt x="5717140" y="952157"/>
                </a:lnTo>
                <a:lnTo>
                  <a:pt x="5717140" y="1176249"/>
                </a:lnTo>
                <a:lnTo>
                  <a:pt x="5454565" y="1176249"/>
                </a:lnTo>
                <a:close/>
                <a:moveTo>
                  <a:pt x="5048250" y="952157"/>
                </a:moveTo>
                <a:lnTo>
                  <a:pt x="5298728" y="952157"/>
                </a:lnTo>
                <a:lnTo>
                  <a:pt x="5298728" y="1176249"/>
                </a:lnTo>
                <a:lnTo>
                  <a:pt x="5048250" y="1176249"/>
                </a:lnTo>
                <a:close/>
                <a:moveTo>
                  <a:pt x="4067176" y="952157"/>
                </a:moveTo>
                <a:lnTo>
                  <a:pt x="4366753" y="952157"/>
                </a:lnTo>
                <a:lnTo>
                  <a:pt x="4366753" y="1176249"/>
                </a:lnTo>
                <a:lnTo>
                  <a:pt x="4067176" y="1176249"/>
                </a:lnTo>
                <a:close/>
                <a:moveTo>
                  <a:pt x="2734039" y="952157"/>
                </a:moveTo>
                <a:lnTo>
                  <a:pt x="3008448" y="952157"/>
                </a:lnTo>
                <a:lnTo>
                  <a:pt x="3008710" y="956903"/>
                </a:lnTo>
                <a:cubicBezTo>
                  <a:pt x="3010667" y="970779"/>
                  <a:pt x="3013602" y="980801"/>
                  <a:pt x="3017516" y="986968"/>
                </a:cubicBezTo>
                <a:cubicBezTo>
                  <a:pt x="3025343" y="999302"/>
                  <a:pt x="3039219" y="1005469"/>
                  <a:pt x="3059143" y="1005469"/>
                </a:cubicBezTo>
                <a:cubicBezTo>
                  <a:pt x="3079068" y="1005469"/>
                  <a:pt x="3093893" y="997642"/>
                  <a:pt x="3103618" y="981987"/>
                </a:cubicBezTo>
                <a:cubicBezTo>
                  <a:pt x="3108481" y="974159"/>
                  <a:pt x="3112128" y="964434"/>
                  <a:pt x="3114559" y="952812"/>
                </a:cubicBezTo>
                <a:lnTo>
                  <a:pt x="3114618" y="952157"/>
                </a:lnTo>
                <a:lnTo>
                  <a:pt x="3399616" y="952157"/>
                </a:lnTo>
                <a:lnTo>
                  <a:pt x="3395634" y="988569"/>
                </a:lnTo>
                <a:cubicBezTo>
                  <a:pt x="3390831" y="1018811"/>
                  <a:pt x="3383626" y="1043657"/>
                  <a:pt x="3374020" y="1063107"/>
                </a:cubicBezTo>
                <a:cubicBezTo>
                  <a:pt x="3354807" y="1102007"/>
                  <a:pt x="3317686" y="1134622"/>
                  <a:pt x="3262657" y="1160950"/>
                </a:cubicBezTo>
                <a:cubicBezTo>
                  <a:pt x="3207628" y="1187279"/>
                  <a:pt x="3143585" y="1200443"/>
                  <a:pt x="3070529" y="1200443"/>
                </a:cubicBezTo>
                <a:cubicBezTo>
                  <a:pt x="2990357" y="1200443"/>
                  <a:pt x="2921927" y="1185263"/>
                  <a:pt x="2865237" y="1154902"/>
                </a:cubicBezTo>
                <a:cubicBezTo>
                  <a:pt x="2808548" y="1124541"/>
                  <a:pt x="2771427" y="1085878"/>
                  <a:pt x="2753874" y="1038913"/>
                </a:cubicBezTo>
                <a:cubicBezTo>
                  <a:pt x="2745098" y="1015431"/>
                  <a:pt x="2738516" y="987027"/>
                  <a:pt x="2734128" y="953701"/>
                </a:cubicBezTo>
                <a:close/>
                <a:moveTo>
                  <a:pt x="1373681" y="952157"/>
                </a:moveTo>
                <a:lnTo>
                  <a:pt x="1669358" y="952157"/>
                </a:lnTo>
                <a:lnTo>
                  <a:pt x="1675091" y="984477"/>
                </a:lnTo>
                <a:cubicBezTo>
                  <a:pt x="1680547" y="998472"/>
                  <a:pt x="1691576" y="1005469"/>
                  <a:pt x="1708180" y="1005469"/>
                </a:cubicBezTo>
                <a:cubicBezTo>
                  <a:pt x="1727156" y="1005469"/>
                  <a:pt x="1739371" y="997760"/>
                  <a:pt x="1744827" y="982342"/>
                </a:cubicBezTo>
                <a:cubicBezTo>
                  <a:pt x="1746190" y="978488"/>
                  <a:pt x="1747384" y="973322"/>
                  <a:pt x="1748407" y="966843"/>
                </a:cubicBezTo>
                <a:lnTo>
                  <a:pt x="1750014" y="952157"/>
                </a:lnTo>
                <a:lnTo>
                  <a:pt x="2047133" y="952157"/>
                </a:lnTo>
                <a:lnTo>
                  <a:pt x="2044048" y="978073"/>
                </a:lnTo>
                <a:cubicBezTo>
                  <a:pt x="2038355" y="1013415"/>
                  <a:pt x="2021514" y="1049706"/>
                  <a:pt x="1993525" y="1086945"/>
                </a:cubicBezTo>
                <a:cubicBezTo>
                  <a:pt x="1965537" y="1124185"/>
                  <a:pt x="1928653" y="1152411"/>
                  <a:pt x="1882874" y="1171624"/>
                </a:cubicBezTo>
                <a:cubicBezTo>
                  <a:pt x="1837095" y="1190837"/>
                  <a:pt x="1783134" y="1200443"/>
                  <a:pt x="1720988" y="1200443"/>
                </a:cubicBezTo>
                <a:cubicBezTo>
                  <a:pt x="1652202" y="1200443"/>
                  <a:pt x="1591480" y="1189058"/>
                  <a:pt x="1538823" y="1166287"/>
                </a:cubicBezTo>
                <a:cubicBezTo>
                  <a:pt x="1486166" y="1143516"/>
                  <a:pt x="1446791" y="1113867"/>
                  <a:pt x="1420700" y="1077339"/>
                </a:cubicBezTo>
                <a:cubicBezTo>
                  <a:pt x="1394609" y="1040811"/>
                  <a:pt x="1379191" y="1002267"/>
                  <a:pt x="1374447" y="961706"/>
                </a:cubicBezTo>
                <a:close/>
                <a:moveTo>
                  <a:pt x="299578" y="656793"/>
                </a:moveTo>
                <a:lnTo>
                  <a:pt x="299578" y="979140"/>
                </a:lnTo>
                <a:cubicBezTo>
                  <a:pt x="341798" y="977717"/>
                  <a:pt x="368720" y="971076"/>
                  <a:pt x="380342" y="959216"/>
                </a:cubicBezTo>
                <a:cubicBezTo>
                  <a:pt x="391965" y="947356"/>
                  <a:pt x="397776" y="918181"/>
                  <a:pt x="397776" y="871691"/>
                </a:cubicBezTo>
                <a:lnTo>
                  <a:pt x="397776" y="764242"/>
                </a:lnTo>
                <a:cubicBezTo>
                  <a:pt x="397776" y="714905"/>
                  <a:pt x="392558" y="685019"/>
                  <a:pt x="382121" y="674582"/>
                </a:cubicBezTo>
                <a:cubicBezTo>
                  <a:pt x="371685" y="664146"/>
                  <a:pt x="344170" y="658216"/>
                  <a:pt x="299578" y="656793"/>
                </a:cubicBezTo>
                <a:close/>
                <a:moveTo>
                  <a:pt x="299578" y="221303"/>
                </a:moveTo>
                <a:lnTo>
                  <a:pt x="299578" y="477473"/>
                </a:lnTo>
                <a:cubicBezTo>
                  <a:pt x="312386" y="476999"/>
                  <a:pt x="322348" y="476762"/>
                  <a:pt x="329464" y="476762"/>
                </a:cubicBezTo>
                <a:cubicBezTo>
                  <a:pt x="358876" y="476762"/>
                  <a:pt x="377615" y="469527"/>
                  <a:pt x="385679" y="455058"/>
                </a:cubicBezTo>
                <a:cubicBezTo>
                  <a:pt x="393744" y="440589"/>
                  <a:pt x="397776" y="399199"/>
                  <a:pt x="397776" y="330887"/>
                </a:cubicBezTo>
                <a:cubicBezTo>
                  <a:pt x="397776" y="294833"/>
                  <a:pt x="394455" y="269572"/>
                  <a:pt x="387814" y="255103"/>
                </a:cubicBezTo>
                <a:cubicBezTo>
                  <a:pt x="381173" y="240634"/>
                  <a:pt x="372515" y="231502"/>
                  <a:pt x="361841" y="227707"/>
                </a:cubicBezTo>
                <a:cubicBezTo>
                  <a:pt x="351167" y="223912"/>
                  <a:pt x="330413" y="221777"/>
                  <a:pt x="299578" y="221303"/>
                </a:cubicBezTo>
                <a:close/>
                <a:moveTo>
                  <a:pt x="6410325" y="24194"/>
                </a:moveTo>
                <a:lnTo>
                  <a:pt x="6909857" y="24194"/>
                </a:lnTo>
                <a:lnTo>
                  <a:pt x="6909857" y="254747"/>
                </a:lnTo>
                <a:lnTo>
                  <a:pt x="6709902" y="254747"/>
                </a:lnTo>
                <a:lnTo>
                  <a:pt x="6709902" y="310131"/>
                </a:lnTo>
                <a:lnTo>
                  <a:pt x="6410325" y="310131"/>
                </a:lnTo>
                <a:close/>
                <a:moveTo>
                  <a:pt x="5466662" y="24194"/>
                </a:moveTo>
                <a:lnTo>
                  <a:pt x="5717140" y="24194"/>
                </a:lnTo>
                <a:lnTo>
                  <a:pt x="5717140" y="310131"/>
                </a:lnTo>
                <a:lnTo>
                  <a:pt x="5466662" y="310131"/>
                </a:lnTo>
                <a:close/>
                <a:moveTo>
                  <a:pt x="5048250" y="24194"/>
                </a:moveTo>
                <a:lnTo>
                  <a:pt x="5298728" y="24194"/>
                </a:lnTo>
                <a:lnTo>
                  <a:pt x="5391295" y="310131"/>
                </a:lnTo>
                <a:lnTo>
                  <a:pt x="5048250" y="310131"/>
                </a:lnTo>
                <a:close/>
                <a:moveTo>
                  <a:pt x="4067176" y="24194"/>
                </a:moveTo>
                <a:lnTo>
                  <a:pt x="4366753" y="24194"/>
                </a:lnTo>
                <a:lnTo>
                  <a:pt x="4366753" y="310131"/>
                </a:lnTo>
                <a:lnTo>
                  <a:pt x="4067176" y="310131"/>
                </a:lnTo>
                <a:close/>
                <a:moveTo>
                  <a:pt x="1753010" y="24194"/>
                </a:moveTo>
                <a:lnTo>
                  <a:pt x="2052587" y="24194"/>
                </a:lnTo>
                <a:lnTo>
                  <a:pt x="2052587" y="310131"/>
                </a:lnTo>
                <a:lnTo>
                  <a:pt x="1753010" y="310131"/>
                </a:lnTo>
                <a:close/>
                <a:moveTo>
                  <a:pt x="1367331" y="24194"/>
                </a:moveTo>
                <a:lnTo>
                  <a:pt x="1666908" y="24194"/>
                </a:lnTo>
                <a:lnTo>
                  <a:pt x="1666908" y="310131"/>
                </a:lnTo>
                <a:lnTo>
                  <a:pt x="1367331" y="310131"/>
                </a:lnTo>
                <a:close/>
                <a:moveTo>
                  <a:pt x="0" y="24194"/>
                </a:moveTo>
                <a:lnTo>
                  <a:pt x="298866" y="24194"/>
                </a:lnTo>
                <a:cubicBezTo>
                  <a:pt x="393270" y="24194"/>
                  <a:pt x="464784" y="31541"/>
                  <a:pt x="513409" y="46236"/>
                </a:cubicBezTo>
                <a:cubicBezTo>
                  <a:pt x="562034" y="60931"/>
                  <a:pt x="601289" y="90679"/>
                  <a:pt x="631176" y="135479"/>
                </a:cubicBezTo>
                <a:cubicBezTo>
                  <a:pt x="661063" y="180279"/>
                  <a:pt x="676006" y="252457"/>
                  <a:pt x="676006" y="352012"/>
                </a:cubicBezTo>
                <a:cubicBezTo>
                  <a:pt x="676006" y="419331"/>
                  <a:pt x="665451" y="466264"/>
                  <a:pt x="644340" y="492811"/>
                </a:cubicBezTo>
                <a:cubicBezTo>
                  <a:pt x="623230" y="519359"/>
                  <a:pt x="581602" y="539744"/>
                  <a:pt x="519457" y="553969"/>
                </a:cubicBezTo>
                <a:cubicBezTo>
                  <a:pt x="588718" y="569631"/>
                  <a:pt x="635683" y="595618"/>
                  <a:pt x="660351" y="631932"/>
                </a:cubicBezTo>
                <a:cubicBezTo>
                  <a:pt x="685019" y="668245"/>
                  <a:pt x="697353" y="723900"/>
                  <a:pt x="697353" y="798898"/>
                </a:cubicBezTo>
                <a:lnTo>
                  <a:pt x="697353" y="905691"/>
                </a:lnTo>
                <a:cubicBezTo>
                  <a:pt x="697353" y="983536"/>
                  <a:pt x="688458" y="1041207"/>
                  <a:pt x="670669" y="1078706"/>
                </a:cubicBezTo>
                <a:cubicBezTo>
                  <a:pt x="652879" y="1116205"/>
                  <a:pt x="624535" y="1141837"/>
                  <a:pt x="585634" y="1155602"/>
                </a:cubicBezTo>
                <a:cubicBezTo>
                  <a:pt x="546734" y="1169367"/>
                  <a:pt x="467037" y="1176249"/>
                  <a:pt x="346542" y="1176249"/>
                </a:cubicBezTo>
                <a:lnTo>
                  <a:pt x="0" y="1176249"/>
                </a:lnTo>
                <a:close/>
                <a:moveTo>
                  <a:pt x="9215689" y="0"/>
                </a:moveTo>
                <a:cubicBezTo>
                  <a:pt x="9293488" y="0"/>
                  <a:pt x="9359784" y="12571"/>
                  <a:pt x="9414576" y="37714"/>
                </a:cubicBezTo>
                <a:cubicBezTo>
                  <a:pt x="9469368" y="62857"/>
                  <a:pt x="9505659" y="94522"/>
                  <a:pt x="9523449" y="132711"/>
                </a:cubicBezTo>
                <a:cubicBezTo>
                  <a:pt x="9541238" y="170899"/>
                  <a:pt x="9550133" y="235772"/>
                  <a:pt x="9550133" y="327329"/>
                </a:cubicBezTo>
                <a:lnTo>
                  <a:pt x="9550133" y="372870"/>
                </a:lnTo>
                <a:lnTo>
                  <a:pt x="9271904" y="372870"/>
                </a:lnTo>
                <a:lnTo>
                  <a:pt x="9271904" y="287480"/>
                </a:lnTo>
                <a:cubicBezTo>
                  <a:pt x="9271904" y="247631"/>
                  <a:pt x="9268346" y="222252"/>
                  <a:pt x="9261230" y="211341"/>
                </a:cubicBezTo>
                <a:cubicBezTo>
                  <a:pt x="9254114" y="200430"/>
                  <a:pt x="9242254" y="194974"/>
                  <a:pt x="9225651" y="194974"/>
                </a:cubicBezTo>
                <a:cubicBezTo>
                  <a:pt x="9207623" y="194974"/>
                  <a:pt x="9193985" y="202333"/>
                  <a:pt x="9184735" y="217050"/>
                </a:cubicBezTo>
                <a:cubicBezTo>
                  <a:pt x="9175484" y="231767"/>
                  <a:pt x="9170859" y="254080"/>
                  <a:pt x="9170859" y="283989"/>
                </a:cubicBezTo>
                <a:cubicBezTo>
                  <a:pt x="9170859" y="322437"/>
                  <a:pt x="9176058" y="351393"/>
                  <a:pt x="9186458" y="370858"/>
                </a:cubicBezTo>
                <a:cubicBezTo>
                  <a:pt x="9196390" y="390323"/>
                  <a:pt x="9224609" y="413801"/>
                  <a:pt x="9271114" y="441294"/>
                </a:cubicBezTo>
                <a:cubicBezTo>
                  <a:pt x="9404470" y="520443"/>
                  <a:pt x="9488463" y="585397"/>
                  <a:pt x="9523093" y="636157"/>
                </a:cubicBezTo>
                <a:cubicBezTo>
                  <a:pt x="9557723" y="686916"/>
                  <a:pt x="9575039" y="768749"/>
                  <a:pt x="9575039" y="881653"/>
                </a:cubicBezTo>
                <a:cubicBezTo>
                  <a:pt x="9575039" y="963723"/>
                  <a:pt x="9565432" y="1024207"/>
                  <a:pt x="9546219" y="1063107"/>
                </a:cubicBezTo>
                <a:cubicBezTo>
                  <a:pt x="9527007" y="1102007"/>
                  <a:pt x="9489886" y="1134622"/>
                  <a:pt x="9434857" y="1160950"/>
                </a:cubicBezTo>
                <a:cubicBezTo>
                  <a:pt x="9379827" y="1187279"/>
                  <a:pt x="9315784" y="1200443"/>
                  <a:pt x="9242729" y="1200443"/>
                </a:cubicBezTo>
                <a:cubicBezTo>
                  <a:pt x="9162557" y="1200443"/>
                  <a:pt x="9094126" y="1185263"/>
                  <a:pt x="9037437" y="1154902"/>
                </a:cubicBezTo>
                <a:cubicBezTo>
                  <a:pt x="8980747" y="1124541"/>
                  <a:pt x="8943625" y="1085878"/>
                  <a:pt x="8926074" y="1038913"/>
                </a:cubicBezTo>
                <a:cubicBezTo>
                  <a:pt x="8908521" y="991949"/>
                  <a:pt x="8899745" y="925297"/>
                  <a:pt x="8899745" y="838958"/>
                </a:cubicBezTo>
                <a:lnTo>
                  <a:pt x="8899745" y="763530"/>
                </a:lnTo>
                <a:lnTo>
                  <a:pt x="9177975" y="763530"/>
                </a:lnTo>
                <a:lnTo>
                  <a:pt x="9177975" y="903712"/>
                </a:lnTo>
                <a:cubicBezTo>
                  <a:pt x="9177975" y="946882"/>
                  <a:pt x="9181888" y="974634"/>
                  <a:pt x="9189716" y="986968"/>
                </a:cubicBezTo>
                <a:cubicBezTo>
                  <a:pt x="9197543" y="999302"/>
                  <a:pt x="9211419" y="1005469"/>
                  <a:pt x="9231343" y="1005469"/>
                </a:cubicBezTo>
                <a:cubicBezTo>
                  <a:pt x="9251268" y="1005469"/>
                  <a:pt x="9266092" y="997642"/>
                  <a:pt x="9275817" y="981987"/>
                </a:cubicBezTo>
                <a:cubicBezTo>
                  <a:pt x="9285542" y="966332"/>
                  <a:pt x="9290405" y="943087"/>
                  <a:pt x="9290405" y="912251"/>
                </a:cubicBezTo>
                <a:cubicBezTo>
                  <a:pt x="9290405" y="844414"/>
                  <a:pt x="9281154" y="800058"/>
                  <a:pt x="9262653" y="779185"/>
                </a:cubicBezTo>
                <a:cubicBezTo>
                  <a:pt x="9243677" y="758312"/>
                  <a:pt x="9196950" y="723444"/>
                  <a:pt x="9122471" y="674582"/>
                </a:cubicBezTo>
                <a:cubicBezTo>
                  <a:pt x="9047992" y="625246"/>
                  <a:pt x="8998655" y="589429"/>
                  <a:pt x="8974461" y="567133"/>
                </a:cubicBezTo>
                <a:cubicBezTo>
                  <a:pt x="8950268" y="544837"/>
                  <a:pt x="8930225" y="514001"/>
                  <a:pt x="8914332" y="474627"/>
                </a:cubicBezTo>
                <a:cubicBezTo>
                  <a:pt x="8898440" y="435253"/>
                  <a:pt x="8890494" y="384967"/>
                  <a:pt x="8890494" y="323771"/>
                </a:cubicBezTo>
                <a:cubicBezTo>
                  <a:pt x="8890494" y="235534"/>
                  <a:pt x="8901761" y="171017"/>
                  <a:pt x="8924295" y="130220"/>
                </a:cubicBezTo>
                <a:cubicBezTo>
                  <a:pt x="8946828" y="89422"/>
                  <a:pt x="8983238" y="57520"/>
                  <a:pt x="9033523" y="34512"/>
                </a:cubicBezTo>
                <a:cubicBezTo>
                  <a:pt x="9083808" y="11504"/>
                  <a:pt x="9144530" y="0"/>
                  <a:pt x="9215689" y="0"/>
                </a:cubicBezTo>
                <a:close/>
                <a:moveTo>
                  <a:pt x="7891713" y="0"/>
                </a:moveTo>
                <a:cubicBezTo>
                  <a:pt x="7969513" y="0"/>
                  <a:pt x="8035809" y="12571"/>
                  <a:pt x="8090601" y="37714"/>
                </a:cubicBezTo>
                <a:cubicBezTo>
                  <a:pt x="8145393" y="62857"/>
                  <a:pt x="8181684" y="94522"/>
                  <a:pt x="8199474" y="132711"/>
                </a:cubicBezTo>
                <a:cubicBezTo>
                  <a:pt x="8212816" y="161352"/>
                  <a:pt x="8221155" y="205003"/>
                  <a:pt x="8224490" y="263664"/>
                </a:cubicBezTo>
                <a:lnTo>
                  <a:pt x="8225707" y="310131"/>
                </a:lnTo>
                <a:lnTo>
                  <a:pt x="7947929" y="310131"/>
                </a:lnTo>
                <a:lnTo>
                  <a:pt x="7947929" y="287480"/>
                </a:lnTo>
                <a:cubicBezTo>
                  <a:pt x="7947929" y="247631"/>
                  <a:pt x="7944371" y="222252"/>
                  <a:pt x="7937255" y="211341"/>
                </a:cubicBezTo>
                <a:cubicBezTo>
                  <a:pt x="7930139" y="200430"/>
                  <a:pt x="7918279" y="194974"/>
                  <a:pt x="7901675" y="194974"/>
                </a:cubicBezTo>
                <a:cubicBezTo>
                  <a:pt x="7883649" y="194974"/>
                  <a:pt x="7870010" y="202333"/>
                  <a:pt x="7860759" y="217050"/>
                </a:cubicBezTo>
                <a:cubicBezTo>
                  <a:pt x="7851509" y="231767"/>
                  <a:pt x="7846883" y="254080"/>
                  <a:pt x="7846883" y="283989"/>
                </a:cubicBezTo>
                <a:lnTo>
                  <a:pt x="7848900" y="310131"/>
                </a:lnTo>
                <a:lnTo>
                  <a:pt x="7566986" y="310131"/>
                </a:lnTo>
                <a:lnTo>
                  <a:pt x="7568631" y="262041"/>
                </a:lnTo>
                <a:cubicBezTo>
                  <a:pt x="7572857" y="204758"/>
                  <a:pt x="7583419" y="160818"/>
                  <a:pt x="7600319" y="130220"/>
                </a:cubicBezTo>
                <a:cubicBezTo>
                  <a:pt x="7622853" y="89422"/>
                  <a:pt x="7659263" y="57520"/>
                  <a:pt x="7709548" y="34512"/>
                </a:cubicBezTo>
                <a:cubicBezTo>
                  <a:pt x="7759833" y="11504"/>
                  <a:pt x="7820555" y="0"/>
                  <a:pt x="7891713" y="0"/>
                </a:cubicBezTo>
                <a:close/>
                <a:moveTo>
                  <a:pt x="3043489" y="0"/>
                </a:moveTo>
                <a:cubicBezTo>
                  <a:pt x="3121289" y="0"/>
                  <a:pt x="3187584" y="12571"/>
                  <a:pt x="3242377" y="37714"/>
                </a:cubicBezTo>
                <a:cubicBezTo>
                  <a:pt x="3297169" y="62857"/>
                  <a:pt x="3333460" y="94522"/>
                  <a:pt x="3351249" y="132711"/>
                </a:cubicBezTo>
                <a:cubicBezTo>
                  <a:pt x="3364592" y="161352"/>
                  <a:pt x="3372930" y="205003"/>
                  <a:pt x="3376266" y="263664"/>
                </a:cubicBezTo>
                <a:lnTo>
                  <a:pt x="3377483" y="310131"/>
                </a:lnTo>
                <a:lnTo>
                  <a:pt x="3099704" y="310131"/>
                </a:lnTo>
                <a:lnTo>
                  <a:pt x="3099704" y="287480"/>
                </a:lnTo>
                <a:cubicBezTo>
                  <a:pt x="3099704" y="247631"/>
                  <a:pt x="3096146" y="222252"/>
                  <a:pt x="3089030" y="211341"/>
                </a:cubicBezTo>
                <a:cubicBezTo>
                  <a:pt x="3081914" y="200430"/>
                  <a:pt x="3070055" y="194974"/>
                  <a:pt x="3053451" y="194974"/>
                </a:cubicBezTo>
                <a:cubicBezTo>
                  <a:pt x="3035425" y="194974"/>
                  <a:pt x="3021786" y="202333"/>
                  <a:pt x="3012535" y="217050"/>
                </a:cubicBezTo>
                <a:cubicBezTo>
                  <a:pt x="3003284" y="231767"/>
                  <a:pt x="2998659" y="254080"/>
                  <a:pt x="2998659" y="283989"/>
                </a:cubicBezTo>
                <a:lnTo>
                  <a:pt x="3000676" y="310131"/>
                </a:lnTo>
                <a:lnTo>
                  <a:pt x="2718762" y="310131"/>
                </a:lnTo>
                <a:lnTo>
                  <a:pt x="2720408" y="262041"/>
                </a:lnTo>
                <a:cubicBezTo>
                  <a:pt x="2724633" y="204758"/>
                  <a:pt x="2735195" y="160818"/>
                  <a:pt x="2752096" y="130220"/>
                </a:cubicBezTo>
                <a:cubicBezTo>
                  <a:pt x="2774629" y="89422"/>
                  <a:pt x="2811038" y="57520"/>
                  <a:pt x="2861323" y="34512"/>
                </a:cubicBezTo>
                <a:cubicBezTo>
                  <a:pt x="2911609" y="11504"/>
                  <a:pt x="2972330" y="0"/>
                  <a:pt x="3043489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0000"/>
                </a:srgbClr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392366" y="5110173"/>
            <a:ext cx="1407268" cy="3629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椭圆 4"/>
          <p:cNvSpPr/>
          <p:nvPr/>
        </p:nvSpPr>
        <p:spPr>
          <a:xfrm>
            <a:off x="5742562" y="1210518"/>
            <a:ext cx="706876" cy="616094"/>
          </a:xfrm>
          <a:custGeom>
            <a:avLst/>
            <a:gdLst>
              <a:gd name="connsiteX0" fmla="*/ 203708 w 327857"/>
              <a:gd name="connsiteY0" fmla="*/ 71438 h 285751"/>
              <a:gd name="connsiteX1" fmla="*/ 201104 w 327857"/>
              <a:gd name="connsiteY1" fmla="*/ 74034 h 285751"/>
              <a:gd name="connsiteX2" fmla="*/ 169862 w 327857"/>
              <a:gd name="connsiteY2" fmla="*/ 259633 h 285751"/>
              <a:gd name="connsiteX3" fmla="*/ 171164 w 327857"/>
              <a:gd name="connsiteY3" fmla="*/ 262228 h 285751"/>
              <a:gd name="connsiteX4" fmla="*/ 173767 w 327857"/>
              <a:gd name="connsiteY4" fmla="*/ 263526 h 285751"/>
              <a:gd name="connsiteX5" fmla="*/ 296132 w 327857"/>
              <a:gd name="connsiteY5" fmla="*/ 220696 h 285751"/>
              <a:gd name="connsiteX6" fmla="*/ 300037 w 327857"/>
              <a:gd name="connsiteY6" fmla="*/ 218100 h 285751"/>
              <a:gd name="connsiteX7" fmla="*/ 298735 w 327857"/>
              <a:gd name="connsiteY7" fmla="*/ 212908 h 285751"/>
              <a:gd name="connsiteX8" fmla="*/ 207613 w 327857"/>
              <a:gd name="connsiteY8" fmla="*/ 72736 h 285751"/>
              <a:gd name="connsiteX9" fmla="*/ 203708 w 327857"/>
              <a:gd name="connsiteY9" fmla="*/ 71438 h 285751"/>
              <a:gd name="connsiteX10" fmla="*/ 198289 w 327857"/>
              <a:gd name="connsiteY10" fmla="*/ 36513 h 285751"/>
              <a:gd name="connsiteX11" fmla="*/ 206031 w 327857"/>
              <a:gd name="connsiteY11" fmla="*/ 40407 h 285751"/>
              <a:gd name="connsiteX12" fmla="*/ 326033 w 327857"/>
              <a:gd name="connsiteY12" fmla="*/ 218249 h 285751"/>
              <a:gd name="connsiteX13" fmla="*/ 327323 w 327857"/>
              <a:gd name="connsiteY13" fmla="*/ 227336 h 285751"/>
              <a:gd name="connsiteX14" fmla="*/ 320871 w 327857"/>
              <a:gd name="connsiteY14" fmla="*/ 233827 h 285751"/>
              <a:gd name="connsiteX15" fmla="*/ 167321 w 327857"/>
              <a:gd name="connsiteY15" fmla="*/ 284453 h 285751"/>
              <a:gd name="connsiteX16" fmla="*/ 164740 w 327857"/>
              <a:gd name="connsiteY16" fmla="*/ 285751 h 285751"/>
              <a:gd name="connsiteX17" fmla="*/ 158289 w 327857"/>
              <a:gd name="connsiteY17" fmla="*/ 284453 h 285751"/>
              <a:gd name="connsiteX18" fmla="*/ 71836 w 327857"/>
              <a:gd name="connsiteY18" fmla="*/ 227336 h 285751"/>
              <a:gd name="connsiteX19" fmla="*/ 67965 w 327857"/>
              <a:gd name="connsiteY19" fmla="*/ 220846 h 285751"/>
              <a:gd name="connsiteX20" fmla="*/ 69255 w 327857"/>
              <a:gd name="connsiteY20" fmla="*/ 214355 h 285751"/>
              <a:gd name="connsiteX21" fmla="*/ 190547 w 327857"/>
              <a:gd name="connsiteY21" fmla="*/ 40407 h 285751"/>
              <a:gd name="connsiteX22" fmla="*/ 198289 w 327857"/>
              <a:gd name="connsiteY22" fmla="*/ 36513 h 285751"/>
              <a:gd name="connsiteX23" fmla="*/ 98425 w 327857"/>
              <a:gd name="connsiteY23" fmla="*/ 0 h 285751"/>
              <a:gd name="connsiteX24" fmla="*/ 104900 w 327857"/>
              <a:gd name="connsiteY24" fmla="*/ 3850 h 285751"/>
              <a:gd name="connsiteX25" fmla="*/ 147638 w 327857"/>
              <a:gd name="connsiteY25" fmla="*/ 65459 h 285751"/>
              <a:gd name="connsiteX26" fmla="*/ 138572 w 327857"/>
              <a:gd name="connsiteY26" fmla="*/ 77011 h 285751"/>
              <a:gd name="connsiteX27" fmla="*/ 106196 w 327857"/>
              <a:gd name="connsiteY27" fmla="*/ 26953 h 285751"/>
              <a:gd name="connsiteX28" fmla="*/ 102310 w 327857"/>
              <a:gd name="connsiteY28" fmla="*/ 25670 h 285751"/>
              <a:gd name="connsiteX29" fmla="*/ 101015 w 327857"/>
              <a:gd name="connsiteY29" fmla="*/ 28237 h 285751"/>
              <a:gd name="connsiteX30" fmla="*/ 77704 w 327857"/>
              <a:gd name="connsiteY30" fmla="*/ 163006 h 285751"/>
              <a:gd name="connsiteX31" fmla="*/ 64753 w 327857"/>
              <a:gd name="connsiteY31" fmla="*/ 180975 h 285751"/>
              <a:gd name="connsiteX32" fmla="*/ 3885 w 327857"/>
              <a:gd name="connsiteY32" fmla="*/ 142470 h 285751"/>
              <a:gd name="connsiteX33" fmla="*/ 0 w 327857"/>
              <a:gd name="connsiteY33" fmla="*/ 137336 h 285751"/>
              <a:gd name="connsiteX34" fmla="*/ 1295 w 327857"/>
              <a:gd name="connsiteY34" fmla="*/ 132202 h 285751"/>
              <a:gd name="connsiteX35" fmla="*/ 93245 w 327857"/>
              <a:gd name="connsiteY35" fmla="*/ 3850 h 285751"/>
              <a:gd name="connsiteX36" fmla="*/ 98425 w 327857"/>
              <a:gd name="connsiteY36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7857" h="285751">
                <a:moveTo>
                  <a:pt x="203708" y="71438"/>
                </a:moveTo>
                <a:cubicBezTo>
                  <a:pt x="202406" y="71438"/>
                  <a:pt x="201104" y="72736"/>
                  <a:pt x="201104" y="74034"/>
                </a:cubicBezTo>
                <a:cubicBezTo>
                  <a:pt x="201104" y="74034"/>
                  <a:pt x="201104" y="74034"/>
                  <a:pt x="169862" y="259633"/>
                </a:cubicBezTo>
                <a:cubicBezTo>
                  <a:pt x="169862" y="260930"/>
                  <a:pt x="169862" y="262228"/>
                  <a:pt x="171164" y="262228"/>
                </a:cubicBezTo>
                <a:cubicBezTo>
                  <a:pt x="171164" y="263526"/>
                  <a:pt x="172466" y="263526"/>
                  <a:pt x="173767" y="263526"/>
                </a:cubicBezTo>
                <a:cubicBezTo>
                  <a:pt x="173767" y="263526"/>
                  <a:pt x="173767" y="263526"/>
                  <a:pt x="296132" y="220696"/>
                </a:cubicBezTo>
                <a:cubicBezTo>
                  <a:pt x="297434" y="220696"/>
                  <a:pt x="298735" y="219398"/>
                  <a:pt x="300037" y="218100"/>
                </a:cubicBezTo>
                <a:cubicBezTo>
                  <a:pt x="300037" y="215504"/>
                  <a:pt x="300037" y="214206"/>
                  <a:pt x="298735" y="212908"/>
                </a:cubicBezTo>
                <a:cubicBezTo>
                  <a:pt x="298735" y="212908"/>
                  <a:pt x="298735" y="212908"/>
                  <a:pt x="207613" y="72736"/>
                </a:cubicBezTo>
                <a:cubicBezTo>
                  <a:pt x="206311" y="71438"/>
                  <a:pt x="205009" y="71438"/>
                  <a:pt x="203708" y="71438"/>
                </a:cubicBezTo>
                <a:close/>
                <a:moveTo>
                  <a:pt x="198289" y="36513"/>
                </a:moveTo>
                <a:cubicBezTo>
                  <a:pt x="200870" y="36513"/>
                  <a:pt x="204741" y="37811"/>
                  <a:pt x="206031" y="40407"/>
                </a:cubicBezTo>
                <a:cubicBezTo>
                  <a:pt x="206031" y="40407"/>
                  <a:pt x="206031" y="40407"/>
                  <a:pt x="326033" y="218249"/>
                </a:cubicBezTo>
                <a:cubicBezTo>
                  <a:pt x="327323" y="220846"/>
                  <a:pt x="328613" y="224740"/>
                  <a:pt x="327323" y="227336"/>
                </a:cubicBezTo>
                <a:cubicBezTo>
                  <a:pt x="326033" y="229932"/>
                  <a:pt x="323452" y="232529"/>
                  <a:pt x="320871" y="233827"/>
                </a:cubicBezTo>
                <a:cubicBezTo>
                  <a:pt x="320871" y="233827"/>
                  <a:pt x="320871" y="233827"/>
                  <a:pt x="167321" y="284453"/>
                </a:cubicBezTo>
                <a:cubicBezTo>
                  <a:pt x="166031" y="285751"/>
                  <a:pt x="164740" y="285751"/>
                  <a:pt x="164740" y="285751"/>
                </a:cubicBezTo>
                <a:cubicBezTo>
                  <a:pt x="162160" y="285751"/>
                  <a:pt x="160869" y="284453"/>
                  <a:pt x="158289" y="284453"/>
                </a:cubicBezTo>
                <a:cubicBezTo>
                  <a:pt x="158289" y="284453"/>
                  <a:pt x="158289" y="284453"/>
                  <a:pt x="71836" y="227336"/>
                </a:cubicBezTo>
                <a:cubicBezTo>
                  <a:pt x="69255" y="226038"/>
                  <a:pt x="67965" y="223442"/>
                  <a:pt x="67965" y="220846"/>
                </a:cubicBezTo>
                <a:cubicBezTo>
                  <a:pt x="66675" y="218249"/>
                  <a:pt x="67965" y="215653"/>
                  <a:pt x="69255" y="214355"/>
                </a:cubicBezTo>
                <a:cubicBezTo>
                  <a:pt x="69255" y="214355"/>
                  <a:pt x="69255" y="214355"/>
                  <a:pt x="190547" y="40407"/>
                </a:cubicBezTo>
                <a:cubicBezTo>
                  <a:pt x="191838" y="37811"/>
                  <a:pt x="195709" y="36513"/>
                  <a:pt x="198289" y="36513"/>
                </a:cubicBezTo>
                <a:close/>
                <a:moveTo>
                  <a:pt x="98425" y="0"/>
                </a:moveTo>
                <a:cubicBezTo>
                  <a:pt x="101015" y="0"/>
                  <a:pt x="103605" y="1283"/>
                  <a:pt x="104900" y="3850"/>
                </a:cubicBezTo>
                <a:cubicBezTo>
                  <a:pt x="104900" y="3850"/>
                  <a:pt x="104900" y="3850"/>
                  <a:pt x="147638" y="65459"/>
                </a:cubicBezTo>
                <a:cubicBezTo>
                  <a:pt x="147638" y="65459"/>
                  <a:pt x="147638" y="65459"/>
                  <a:pt x="138572" y="77011"/>
                </a:cubicBezTo>
                <a:cubicBezTo>
                  <a:pt x="138572" y="77011"/>
                  <a:pt x="138572" y="77011"/>
                  <a:pt x="106196" y="26953"/>
                </a:cubicBezTo>
                <a:cubicBezTo>
                  <a:pt x="104900" y="25670"/>
                  <a:pt x="103605" y="25670"/>
                  <a:pt x="102310" y="25670"/>
                </a:cubicBezTo>
                <a:cubicBezTo>
                  <a:pt x="102310" y="25670"/>
                  <a:pt x="101015" y="26953"/>
                  <a:pt x="101015" y="28237"/>
                </a:cubicBezTo>
                <a:lnTo>
                  <a:pt x="77704" y="163006"/>
                </a:lnTo>
                <a:cubicBezTo>
                  <a:pt x="77704" y="163006"/>
                  <a:pt x="77704" y="163006"/>
                  <a:pt x="64753" y="180975"/>
                </a:cubicBezTo>
                <a:cubicBezTo>
                  <a:pt x="64753" y="180975"/>
                  <a:pt x="64753" y="180975"/>
                  <a:pt x="3885" y="142470"/>
                </a:cubicBezTo>
                <a:cubicBezTo>
                  <a:pt x="1295" y="141186"/>
                  <a:pt x="0" y="139903"/>
                  <a:pt x="0" y="137336"/>
                </a:cubicBezTo>
                <a:cubicBezTo>
                  <a:pt x="0" y="136052"/>
                  <a:pt x="0" y="133485"/>
                  <a:pt x="1295" y="132202"/>
                </a:cubicBezTo>
                <a:cubicBezTo>
                  <a:pt x="1295" y="132202"/>
                  <a:pt x="1295" y="132202"/>
                  <a:pt x="93245" y="3850"/>
                </a:cubicBezTo>
                <a:cubicBezTo>
                  <a:pt x="94540" y="1283"/>
                  <a:pt x="95835" y="0"/>
                  <a:pt x="98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6250" y="2844454"/>
            <a:ext cx="739950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感谢您的观看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时尚中黑简体" panose="01010104010101010101" pitchFamily="2" charset="-122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6323" y="5115236"/>
            <a:ext cx="1886504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rPr>
              <a:t>2020.12.23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: 形状 47"/>
          <p:cNvSpPr/>
          <p:nvPr/>
        </p:nvSpPr>
        <p:spPr>
          <a:xfrm>
            <a:off x="525294" y="2527679"/>
            <a:ext cx="11157625" cy="2112542"/>
          </a:xfrm>
          <a:custGeom>
            <a:avLst/>
            <a:gdLst>
              <a:gd name="connsiteX0" fmla="*/ 0 w 11157625"/>
              <a:gd name="connsiteY0" fmla="*/ 1796803 h 2098490"/>
              <a:gd name="connsiteX1" fmla="*/ 1877438 w 11157625"/>
              <a:gd name="connsiteY1" fmla="*/ 1174233 h 2098490"/>
              <a:gd name="connsiteX2" fmla="*/ 4406629 w 11157625"/>
              <a:gd name="connsiteY2" fmla="*/ 2098361 h 2098490"/>
              <a:gd name="connsiteX3" fmla="*/ 7033097 w 11157625"/>
              <a:gd name="connsiteY3" fmla="*/ 1232599 h 2098490"/>
              <a:gd name="connsiteX4" fmla="*/ 8073957 w 11157625"/>
              <a:gd name="connsiteY4" fmla="*/ 84735 h 2098490"/>
              <a:gd name="connsiteX5" fmla="*/ 9367736 w 11157625"/>
              <a:gd name="connsiteY5" fmla="*/ 172284 h 2098490"/>
              <a:gd name="connsiteX6" fmla="*/ 11157625 w 11157625"/>
              <a:gd name="connsiteY6" fmla="*/ 862948 h 2098490"/>
              <a:gd name="connsiteX0-1" fmla="*/ 0 w 11157625"/>
              <a:gd name="connsiteY0-2" fmla="*/ 1747795 h 2049480"/>
              <a:gd name="connsiteX1-3" fmla="*/ 1877438 w 11157625"/>
              <a:gd name="connsiteY1-4" fmla="*/ 1125225 h 2049480"/>
              <a:gd name="connsiteX2-5" fmla="*/ 4406629 w 11157625"/>
              <a:gd name="connsiteY2-6" fmla="*/ 2049353 h 2049480"/>
              <a:gd name="connsiteX3-7" fmla="*/ 7033097 w 11157625"/>
              <a:gd name="connsiteY3-8" fmla="*/ 1183591 h 2049480"/>
              <a:gd name="connsiteX4-9" fmla="*/ 7966953 w 11157625"/>
              <a:gd name="connsiteY4-10" fmla="*/ 103821 h 2049480"/>
              <a:gd name="connsiteX5-11" fmla="*/ 9367736 w 11157625"/>
              <a:gd name="connsiteY5-12" fmla="*/ 123276 h 2049480"/>
              <a:gd name="connsiteX6-13" fmla="*/ 11157625 w 11157625"/>
              <a:gd name="connsiteY6-14" fmla="*/ 813940 h 2049480"/>
              <a:gd name="connsiteX0-15" fmla="*/ 0 w 11157625"/>
              <a:gd name="connsiteY0-16" fmla="*/ 1810857 h 2112542"/>
              <a:gd name="connsiteX1-17" fmla="*/ 1877438 w 11157625"/>
              <a:gd name="connsiteY1-18" fmla="*/ 1188287 h 2112542"/>
              <a:gd name="connsiteX2-19" fmla="*/ 4406629 w 11157625"/>
              <a:gd name="connsiteY2-20" fmla="*/ 2112415 h 2112542"/>
              <a:gd name="connsiteX3-21" fmla="*/ 7033097 w 11157625"/>
              <a:gd name="connsiteY3-22" fmla="*/ 1246653 h 2112542"/>
              <a:gd name="connsiteX4-23" fmla="*/ 7966953 w 11157625"/>
              <a:gd name="connsiteY4-24" fmla="*/ 166883 h 2112542"/>
              <a:gd name="connsiteX5-25" fmla="*/ 9367736 w 11157625"/>
              <a:gd name="connsiteY5-26" fmla="*/ 186338 h 2112542"/>
              <a:gd name="connsiteX6-27" fmla="*/ 11157625 w 11157625"/>
              <a:gd name="connsiteY6-28" fmla="*/ 877002 h 21125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157625" h="2112542">
                <a:moveTo>
                  <a:pt x="0" y="1810857"/>
                </a:moveTo>
                <a:cubicBezTo>
                  <a:pt x="571500" y="1474442"/>
                  <a:pt x="1143000" y="1138027"/>
                  <a:pt x="1877438" y="1188287"/>
                </a:cubicBezTo>
                <a:cubicBezTo>
                  <a:pt x="2611876" y="1238547"/>
                  <a:pt x="3547353" y="2102687"/>
                  <a:pt x="4406629" y="2112415"/>
                </a:cubicBezTo>
                <a:cubicBezTo>
                  <a:pt x="5265905" y="2122143"/>
                  <a:pt x="6439710" y="1570908"/>
                  <a:pt x="7033097" y="1246653"/>
                </a:cubicBezTo>
                <a:cubicBezTo>
                  <a:pt x="7626484" y="922398"/>
                  <a:pt x="7470842" y="489517"/>
                  <a:pt x="7966953" y="166883"/>
                </a:cubicBezTo>
                <a:cubicBezTo>
                  <a:pt x="8463064" y="-155751"/>
                  <a:pt x="8835957" y="67985"/>
                  <a:pt x="9367736" y="186338"/>
                </a:cubicBezTo>
                <a:cubicBezTo>
                  <a:pt x="9899515" y="304691"/>
                  <a:pt x="10519653" y="596521"/>
                  <a:pt x="11157625" y="877002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5153" y="711201"/>
            <a:ext cx="244169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58545" y="3344703"/>
            <a:ext cx="1677942" cy="1469710"/>
            <a:chOff x="1721794" y="2896808"/>
            <a:chExt cx="2038028" cy="1785109"/>
          </a:xfrm>
        </p:grpSpPr>
        <p:grpSp>
          <p:nvGrpSpPr>
            <p:cNvPr id="6" name="组合 5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" name="菱形 2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2" name="菱形 21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2404250" y="3404641"/>
              <a:ext cx="988022" cy="7272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91750" y="3653312"/>
            <a:ext cx="1677942" cy="1469710"/>
            <a:chOff x="1721794" y="2896808"/>
            <a:chExt cx="2038028" cy="1785109"/>
          </a:xfrm>
        </p:grpSpPr>
        <p:grpSp>
          <p:nvGrpSpPr>
            <p:cNvPr id="30" name="组合 29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2" name="菱形 31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3" name="菱形 32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2404250" y="3404641"/>
              <a:ext cx="988022" cy="7836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125661" y="2002853"/>
            <a:ext cx="1677942" cy="1469710"/>
            <a:chOff x="1721794" y="2896808"/>
            <a:chExt cx="2038028" cy="1785109"/>
          </a:xfrm>
        </p:grpSpPr>
        <p:grpSp>
          <p:nvGrpSpPr>
            <p:cNvPr id="35" name="组合 34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7" name="菱形 36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8" name="菱形 37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404250" y="3404641"/>
              <a:ext cx="988022" cy="78361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444760" y="504785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困难问题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86196" y="5280723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设计特色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48708" y="363281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总结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59805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054771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49736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9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grayscl/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4" y="4327854"/>
            <a:ext cx="192607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困难问题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14:switch dir="r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6004" y="711201"/>
            <a:ext cx="19900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list_entry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56005" y="4879340"/>
            <a:ext cx="6125845" cy="1004030"/>
            <a:chOff x="6798184" y="1678126"/>
            <a:chExt cx="4059638" cy="731645"/>
          </a:xfrm>
        </p:grpSpPr>
        <p:sp>
          <p:nvSpPr>
            <p:cNvPr id="21" name="矩形 20"/>
            <p:cNvSpPr/>
            <p:nvPr/>
          </p:nvSpPr>
          <p:spPr>
            <a:xfrm>
              <a:off x="6798184" y="2074292"/>
              <a:ext cx="4059638" cy="3354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如何利用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thread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中的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list_elem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访问到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thread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本身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798184" y="1678126"/>
              <a:ext cx="2241974" cy="3891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关于</a:t>
              </a: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list_entry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58151"/>
          <a:stretch>
            <a:fillRect/>
          </a:stretch>
        </p:blipFill>
        <p:spPr>
          <a:xfrm>
            <a:off x="1096010" y="1546225"/>
            <a:ext cx="8001000" cy="1020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70" y="3077210"/>
            <a:ext cx="3368040" cy="1432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10" y="2566670"/>
            <a:ext cx="3604260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6004" y="694691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字节对齐的问题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13485" y="1670050"/>
            <a:ext cx="7034530" cy="974003"/>
            <a:chOff x="6798184" y="1678126"/>
            <a:chExt cx="4059638" cy="751257"/>
          </a:xfrm>
        </p:grpSpPr>
        <p:sp>
          <p:nvSpPr>
            <p:cNvPr id="21" name="矩形 20"/>
            <p:cNvSpPr/>
            <p:nvPr/>
          </p:nvSpPr>
          <p:spPr>
            <a:xfrm>
              <a:off x="6798184" y="2074292"/>
              <a:ext cx="4059638" cy="3550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在创建进程之后，如果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esp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不能整除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，则需要减少至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的倍数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798184" y="1678126"/>
              <a:ext cx="2241974" cy="4119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忽略了字节对齐问题</a:t>
              </a:r>
              <a:endPara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3150870"/>
            <a:ext cx="4733925" cy="154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4427" y="694691"/>
            <a:ext cx="287083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释放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file_name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3485" y="1750695"/>
            <a:ext cx="736854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Start_process函数中过早释放了file_name导致page_fault</a:t>
            </a:r>
            <a:endParaRPr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9525" y="2336800"/>
            <a:ext cx="6513195" cy="35318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3484" y="694691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参数有效性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13485" y="1670050"/>
            <a:ext cx="7368540" cy="969016"/>
            <a:chOff x="6798184" y="1678126"/>
            <a:chExt cx="4059638" cy="754739"/>
          </a:xfrm>
        </p:grpSpPr>
        <p:sp>
          <p:nvSpPr>
            <p:cNvPr id="21" name="矩形 20"/>
            <p:cNvSpPr/>
            <p:nvPr/>
          </p:nvSpPr>
          <p:spPr>
            <a:xfrm>
              <a:off x="6798184" y="2074292"/>
              <a:ext cx="4059638" cy="3585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798184" y="1678126"/>
              <a:ext cx="2907040" cy="4159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没有检测参数有效性导致了错误</a:t>
              </a:r>
              <a:endPara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2639060"/>
            <a:ext cx="7696200" cy="3611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3802" y="805816"/>
            <a:ext cx="50374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信号量操作后删除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wait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元素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13485" y="1670050"/>
            <a:ext cx="10004425" cy="1338583"/>
            <a:chOff x="6798184" y="1678126"/>
            <a:chExt cx="4059638" cy="1042592"/>
          </a:xfrm>
        </p:grpSpPr>
        <p:sp>
          <p:nvSpPr>
            <p:cNvPr id="21" name="矩形 20"/>
            <p:cNvSpPr/>
            <p:nvPr/>
          </p:nvSpPr>
          <p:spPr>
            <a:xfrm>
              <a:off x="6798184" y="2074292"/>
              <a:ext cx="4059638" cy="6464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管道信号量信息未及时删除，里面有滞留的等待信息，在检测当前进程是否调用wait时会误判。</a:t>
              </a:r>
              <a:endParaRPr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798184" y="1678126"/>
              <a:ext cx="2907040" cy="4159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结束</a:t>
              </a:r>
              <a:r>
                <a:rPr 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信号量操作后，删除wait元素</a:t>
              </a:r>
              <a:endParaRPr 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3360420"/>
            <a:ext cx="6680200" cy="2317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sh dir="u"/>
      </p:transition>
    </mc:Choice>
    <mc:Fallback>
      <p:transition spd="med">
        <p:push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grayscl/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3" y="4327854"/>
            <a:ext cx="210117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时尚中黑简体" panose="01010104010101010101" pitchFamily="2" charset="-122"/>
                <a:cs typeface="+mn-cs"/>
              </a:rPr>
              <a:t>PART 02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设计特色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14:switch dir="r"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81B94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1B94F"/>
    </a:accent1>
    <a:accent2>
      <a:srgbClr val="46A4DB"/>
    </a:accent2>
    <a:accent3>
      <a:srgbClr val="E5583A"/>
    </a:accent3>
    <a:accent4>
      <a:srgbClr val="F9B439"/>
    </a:accent4>
    <a:accent5>
      <a:srgbClr val="7C69A8"/>
    </a:accent5>
    <a:accent6>
      <a:srgbClr val="404F64"/>
    </a:accent6>
    <a:hlink>
      <a:srgbClr val="81B9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1B94F"/>
    </a:accent1>
    <a:accent2>
      <a:srgbClr val="46A4DB"/>
    </a:accent2>
    <a:accent3>
      <a:srgbClr val="E5583A"/>
    </a:accent3>
    <a:accent4>
      <a:srgbClr val="F9B439"/>
    </a:accent4>
    <a:accent5>
      <a:srgbClr val="7C69A8"/>
    </a:accent5>
    <a:accent6>
      <a:srgbClr val="404F64"/>
    </a:accent6>
    <a:hlink>
      <a:srgbClr val="81B9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宽屏</PresentationFormat>
  <Paragraphs>75</Paragraphs>
  <Slides>14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Impact</vt:lpstr>
      <vt:lpstr>时尚中黑简体</vt:lpstr>
      <vt:lpstr>黑体</vt:lpstr>
      <vt:lpstr>等线</vt:lpstr>
      <vt:lpstr>Arial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玉皇大帝</cp:lastModifiedBy>
  <cp:revision>54</cp:revision>
  <dcterms:created xsi:type="dcterms:W3CDTF">2017-05-25T06:19:00Z</dcterms:created>
  <dcterms:modified xsi:type="dcterms:W3CDTF">2020-12-22T09:23:02Z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2052-11.1.0.10026</vt:lpwstr>
  </property>
</Properties>
</file>