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7" r:id="rId5"/>
    <p:sldId id="259" r:id="rId6"/>
    <p:sldId id="292" r:id="rId7"/>
    <p:sldId id="318" r:id="rId8"/>
    <p:sldId id="320" r:id="rId9"/>
    <p:sldId id="347" r:id="rId10"/>
    <p:sldId id="375" r:id="rId11"/>
    <p:sldId id="293" r:id="rId12"/>
    <p:sldId id="294" r:id="rId13"/>
    <p:sldId id="257" r:id="rId14"/>
    <p:sldId id="373" r:id="rId15"/>
    <p:sldId id="374" r:id="rId16"/>
    <p:sldId id="258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6314" autoAdjust="0"/>
  </p:normalViewPr>
  <p:slideViewPr>
    <p:cSldViewPr snapToGrid="0" showGuides="1">
      <p:cViewPr varScale="1">
        <p:scale>
          <a:sx n="108" d="100"/>
          <a:sy n="108" d="100"/>
        </p:scale>
        <p:origin x="720" y="114"/>
      </p:cViewPr>
      <p:guideLst>
        <p:guide pos="3843"/>
        <p:guide orient="horz" pos="21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64463-6D27-4120-A3FA-57DFEBF3DD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5BEE5-B84A-49EE-AD97-7C60A735866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750650" y="2634378"/>
            <a:ext cx="2507294" cy="2507294"/>
          </a:xfrm>
          <a:custGeom>
            <a:avLst/>
            <a:gdLst>
              <a:gd name="connsiteX0" fmla="*/ 1253647 w 2507294"/>
              <a:gd name="connsiteY0" fmla="*/ 0 h 2507294"/>
              <a:gd name="connsiteX1" fmla="*/ 2507294 w 2507294"/>
              <a:gd name="connsiteY1" fmla="*/ 1253647 h 2507294"/>
              <a:gd name="connsiteX2" fmla="*/ 1253647 w 2507294"/>
              <a:gd name="connsiteY2" fmla="*/ 2507294 h 2507294"/>
              <a:gd name="connsiteX3" fmla="*/ 0 w 2507294"/>
              <a:gd name="connsiteY3" fmla="*/ 1253647 h 2507294"/>
              <a:gd name="connsiteX4" fmla="*/ 1253647 w 2507294"/>
              <a:gd name="connsiteY4" fmla="*/ 0 h 25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294" h="2507294">
                <a:moveTo>
                  <a:pt x="1253647" y="0"/>
                </a:moveTo>
                <a:cubicBezTo>
                  <a:pt x="1946017" y="0"/>
                  <a:pt x="2507294" y="561277"/>
                  <a:pt x="2507294" y="1253647"/>
                </a:cubicBezTo>
                <a:cubicBezTo>
                  <a:pt x="2507294" y="1946017"/>
                  <a:pt x="1946017" y="2507294"/>
                  <a:pt x="1253647" y="2507294"/>
                </a:cubicBezTo>
                <a:cubicBezTo>
                  <a:pt x="561277" y="2507294"/>
                  <a:pt x="0" y="1946017"/>
                  <a:pt x="0" y="1253647"/>
                </a:cubicBezTo>
                <a:cubicBezTo>
                  <a:pt x="0" y="561277"/>
                  <a:pt x="561277" y="0"/>
                  <a:pt x="12536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055689" y="2148114"/>
            <a:ext cx="3167969" cy="1901372"/>
          </a:xfrm>
          <a:custGeom>
            <a:avLst/>
            <a:gdLst>
              <a:gd name="connsiteX0" fmla="*/ 0 w 3167969"/>
              <a:gd name="connsiteY0" fmla="*/ 0 h 1901372"/>
              <a:gd name="connsiteX1" fmla="*/ 3167969 w 3167969"/>
              <a:gd name="connsiteY1" fmla="*/ 0 h 1901372"/>
              <a:gd name="connsiteX2" fmla="*/ 3167969 w 3167969"/>
              <a:gd name="connsiteY2" fmla="*/ 1901372 h 1901372"/>
              <a:gd name="connsiteX3" fmla="*/ 0 w 3167969"/>
              <a:gd name="connsiteY3" fmla="*/ 1901372 h 190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7969" h="1901372">
                <a:moveTo>
                  <a:pt x="0" y="0"/>
                </a:moveTo>
                <a:lnTo>
                  <a:pt x="3167969" y="0"/>
                </a:lnTo>
                <a:lnTo>
                  <a:pt x="3167969" y="1901372"/>
                </a:lnTo>
                <a:lnTo>
                  <a:pt x="0" y="19013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512017" y="2148114"/>
            <a:ext cx="3167969" cy="1901372"/>
          </a:xfrm>
          <a:custGeom>
            <a:avLst/>
            <a:gdLst>
              <a:gd name="connsiteX0" fmla="*/ 0 w 3167969"/>
              <a:gd name="connsiteY0" fmla="*/ 0 h 1901372"/>
              <a:gd name="connsiteX1" fmla="*/ 3167969 w 3167969"/>
              <a:gd name="connsiteY1" fmla="*/ 0 h 1901372"/>
              <a:gd name="connsiteX2" fmla="*/ 3167969 w 3167969"/>
              <a:gd name="connsiteY2" fmla="*/ 1901372 h 1901372"/>
              <a:gd name="connsiteX3" fmla="*/ 0 w 3167969"/>
              <a:gd name="connsiteY3" fmla="*/ 1901372 h 190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7969" h="1901372">
                <a:moveTo>
                  <a:pt x="0" y="0"/>
                </a:moveTo>
                <a:lnTo>
                  <a:pt x="3167969" y="0"/>
                </a:lnTo>
                <a:lnTo>
                  <a:pt x="3167969" y="1901372"/>
                </a:lnTo>
                <a:lnTo>
                  <a:pt x="0" y="19013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7968345" y="2148114"/>
            <a:ext cx="3167969" cy="1901372"/>
          </a:xfrm>
          <a:custGeom>
            <a:avLst/>
            <a:gdLst>
              <a:gd name="connsiteX0" fmla="*/ 0 w 3167969"/>
              <a:gd name="connsiteY0" fmla="*/ 0 h 1901372"/>
              <a:gd name="connsiteX1" fmla="*/ 3167969 w 3167969"/>
              <a:gd name="connsiteY1" fmla="*/ 0 h 1901372"/>
              <a:gd name="connsiteX2" fmla="*/ 3167969 w 3167969"/>
              <a:gd name="connsiteY2" fmla="*/ 1901372 h 1901372"/>
              <a:gd name="connsiteX3" fmla="*/ 0 w 3167969"/>
              <a:gd name="connsiteY3" fmla="*/ 1901372 h 190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7969" h="1901372">
                <a:moveTo>
                  <a:pt x="0" y="0"/>
                </a:moveTo>
                <a:lnTo>
                  <a:pt x="3167969" y="0"/>
                </a:lnTo>
                <a:lnTo>
                  <a:pt x="3167969" y="1901372"/>
                </a:lnTo>
                <a:lnTo>
                  <a:pt x="0" y="19013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1564003" y="2114065"/>
            <a:ext cx="1440320" cy="1440320"/>
          </a:xfrm>
          <a:custGeom>
            <a:avLst/>
            <a:gdLst>
              <a:gd name="connsiteX0" fmla="*/ 720160 w 1440320"/>
              <a:gd name="connsiteY0" fmla="*/ 0 h 1440320"/>
              <a:gd name="connsiteX1" fmla="*/ 1440320 w 1440320"/>
              <a:gd name="connsiteY1" fmla="*/ 720160 h 1440320"/>
              <a:gd name="connsiteX2" fmla="*/ 720160 w 1440320"/>
              <a:gd name="connsiteY2" fmla="*/ 1440320 h 1440320"/>
              <a:gd name="connsiteX3" fmla="*/ 0 w 1440320"/>
              <a:gd name="connsiteY3" fmla="*/ 720160 h 1440320"/>
              <a:gd name="connsiteX4" fmla="*/ 720160 w 1440320"/>
              <a:gd name="connsiteY4" fmla="*/ 0 h 144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320" h="1440320">
                <a:moveTo>
                  <a:pt x="720160" y="0"/>
                </a:moveTo>
                <a:cubicBezTo>
                  <a:pt x="1117893" y="0"/>
                  <a:pt x="1440320" y="322427"/>
                  <a:pt x="1440320" y="720160"/>
                </a:cubicBezTo>
                <a:cubicBezTo>
                  <a:pt x="1440320" y="1117893"/>
                  <a:pt x="1117893" y="1440320"/>
                  <a:pt x="720160" y="1440320"/>
                </a:cubicBezTo>
                <a:cubicBezTo>
                  <a:pt x="322427" y="1440320"/>
                  <a:pt x="0" y="1117893"/>
                  <a:pt x="0" y="720160"/>
                </a:cubicBezTo>
                <a:cubicBezTo>
                  <a:pt x="0" y="322427"/>
                  <a:pt x="322427" y="0"/>
                  <a:pt x="72016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08000" y="3991429"/>
            <a:ext cx="11169650" cy="2390321"/>
          </a:xfrm>
          <a:custGeom>
            <a:avLst/>
            <a:gdLst>
              <a:gd name="connsiteX0" fmla="*/ 0 w 11169650"/>
              <a:gd name="connsiteY0" fmla="*/ 0 h 2390321"/>
              <a:gd name="connsiteX1" fmla="*/ 11169650 w 11169650"/>
              <a:gd name="connsiteY1" fmla="*/ 0 h 2390321"/>
              <a:gd name="connsiteX2" fmla="*/ 11169650 w 11169650"/>
              <a:gd name="connsiteY2" fmla="*/ 2390321 h 2390321"/>
              <a:gd name="connsiteX3" fmla="*/ 0 w 11169650"/>
              <a:gd name="connsiteY3" fmla="*/ 2390321 h 2390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69650" h="2390321">
                <a:moveTo>
                  <a:pt x="0" y="0"/>
                </a:moveTo>
                <a:lnTo>
                  <a:pt x="11169650" y="0"/>
                </a:lnTo>
                <a:lnTo>
                  <a:pt x="11169650" y="2390321"/>
                </a:lnTo>
                <a:lnTo>
                  <a:pt x="0" y="239032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575300" y="482600"/>
            <a:ext cx="6108700" cy="5918200"/>
          </a:xfrm>
          <a:custGeom>
            <a:avLst/>
            <a:gdLst>
              <a:gd name="connsiteX0" fmla="*/ 0 w 6108700"/>
              <a:gd name="connsiteY0" fmla="*/ 0 h 5918200"/>
              <a:gd name="connsiteX1" fmla="*/ 6108700 w 6108700"/>
              <a:gd name="connsiteY1" fmla="*/ 0 h 5918200"/>
              <a:gd name="connsiteX2" fmla="*/ 6108700 w 6108700"/>
              <a:gd name="connsiteY2" fmla="*/ 5918200 h 5918200"/>
              <a:gd name="connsiteX3" fmla="*/ 0 w 6108700"/>
              <a:gd name="connsiteY3" fmla="*/ 5918200 h 591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8700" h="5918200">
                <a:moveTo>
                  <a:pt x="0" y="0"/>
                </a:moveTo>
                <a:lnTo>
                  <a:pt x="6108700" y="0"/>
                </a:lnTo>
                <a:lnTo>
                  <a:pt x="6108700" y="5918200"/>
                </a:lnTo>
                <a:lnTo>
                  <a:pt x="0" y="5918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08000" y="474132"/>
            <a:ext cx="11169650" cy="3630940"/>
          </a:xfrm>
          <a:custGeom>
            <a:avLst/>
            <a:gdLst>
              <a:gd name="connsiteX0" fmla="*/ 0 w 11169650"/>
              <a:gd name="connsiteY0" fmla="*/ 0 h 3630940"/>
              <a:gd name="connsiteX1" fmla="*/ 11169650 w 11169650"/>
              <a:gd name="connsiteY1" fmla="*/ 0 h 3630940"/>
              <a:gd name="connsiteX2" fmla="*/ 11169650 w 11169650"/>
              <a:gd name="connsiteY2" fmla="*/ 3630940 h 3630940"/>
              <a:gd name="connsiteX3" fmla="*/ 0 w 11169650"/>
              <a:gd name="connsiteY3" fmla="*/ 3630940 h 363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69650" h="3630940">
                <a:moveTo>
                  <a:pt x="0" y="0"/>
                </a:moveTo>
                <a:lnTo>
                  <a:pt x="11169650" y="0"/>
                </a:lnTo>
                <a:lnTo>
                  <a:pt x="11169650" y="3630940"/>
                </a:lnTo>
                <a:lnTo>
                  <a:pt x="0" y="36309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2104571" y="2177143"/>
            <a:ext cx="2412000" cy="3164114"/>
          </a:xfrm>
          <a:custGeom>
            <a:avLst/>
            <a:gdLst>
              <a:gd name="connsiteX0" fmla="*/ 0 w 2412000"/>
              <a:gd name="connsiteY0" fmla="*/ 0 h 3164114"/>
              <a:gd name="connsiteX1" fmla="*/ 2412000 w 2412000"/>
              <a:gd name="connsiteY1" fmla="*/ 0 h 3164114"/>
              <a:gd name="connsiteX2" fmla="*/ 2412000 w 2412000"/>
              <a:gd name="connsiteY2" fmla="*/ 3164114 h 3164114"/>
              <a:gd name="connsiteX3" fmla="*/ 0 w 2412000"/>
              <a:gd name="connsiteY3" fmla="*/ 3164114 h 316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2000" h="3164114">
                <a:moveTo>
                  <a:pt x="0" y="0"/>
                </a:moveTo>
                <a:lnTo>
                  <a:pt x="2412000" y="0"/>
                </a:lnTo>
                <a:lnTo>
                  <a:pt x="2412000" y="3164114"/>
                </a:lnTo>
                <a:lnTo>
                  <a:pt x="0" y="31641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1406588" y="4225919"/>
            <a:ext cx="1147926" cy="1147926"/>
          </a:xfrm>
          <a:custGeom>
            <a:avLst/>
            <a:gdLst>
              <a:gd name="connsiteX0" fmla="*/ 573963 w 1147926"/>
              <a:gd name="connsiteY0" fmla="*/ 0 h 1147926"/>
              <a:gd name="connsiteX1" fmla="*/ 1147926 w 1147926"/>
              <a:gd name="connsiteY1" fmla="*/ 573963 h 1147926"/>
              <a:gd name="connsiteX2" fmla="*/ 573963 w 1147926"/>
              <a:gd name="connsiteY2" fmla="*/ 1147926 h 1147926"/>
              <a:gd name="connsiteX3" fmla="*/ 0 w 1147926"/>
              <a:gd name="connsiteY3" fmla="*/ 573963 h 1147926"/>
              <a:gd name="connsiteX4" fmla="*/ 573963 w 1147926"/>
              <a:gd name="connsiteY4" fmla="*/ 0 h 114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926" h="1147926">
                <a:moveTo>
                  <a:pt x="573963" y="0"/>
                </a:moveTo>
                <a:cubicBezTo>
                  <a:pt x="890954" y="0"/>
                  <a:pt x="1147926" y="256972"/>
                  <a:pt x="1147926" y="573963"/>
                </a:cubicBezTo>
                <a:cubicBezTo>
                  <a:pt x="1147926" y="890954"/>
                  <a:pt x="890954" y="1147926"/>
                  <a:pt x="573963" y="1147926"/>
                </a:cubicBezTo>
                <a:cubicBezTo>
                  <a:pt x="256972" y="1147926"/>
                  <a:pt x="0" y="890954"/>
                  <a:pt x="0" y="573963"/>
                </a:cubicBezTo>
                <a:cubicBezTo>
                  <a:pt x="0" y="256972"/>
                  <a:pt x="256972" y="0"/>
                  <a:pt x="57396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06588" y="2251976"/>
            <a:ext cx="1147926" cy="1147926"/>
          </a:xfrm>
          <a:custGeom>
            <a:avLst/>
            <a:gdLst>
              <a:gd name="connsiteX0" fmla="*/ 573963 w 1147926"/>
              <a:gd name="connsiteY0" fmla="*/ 0 h 1147926"/>
              <a:gd name="connsiteX1" fmla="*/ 1147926 w 1147926"/>
              <a:gd name="connsiteY1" fmla="*/ 573963 h 1147926"/>
              <a:gd name="connsiteX2" fmla="*/ 573963 w 1147926"/>
              <a:gd name="connsiteY2" fmla="*/ 1147926 h 1147926"/>
              <a:gd name="connsiteX3" fmla="*/ 0 w 1147926"/>
              <a:gd name="connsiteY3" fmla="*/ 573963 h 1147926"/>
              <a:gd name="connsiteX4" fmla="*/ 573963 w 1147926"/>
              <a:gd name="connsiteY4" fmla="*/ 0 h 114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926" h="1147926">
                <a:moveTo>
                  <a:pt x="573963" y="0"/>
                </a:moveTo>
                <a:cubicBezTo>
                  <a:pt x="890954" y="0"/>
                  <a:pt x="1147926" y="256972"/>
                  <a:pt x="1147926" y="573963"/>
                </a:cubicBezTo>
                <a:cubicBezTo>
                  <a:pt x="1147926" y="890954"/>
                  <a:pt x="890954" y="1147926"/>
                  <a:pt x="573963" y="1147926"/>
                </a:cubicBezTo>
                <a:cubicBezTo>
                  <a:pt x="256972" y="1147926"/>
                  <a:pt x="0" y="890954"/>
                  <a:pt x="0" y="573963"/>
                </a:cubicBezTo>
                <a:cubicBezTo>
                  <a:pt x="0" y="256972"/>
                  <a:pt x="256972" y="0"/>
                  <a:pt x="57396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6446900" y="2251976"/>
            <a:ext cx="1147926" cy="1147926"/>
          </a:xfrm>
          <a:custGeom>
            <a:avLst/>
            <a:gdLst>
              <a:gd name="connsiteX0" fmla="*/ 573963 w 1147926"/>
              <a:gd name="connsiteY0" fmla="*/ 0 h 1147926"/>
              <a:gd name="connsiteX1" fmla="*/ 1147926 w 1147926"/>
              <a:gd name="connsiteY1" fmla="*/ 573963 h 1147926"/>
              <a:gd name="connsiteX2" fmla="*/ 573963 w 1147926"/>
              <a:gd name="connsiteY2" fmla="*/ 1147926 h 1147926"/>
              <a:gd name="connsiteX3" fmla="*/ 0 w 1147926"/>
              <a:gd name="connsiteY3" fmla="*/ 573963 h 1147926"/>
              <a:gd name="connsiteX4" fmla="*/ 573963 w 1147926"/>
              <a:gd name="connsiteY4" fmla="*/ 0 h 114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926" h="1147926">
                <a:moveTo>
                  <a:pt x="573963" y="0"/>
                </a:moveTo>
                <a:cubicBezTo>
                  <a:pt x="890954" y="0"/>
                  <a:pt x="1147926" y="256972"/>
                  <a:pt x="1147926" y="573963"/>
                </a:cubicBezTo>
                <a:cubicBezTo>
                  <a:pt x="1147926" y="890954"/>
                  <a:pt x="890954" y="1147926"/>
                  <a:pt x="573963" y="1147926"/>
                </a:cubicBezTo>
                <a:cubicBezTo>
                  <a:pt x="256972" y="1147926"/>
                  <a:pt x="0" y="890954"/>
                  <a:pt x="0" y="573963"/>
                </a:cubicBezTo>
                <a:cubicBezTo>
                  <a:pt x="0" y="256972"/>
                  <a:pt x="256972" y="0"/>
                  <a:pt x="57396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6446900" y="4225919"/>
            <a:ext cx="1147926" cy="1147926"/>
          </a:xfrm>
          <a:custGeom>
            <a:avLst/>
            <a:gdLst>
              <a:gd name="connsiteX0" fmla="*/ 573963 w 1147926"/>
              <a:gd name="connsiteY0" fmla="*/ 0 h 1147926"/>
              <a:gd name="connsiteX1" fmla="*/ 1147926 w 1147926"/>
              <a:gd name="connsiteY1" fmla="*/ 573963 h 1147926"/>
              <a:gd name="connsiteX2" fmla="*/ 573963 w 1147926"/>
              <a:gd name="connsiteY2" fmla="*/ 1147926 h 1147926"/>
              <a:gd name="connsiteX3" fmla="*/ 0 w 1147926"/>
              <a:gd name="connsiteY3" fmla="*/ 573963 h 1147926"/>
              <a:gd name="connsiteX4" fmla="*/ 573963 w 1147926"/>
              <a:gd name="connsiteY4" fmla="*/ 0 h 114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926" h="1147926">
                <a:moveTo>
                  <a:pt x="573963" y="0"/>
                </a:moveTo>
                <a:cubicBezTo>
                  <a:pt x="890954" y="0"/>
                  <a:pt x="1147926" y="256972"/>
                  <a:pt x="1147926" y="573963"/>
                </a:cubicBezTo>
                <a:cubicBezTo>
                  <a:pt x="1147926" y="890954"/>
                  <a:pt x="890954" y="1147926"/>
                  <a:pt x="573963" y="1147926"/>
                </a:cubicBezTo>
                <a:cubicBezTo>
                  <a:pt x="256972" y="1147926"/>
                  <a:pt x="0" y="890954"/>
                  <a:pt x="0" y="573963"/>
                </a:cubicBezTo>
                <a:cubicBezTo>
                  <a:pt x="0" y="256972"/>
                  <a:pt x="256972" y="0"/>
                  <a:pt x="57396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055688" y="2048858"/>
            <a:ext cx="5040312" cy="3160562"/>
          </a:xfrm>
          <a:custGeom>
            <a:avLst/>
            <a:gdLst>
              <a:gd name="connsiteX0" fmla="*/ 0 w 5040312"/>
              <a:gd name="connsiteY0" fmla="*/ 0 h 3160562"/>
              <a:gd name="connsiteX1" fmla="*/ 5040312 w 5040312"/>
              <a:gd name="connsiteY1" fmla="*/ 0 h 3160562"/>
              <a:gd name="connsiteX2" fmla="*/ 5040312 w 5040312"/>
              <a:gd name="connsiteY2" fmla="*/ 3160562 h 3160562"/>
              <a:gd name="connsiteX3" fmla="*/ 0 w 5040312"/>
              <a:gd name="connsiteY3" fmla="*/ 3160562 h 316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0312" h="3160562">
                <a:moveTo>
                  <a:pt x="0" y="0"/>
                </a:moveTo>
                <a:lnTo>
                  <a:pt x="5040312" y="0"/>
                </a:lnTo>
                <a:lnTo>
                  <a:pt x="5040312" y="3160562"/>
                </a:lnTo>
                <a:lnTo>
                  <a:pt x="0" y="31605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6517839" y="1959429"/>
            <a:ext cx="4618474" cy="3882571"/>
          </a:xfrm>
          <a:custGeom>
            <a:avLst/>
            <a:gdLst>
              <a:gd name="connsiteX0" fmla="*/ 0 w 4618474"/>
              <a:gd name="connsiteY0" fmla="*/ 0 h 3882571"/>
              <a:gd name="connsiteX1" fmla="*/ 4618474 w 4618474"/>
              <a:gd name="connsiteY1" fmla="*/ 0 h 3882571"/>
              <a:gd name="connsiteX2" fmla="*/ 4618474 w 4618474"/>
              <a:gd name="connsiteY2" fmla="*/ 3882571 h 3882571"/>
              <a:gd name="connsiteX3" fmla="*/ 0 w 4618474"/>
              <a:gd name="connsiteY3" fmla="*/ 3882571 h 388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8474" h="3882571">
                <a:moveTo>
                  <a:pt x="0" y="0"/>
                </a:moveTo>
                <a:lnTo>
                  <a:pt x="4618474" y="0"/>
                </a:lnTo>
                <a:lnTo>
                  <a:pt x="4618474" y="3882571"/>
                </a:lnTo>
                <a:lnTo>
                  <a:pt x="0" y="38825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055689" y="1959429"/>
            <a:ext cx="5421537" cy="3882571"/>
          </a:xfrm>
          <a:custGeom>
            <a:avLst/>
            <a:gdLst>
              <a:gd name="connsiteX0" fmla="*/ 0 w 5421537"/>
              <a:gd name="connsiteY0" fmla="*/ 0 h 3882571"/>
              <a:gd name="connsiteX1" fmla="*/ 5421537 w 5421537"/>
              <a:gd name="connsiteY1" fmla="*/ 0 h 3882571"/>
              <a:gd name="connsiteX2" fmla="*/ 5421537 w 5421537"/>
              <a:gd name="connsiteY2" fmla="*/ 3882571 h 3882571"/>
              <a:gd name="connsiteX3" fmla="*/ 0 w 5421537"/>
              <a:gd name="connsiteY3" fmla="*/ 3882571 h 388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1537" h="3882571">
                <a:moveTo>
                  <a:pt x="0" y="0"/>
                </a:moveTo>
                <a:lnTo>
                  <a:pt x="5421537" y="0"/>
                </a:lnTo>
                <a:lnTo>
                  <a:pt x="5421537" y="3882571"/>
                </a:lnTo>
                <a:lnTo>
                  <a:pt x="0" y="38825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6694938" y="4506684"/>
            <a:ext cx="1335316" cy="1335316"/>
          </a:xfrm>
          <a:custGeom>
            <a:avLst/>
            <a:gdLst>
              <a:gd name="connsiteX0" fmla="*/ 0 w 1335316"/>
              <a:gd name="connsiteY0" fmla="*/ 0 h 1335316"/>
              <a:gd name="connsiteX1" fmla="*/ 1335316 w 1335316"/>
              <a:gd name="connsiteY1" fmla="*/ 0 h 1335316"/>
              <a:gd name="connsiteX2" fmla="*/ 1335316 w 1335316"/>
              <a:gd name="connsiteY2" fmla="*/ 1335316 h 1335316"/>
              <a:gd name="connsiteX3" fmla="*/ 0 w 1335316"/>
              <a:gd name="connsiteY3" fmla="*/ 1335316 h 133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5316" h="1335316">
                <a:moveTo>
                  <a:pt x="0" y="0"/>
                </a:moveTo>
                <a:lnTo>
                  <a:pt x="1335316" y="0"/>
                </a:lnTo>
                <a:lnTo>
                  <a:pt x="1335316" y="1335316"/>
                </a:lnTo>
                <a:lnTo>
                  <a:pt x="0" y="13353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9800997" y="4506684"/>
            <a:ext cx="1335316" cy="1335316"/>
          </a:xfrm>
          <a:custGeom>
            <a:avLst/>
            <a:gdLst>
              <a:gd name="connsiteX0" fmla="*/ 0 w 1335316"/>
              <a:gd name="connsiteY0" fmla="*/ 0 h 1335316"/>
              <a:gd name="connsiteX1" fmla="*/ 1335316 w 1335316"/>
              <a:gd name="connsiteY1" fmla="*/ 0 h 1335316"/>
              <a:gd name="connsiteX2" fmla="*/ 1335316 w 1335316"/>
              <a:gd name="connsiteY2" fmla="*/ 1335316 h 1335316"/>
              <a:gd name="connsiteX3" fmla="*/ 0 w 1335316"/>
              <a:gd name="connsiteY3" fmla="*/ 1335316 h 133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5316" h="1335316">
                <a:moveTo>
                  <a:pt x="0" y="0"/>
                </a:moveTo>
                <a:lnTo>
                  <a:pt x="1335316" y="0"/>
                </a:lnTo>
                <a:lnTo>
                  <a:pt x="1335316" y="1335316"/>
                </a:lnTo>
                <a:lnTo>
                  <a:pt x="0" y="13353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8247967" y="4506684"/>
            <a:ext cx="1335316" cy="1335316"/>
          </a:xfrm>
          <a:custGeom>
            <a:avLst/>
            <a:gdLst>
              <a:gd name="connsiteX0" fmla="*/ 0 w 1335316"/>
              <a:gd name="connsiteY0" fmla="*/ 0 h 1335316"/>
              <a:gd name="connsiteX1" fmla="*/ 1335316 w 1335316"/>
              <a:gd name="connsiteY1" fmla="*/ 0 h 1335316"/>
              <a:gd name="connsiteX2" fmla="*/ 1335316 w 1335316"/>
              <a:gd name="connsiteY2" fmla="*/ 1335316 h 1335316"/>
              <a:gd name="connsiteX3" fmla="*/ 0 w 1335316"/>
              <a:gd name="connsiteY3" fmla="*/ 1335316 h 133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5316" h="1335316">
                <a:moveTo>
                  <a:pt x="0" y="0"/>
                </a:moveTo>
                <a:lnTo>
                  <a:pt x="1335316" y="0"/>
                </a:lnTo>
                <a:lnTo>
                  <a:pt x="1335316" y="1335316"/>
                </a:lnTo>
                <a:lnTo>
                  <a:pt x="0" y="13353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055689" y="2048858"/>
            <a:ext cx="2397196" cy="1809737"/>
          </a:xfrm>
          <a:custGeom>
            <a:avLst/>
            <a:gdLst>
              <a:gd name="connsiteX0" fmla="*/ 0 w 2397196"/>
              <a:gd name="connsiteY0" fmla="*/ 0 h 1809737"/>
              <a:gd name="connsiteX1" fmla="*/ 2397196 w 2397196"/>
              <a:gd name="connsiteY1" fmla="*/ 0 h 1809737"/>
              <a:gd name="connsiteX2" fmla="*/ 2397196 w 2397196"/>
              <a:gd name="connsiteY2" fmla="*/ 1809737 h 1809737"/>
              <a:gd name="connsiteX3" fmla="*/ 0 w 2397196"/>
              <a:gd name="connsiteY3" fmla="*/ 1809737 h 180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7196" h="1809737">
                <a:moveTo>
                  <a:pt x="0" y="0"/>
                </a:moveTo>
                <a:lnTo>
                  <a:pt x="2397196" y="0"/>
                </a:lnTo>
                <a:lnTo>
                  <a:pt x="2397196" y="1809737"/>
                </a:lnTo>
                <a:lnTo>
                  <a:pt x="0" y="18097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616832" y="2048858"/>
            <a:ext cx="2397196" cy="1809737"/>
          </a:xfrm>
          <a:custGeom>
            <a:avLst/>
            <a:gdLst>
              <a:gd name="connsiteX0" fmla="*/ 0 w 2397196"/>
              <a:gd name="connsiteY0" fmla="*/ 0 h 1809737"/>
              <a:gd name="connsiteX1" fmla="*/ 2397196 w 2397196"/>
              <a:gd name="connsiteY1" fmla="*/ 0 h 1809737"/>
              <a:gd name="connsiteX2" fmla="*/ 2397196 w 2397196"/>
              <a:gd name="connsiteY2" fmla="*/ 1809737 h 1809737"/>
              <a:gd name="connsiteX3" fmla="*/ 0 w 2397196"/>
              <a:gd name="connsiteY3" fmla="*/ 1809737 h 180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7196" h="1809737">
                <a:moveTo>
                  <a:pt x="0" y="0"/>
                </a:moveTo>
                <a:lnTo>
                  <a:pt x="2397196" y="0"/>
                </a:lnTo>
                <a:lnTo>
                  <a:pt x="2397196" y="1809737"/>
                </a:lnTo>
                <a:lnTo>
                  <a:pt x="0" y="18097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177975" y="2048858"/>
            <a:ext cx="2397196" cy="1809737"/>
          </a:xfrm>
          <a:custGeom>
            <a:avLst/>
            <a:gdLst>
              <a:gd name="connsiteX0" fmla="*/ 0 w 2397196"/>
              <a:gd name="connsiteY0" fmla="*/ 0 h 1809737"/>
              <a:gd name="connsiteX1" fmla="*/ 2397196 w 2397196"/>
              <a:gd name="connsiteY1" fmla="*/ 0 h 1809737"/>
              <a:gd name="connsiteX2" fmla="*/ 2397196 w 2397196"/>
              <a:gd name="connsiteY2" fmla="*/ 1809737 h 1809737"/>
              <a:gd name="connsiteX3" fmla="*/ 0 w 2397196"/>
              <a:gd name="connsiteY3" fmla="*/ 1809737 h 180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7196" h="1809737">
                <a:moveTo>
                  <a:pt x="0" y="0"/>
                </a:moveTo>
                <a:lnTo>
                  <a:pt x="2397196" y="0"/>
                </a:lnTo>
                <a:lnTo>
                  <a:pt x="2397196" y="1809737"/>
                </a:lnTo>
                <a:lnTo>
                  <a:pt x="0" y="18097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739117" y="2048858"/>
            <a:ext cx="2397196" cy="1809737"/>
          </a:xfrm>
          <a:custGeom>
            <a:avLst/>
            <a:gdLst>
              <a:gd name="connsiteX0" fmla="*/ 0 w 2397196"/>
              <a:gd name="connsiteY0" fmla="*/ 0 h 1809737"/>
              <a:gd name="connsiteX1" fmla="*/ 2397196 w 2397196"/>
              <a:gd name="connsiteY1" fmla="*/ 0 h 1809737"/>
              <a:gd name="connsiteX2" fmla="*/ 2397196 w 2397196"/>
              <a:gd name="connsiteY2" fmla="*/ 1809737 h 1809737"/>
              <a:gd name="connsiteX3" fmla="*/ 0 w 2397196"/>
              <a:gd name="connsiteY3" fmla="*/ 1809737 h 180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7196" h="1809737">
                <a:moveTo>
                  <a:pt x="0" y="0"/>
                </a:moveTo>
                <a:lnTo>
                  <a:pt x="2397196" y="0"/>
                </a:lnTo>
                <a:lnTo>
                  <a:pt x="2397196" y="1809737"/>
                </a:lnTo>
                <a:lnTo>
                  <a:pt x="0" y="18097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14350" y="476250"/>
            <a:ext cx="11163300" cy="59055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占位符 28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2" name="矩形 1"/>
          <p:cNvSpPr/>
          <p:nvPr/>
        </p:nvSpPr>
        <p:spPr>
          <a:xfrm>
            <a:off x="13970" y="0"/>
            <a:ext cx="12192000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21784" y="2656806"/>
            <a:ext cx="9575039" cy="1200443"/>
          </a:xfrm>
          <a:custGeom>
            <a:avLst/>
            <a:gdLst/>
            <a:ahLst/>
            <a:cxnLst/>
            <a:rect l="l" t="t" r="r" b="b"/>
            <a:pathLst>
              <a:path w="9575039" h="1200443">
                <a:moveTo>
                  <a:pt x="7582264" y="952157"/>
                </a:moveTo>
                <a:lnTo>
                  <a:pt x="7856673" y="952157"/>
                </a:lnTo>
                <a:lnTo>
                  <a:pt x="7856934" y="956903"/>
                </a:lnTo>
                <a:cubicBezTo>
                  <a:pt x="7858891" y="970779"/>
                  <a:pt x="7861827" y="980801"/>
                  <a:pt x="7865741" y="986968"/>
                </a:cubicBezTo>
                <a:cubicBezTo>
                  <a:pt x="7873568" y="999302"/>
                  <a:pt x="7887444" y="1005469"/>
                  <a:pt x="7907369" y="1005469"/>
                </a:cubicBezTo>
                <a:cubicBezTo>
                  <a:pt x="7927293" y="1005469"/>
                  <a:pt x="7942117" y="997642"/>
                  <a:pt x="7951843" y="981987"/>
                </a:cubicBezTo>
                <a:cubicBezTo>
                  <a:pt x="7956705" y="974159"/>
                  <a:pt x="7960352" y="964434"/>
                  <a:pt x="7962783" y="952812"/>
                </a:cubicBezTo>
                <a:lnTo>
                  <a:pt x="7962842" y="952157"/>
                </a:lnTo>
                <a:lnTo>
                  <a:pt x="8247841" y="952157"/>
                </a:lnTo>
                <a:lnTo>
                  <a:pt x="8243859" y="988569"/>
                </a:lnTo>
                <a:cubicBezTo>
                  <a:pt x="8239056" y="1018811"/>
                  <a:pt x="8231851" y="1043657"/>
                  <a:pt x="8222245" y="1063107"/>
                </a:cubicBezTo>
                <a:cubicBezTo>
                  <a:pt x="8203031" y="1102007"/>
                  <a:pt x="8165911" y="1134622"/>
                  <a:pt x="8110881" y="1160950"/>
                </a:cubicBezTo>
                <a:cubicBezTo>
                  <a:pt x="8055853" y="1187279"/>
                  <a:pt x="7991809" y="1200443"/>
                  <a:pt x="7918753" y="1200443"/>
                </a:cubicBezTo>
                <a:cubicBezTo>
                  <a:pt x="7838582" y="1200443"/>
                  <a:pt x="7770151" y="1185263"/>
                  <a:pt x="7713461" y="1154902"/>
                </a:cubicBezTo>
                <a:cubicBezTo>
                  <a:pt x="7656772" y="1124541"/>
                  <a:pt x="7619651" y="1085878"/>
                  <a:pt x="7602099" y="1038913"/>
                </a:cubicBezTo>
                <a:cubicBezTo>
                  <a:pt x="7593323" y="1015431"/>
                  <a:pt x="7586740" y="987027"/>
                  <a:pt x="7582352" y="953701"/>
                </a:cubicBezTo>
                <a:close/>
                <a:moveTo>
                  <a:pt x="6410325" y="952157"/>
                </a:moveTo>
                <a:lnTo>
                  <a:pt x="6929781" y="952157"/>
                </a:lnTo>
                <a:lnTo>
                  <a:pt x="6929781" y="1176249"/>
                </a:lnTo>
                <a:lnTo>
                  <a:pt x="6410325" y="1176249"/>
                </a:lnTo>
                <a:close/>
                <a:moveTo>
                  <a:pt x="5387885" y="952157"/>
                </a:moveTo>
                <a:lnTo>
                  <a:pt x="5717140" y="952157"/>
                </a:lnTo>
                <a:lnTo>
                  <a:pt x="5717140" y="1176249"/>
                </a:lnTo>
                <a:lnTo>
                  <a:pt x="5454565" y="1176249"/>
                </a:lnTo>
                <a:close/>
                <a:moveTo>
                  <a:pt x="5048250" y="952157"/>
                </a:moveTo>
                <a:lnTo>
                  <a:pt x="5298728" y="952157"/>
                </a:lnTo>
                <a:lnTo>
                  <a:pt x="5298728" y="1176249"/>
                </a:lnTo>
                <a:lnTo>
                  <a:pt x="5048250" y="1176249"/>
                </a:lnTo>
                <a:close/>
                <a:moveTo>
                  <a:pt x="4067176" y="952157"/>
                </a:moveTo>
                <a:lnTo>
                  <a:pt x="4366753" y="952157"/>
                </a:lnTo>
                <a:lnTo>
                  <a:pt x="4366753" y="1176249"/>
                </a:lnTo>
                <a:lnTo>
                  <a:pt x="4067176" y="1176249"/>
                </a:lnTo>
                <a:close/>
                <a:moveTo>
                  <a:pt x="2734039" y="952157"/>
                </a:moveTo>
                <a:lnTo>
                  <a:pt x="3008448" y="952157"/>
                </a:lnTo>
                <a:lnTo>
                  <a:pt x="3008710" y="956903"/>
                </a:lnTo>
                <a:cubicBezTo>
                  <a:pt x="3010667" y="970779"/>
                  <a:pt x="3013602" y="980801"/>
                  <a:pt x="3017516" y="986968"/>
                </a:cubicBezTo>
                <a:cubicBezTo>
                  <a:pt x="3025343" y="999302"/>
                  <a:pt x="3039219" y="1005469"/>
                  <a:pt x="3059143" y="1005469"/>
                </a:cubicBezTo>
                <a:cubicBezTo>
                  <a:pt x="3079068" y="1005469"/>
                  <a:pt x="3093893" y="997642"/>
                  <a:pt x="3103618" y="981987"/>
                </a:cubicBezTo>
                <a:cubicBezTo>
                  <a:pt x="3108481" y="974159"/>
                  <a:pt x="3112128" y="964434"/>
                  <a:pt x="3114559" y="952812"/>
                </a:cubicBezTo>
                <a:lnTo>
                  <a:pt x="3114618" y="952157"/>
                </a:lnTo>
                <a:lnTo>
                  <a:pt x="3399616" y="952157"/>
                </a:lnTo>
                <a:lnTo>
                  <a:pt x="3395634" y="988569"/>
                </a:lnTo>
                <a:cubicBezTo>
                  <a:pt x="3390831" y="1018811"/>
                  <a:pt x="3383626" y="1043657"/>
                  <a:pt x="3374020" y="1063107"/>
                </a:cubicBezTo>
                <a:cubicBezTo>
                  <a:pt x="3354807" y="1102007"/>
                  <a:pt x="3317686" y="1134622"/>
                  <a:pt x="3262657" y="1160950"/>
                </a:cubicBezTo>
                <a:cubicBezTo>
                  <a:pt x="3207628" y="1187279"/>
                  <a:pt x="3143585" y="1200443"/>
                  <a:pt x="3070529" y="1200443"/>
                </a:cubicBezTo>
                <a:cubicBezTo>
                  <a:pt x="2990357" y="1200443"/>
                  <a:pt x="2921927" y="1185263"/>
                  <a:pt x="2865237" y="1154902"/>
                </a:cubicBezTo>
                <a:cubicBezTo>
                  <a:pt x="2808548" y="1124541"/>
                  <a:pt x="2771427" y="1085878"/>
                  <a:pt x="2753874" y="1038913"/>
                </a:cubicBezTo>
                <a:cubicBezTo>
                  <a:pt x="2745098" y="1015431"/>
                  <a:pt x="2738516" y="987027"/>
                  <a:pt x="2734128" y="953701"/>
                </a:cubicBezTo>
                <a:close/>
                <a:moveTo>
                  <a:pt x="1373681" y="952157"/>
                </a:moveTo>
                <a:lnTo>
                  <a:pt x="1669358" y="952157"/>
                </a:lnTo>
                <a:lnTo>
                  <a:pt x="1675091" y="984477"/>
                </a:lnTo>
                <a:cubicBezTo>
                  <a:pt x="1680547" y="998472"/>
                  <a:pt x="1691576" y="1005469"/>
                  <a:pt x="1708180" y="1005469"/>
                </a:cubicBezTo>
                <a:cubicBezTo>
                  <a:pt x="1727156" y="1005469"/>
                  <a:pt x="1739371" y="997760"/>
                  <a:pt x="1744827" y="982342"/>
                </a:cubicBezTo>
                <a:cubicBezTo>
                  <a:pt x="1746190" y="978488"/>
                  <a:pt x="1747384" y="973322"/>
                  <a:pt x="1748407" y="966843"/>
                </a:cubicBezTo>
                <a:lnTo>
                  <a:pt x="1750014" y="952157"/>
                </a:lnTo>
                <a:lnTo>
                  <a:pt x="2047133" y="952157"/>
                </a:lnTo>
                <a:lnTo>
                  <a:pt x="2044048" y="978073"/>
                </a:lnTo>
                <a:cubicBezTo>
                  <a:pt x="2038355" y="1013415"/>
                  <a:pt x="2021514" y="1049706"/>
                  <a:pt x="1993525" y="1086945"/>
                </a:cubicBezTo>
                <a:cubicBezTo>
                  <a:pt x="1965537" y="1124185"/>
                  <a:pt x="1928653" y="1152411"/>
                  <a:pt x="1882874" y="1171624"/>
                </a:cubicBezTo>
                <a:cubicBezTo>
                  <a:pt x="1837095" y="1190837"/>
                  <a:pt x="1783134" y="1200443"/>
                  <a:pt x="1720988" y="1200443"/>
                </a:cubicBezTo>
                <a:cubicBezTo>
                  <a:pt x="1652202" y="1200443"/>
                  <a:pt x="1591480" y="1189058"/>
                  <a:pt x="1538823" y="1166287"/>
                </a:cubicBezTo>
                <a:cubicBezTo>
                  <a:pt x="1486166" y="1143516"/>
                  <a:pt x="1446791" y="1113867"/>
                  <a:pt x="1420700" y="1077339"/>
                </a:cubicBezTo>
                <a:cubicBezTo>
                  <a:pt x="1394609" y="1040811"/>
                  <a:pt x="1379191" y="1002267"/>
                  <a:pt x="1374447" y="961706"/>
                </a:cubicBezTo>
                <a:close/>
                <a:moveTo>
                  <a:pt x="299578" y="656793"/>
                </a:moveTo>
                <a:lnTo>
                  <a:pt x="299578" y="979140"/>
                </a:lnTo>
                <a:cubicBezTo>
                  <a:pt x="341798" y="977717"/>
                  <a:pt x="368720" y="971076"/>
                  <a:pt x="380342" y="959216"/>
                </a:cubicBezTo>
                <a:cubicBezTo>
                  <a:pt x="391965" y="947356"/>
                  <a:pt x="397776" y="918181"/>
                  <a:pt x="397776" y="871691"/>
                </a:cubicBezTo>
                <a:lnTo>
                  <a:pt x="397776" y="764242"/>
                </a:lnTo>
                <a:cubicBezTo>
                  <a:pt x="397776" y="714905"/>
                  <a:pt x="392558" y="685019"/>
                  <a:pt x="382121" y="674582"/>
                </a:cubicBezTo>
                <a:cubicBezTo>
                  <a:pt x="371685" y="664146"/>
                  <a:pt x="344170" y="658216"/>
                  <a:pt x="299578" y="656793"/>
                </a:cubicBezTo>
                <a:close/>
                <a:moveTo>
                  <a:pt x="299578" y="221303"/>
                </a:moveTo>
                <a:lnTo>
                  <a:pt x="299578" y="477473"/>
                </a:lnTo>
                <a:cubicBezTo>
                  <a:pt x="312386" y="476999"/>
                  <a:pt x="322348" y="476762"/>
                  <a:pt x="329464" y="476762"/>
                </a:cubicBezTo>
                <a:cubicBezTo>
                  <a:pt x="358876" y="476762"/>
                  <a:pt x="377615" y="469527"/>
                  <a:pt x="385679" y="455058"/>
                </a:cubicBezTo>
                <a:cubicBezTo>
                  <a:pt x="393744" y="440589"/>
                  <a:pt x="397776" y="399199"/>
                  <a:pt x="397776" y="330887"/>
                </a:cubicBezTo>
                <a:cubicBezTo>
                  <a:pt x="397776" y="294833"/>
                  <a:pt x="394455" y="269572"/>
                  <a:pt x="387814" y="255103"/>
                </a:cubicBezTo>
                <a:cubicBezTo>
                  <a:pt x="381173" y="240634"/>
                  <a:pt x="372515" y="231502"/>
                  <a:pt x="361841" y="227707"/>
                </a:cubicBezTo>
                <a:cubicBezTo>
                  <a:pt x="351167" y="223912"/>
                  <a:pt x="330413" y="221777"/>
                  <a:pt x="299578" y="221303"/>
                </a:cubicBezTo>
                <a:close/>
                <a:moveTo>
                  <a:pt x="6410325" y="24194"/>
                </a:moveTo>
                <a:lnTo>
                  <a:pt x="6909857" y="24194"/>
                </a:lnTo>
                <a:lnTo>
                  <a:pt x="6909857" y="254747"/>
                </a:lnTo>
                <a:lnTo>
                  <a:pt x="6709902" y="254747"/>
                </a:lnTo>
                <a:lnTo>
                  <a:pt x="6709902" y="310131"/>
                </a:lnTo>
                <a:lnTo>
                  <a:pt x="6410325" y="310131"/>
                </a:lnTo>
                <a:close/>
                <a:moveTo>
                  <a:pt x="5466662" y="24194"/>
                </a:moveTo>
                <a:lnTo>
                  <a:pt x="5717140" y="24194"/>
                </a:lnTo>
                <a:lnTo>
                  <a:pt x="5717140" y="310131"/>
                </a:lnTo>
                <a:lnTo>
                  <a:pt x="5466662" y="310131"/>
                </a:lnTo>
                <a:close/>
                <a:moveTo>
                  <a:pt x="5048250" y="24194"/>
                </a:moveTo>
                <a:lnTo>
                  <a:pt x="5298728" y="24194"/>
                </a:lnTo>
                <a:lnTo>
                  <a:pt x="5391295" y="310131"/>
                </a:lnTo>
                <a:lnTo>
                  <a:pt x="5048250" y="310131"/>
                </a:lnTo>
                <a:close/>
                <a:moveTo>
                  <a:pt x="4067176" y="24194"/>
                </a:moveTo>
                <a:lnTo>
                  <a:pt x="4366753" y="24194"/>
                </a:lnTo>
                <a:lnTo>
                  <a:pt x="4366753" y="310131"/>
                </a:lnTo>
                <a:lnTo>
                  <a:pt x="4067176" y="310131"/>
                </a:lnTo>
                <a:close/>
                <a:moveTo>
                  <a:pt x="1753010" y="24194"/>
                </a:moveTo>
                <a:lnTo>
                  <a:pt x="2052587" y="24194"/>
                </a:lnTo>
                <a:lnTo>
                  <a:pt x="2052587" y="310131"/>
                </a:lnTo>
                <a:lnTo>
                  <a:pt x="1753010" y="310131"/>
                </a:lnTo>
                <a:close/>
                <a:moveTo>
                  <a:pt x="1367331" y="24194"/>
                </a:moveTo>
                <a:lnTo>
                  <a:pt x="1666908" y="24194"/>
                </a:lnTo>
                <a:lnTo>
                  <a:pt x="1666908" y="310131"/>
                </a:lnTo>
                <a:lnTo>
                  <a:pt x="1367331" y="310131"/>
                </a:lnTo>
                <a:close/>
                <a:moveTo>
                  <a:pt x="0" y="24194"/>
                </a:moveTo>
                <a:lnTo>
                  <a:pt x="298866" y="24194"/>
                </a:lnTo>
                <a:cubicBezTo>
                  <a:pt x="393270" y="24194"/>
                  <a:pt x="464784" y="31541"/>
                  <a:pt x="513409" y="46236"/>
                </a:cubicBezTo>
                <a:cubicBezTo>
                  <a:pt x="562034" y="60931"/>
                  <a:pt x="601289" y="90679"/>
                  <a:pt x="631176" y="135479"/>
                </a:cubicBezTo>
                <a:cubicBezTo>
                  <a:pt x="661063" y="180279"/>
                  <a:pt x="676006" y="252457"/>
                  <a:pt x="676006" y="352012"/>
                </a:cubicBezTo>
                <a:cubicBezTo>
                  <a:pt x="676006" y="419331"/>
                  <a:pt x="665451" y="466264"/>
                  <a:pt x="644340" y="492811"/>
                </a:cubicBezTo>
                <a:cubicBezTo>
                  <a:pt x="623230" y="519359"/>
                  <a:pt x="581602" y="539744"/>
                  <a:pt x="519457" y="553969"/>
                </a:cubicBezTo>
                <a:cubicBezTo>
                  <a:pt x="588718" y="569631"/>
                  <a:pt x="635683" y="595618"/>
                  <a:pt x="660351" y="631932"/>
                </a:cubicBezTo>
                <a:cubicBezTo>
                  <a:pt x="685019" y="668245"/>
                  <a:pt x="697353" y="723900"/>
                  <a:pt x="697353" y="798898"/>
                </a:cubicBezTo>
                <a:lnTo>
                  <a:pt x="697353" y="905691"/>
                </a:lnTo>
                <a:cubicBezTo>
                  <a:pt x="697353" y="983536"/>
                  <a:pt x="688458" y="1041207"/>
                  <a:pt x="670669" y="1078706"/>
                </a:cubicBezTo>
                <a:cubicBezTo>
                  <a:pt x="652879" y="1116205"/>
                  <a:pt x="624535" y="1141837"/>
                  <a:pt x="585634" y="1155602"/>
                </a:cubicBezTo>
                <a:cubicBezTo>
                  <a:pt x="546734" y="1169367"/>
                  <a:pt x="467037" y="1176249"/>
                  <a:pt x="346542" y="1176249"/>
                </a:cubicBezTo>
                <a:lnTo>
                  <a:pt x="0" y="1176249"/>
                </a:lnTo>
                <a:close/>
                <a:moveTo>
                  <a:pt x="9215689" y="0"/>
                </a:moveTo>
                <a:cubicBezTo>
                  <a:pt x="9293488" y="0"/>
                  <a:pt x="9359784" y="12571"/>
                  <a:pt x="9414576" y="37714"/>
                </a:cubicBezTo>
                <a:cubicBezTo>
                  <a:pt x="9469368" y="62857"/>
                  <a:pt x="9505659" y="94522"/>
                  <a:pt x="9523449" y="132711"/>
                </a:cubicBezTo>
                <a:cubicBezTo>
                  <a:pt x="9541238" y="170899"/>
                  <a:pt x="9550133" y="235772"/>
                  <a:pt x="9550133" y="327329"/>
                </a:cubicBezTo>
                <a:lnTo>
                  <a:pt x="9550133" y="372870"/>
                </a:lnTo>
                <a:lnTo>
                  <a:pt x="9271904" y="372870"/>
                </a:lnTo>
                <a:lnTo>
                  <a:pt x="9271904" y="287480"/>
                </a:lnTo>
                <a:cubicBezTo>
                  <a:pt x="9271904" y="247631"/>
                  <a:pt x="9268346" y="222252"/>
                  <a:pt x="9261230" y="211341"/>
                </a:cubicBezTo>
                <a:cubicBezTo>
                  <a:pt x="9254114" y="200430"/>
                  <a:pt x="9242254" y="194974"/>
                  <a:pt x="9225651" y="194974"/>
                </a:cubicBezTo>
                <a:cubicBezTo>
                  <a:pt x="9207623" y="194974"/>
                  <a:pt x="9193985" y="202333"/>
                  <a:pt x="9184735" y="217050"/>
                </a:cubicBezTo>
                <a:cubicBezTo>
                  <a:pt x="9175484" y="231767"/>
                  <a:pt x="9170859" y="254080"/>
                  <a:pt x="9170859" y="283989"/>
                </a:cubicBezTo>
                <a:cubicBezTo>
                  <a:pt x="9170859" y="322437"/>
                  <a:pt x="9176058" y="351393"/>
                  <a:pt x="9186458" y="370858"/>
                </a:cubicBezTo>
                <a:cubicBezTo>
                  <a:pt x="9196390" y="390323"/>
                  <a:pt x="9224609" y="413801"/>
                  <a:pt x="9271114" y="441294"/>
                </a:cubicBezTo>
                <a:cubicBezTo>
                  <a:pt x="9404470" y="520443"/>
                  <a:pt x="9488463" y="585397"/>
                  <a:pt x="9523093" y="636157"/>
                </a:cubicBezTo>
                <a:cubicBezTo>
                  <a:pt x="9557723" y="686916"/>
                  <a:pt x="9575039" y="768749"/>
                  <a:pt x="9575039" y="881653"/>
                </a:cubicBezTo>
                <a:cubicBezTo>
                  <a:pt x="9575039" y="963723"/>
                  <a:pt x="9565432" y="1024207"/>
                  <a:pt x="9546219" y="1063107"/>
                </a:cubicBezTo>
                <a:cubicBezTo>
                  <a:pt x="9527007" y="1102007"/>
                  <a:pt x="9489886" y="1134622"/>
                  <a:pt x="9434857" y="1160950"/>
                </a:cubicBezTo>
                <a:cubicBezTo>
                  <a:pt x="9379827" y="1187279"/>
                  <a:pt x="9315784" y="1200443"/>
                  <a:pt x="9242729" y="1200443"/>
                </a:cubicBezTo>
                <a:cubicBezTo>
                  <a:pt x="9162557" y="1200443"/>
                  <a:pt x="9094126" y="1185263"/>
                  <a:pt x="9037437" y="1154902"/>
                </a:cubicBezTo>
                <a:cubicBezTo>
                  <a:pt x="8980747" y="1124541"/>
                  <a:pt x="8943625" y="1085878"/>
                  <a:pt x="8926074" y="1038913"/>
                </a:cubicBezTo>
                <a:cubicBezTo>
                  <a:pt x="8908521" y="991949"/>
                  <a:pt x="8899745" y="925297"/>
                  <a:pt x="8899745" y="838958"/>
                </a:cubicBezTo>
                <a:lnTo>
                  <a:pt x="8899745" y="763530"/>
                </a:lnTo>
                <a:lnTo>
                  <a:pt x="9177975" y="763530"/>
                </a:lnTo>
                <a:lnTo>
                  <a:pt x="9177975" y="903712"/>
                </a:lnTo>
                <a:cubicBezTo>
                  <a:pt x="9177975" y="946882"/>
                  <a:pt x="9181888" y="974634"/>
                  <a:pt x="9189716" y="986968"/>
                </a:cubicBezTo>
                <a:cubicBezTo>
                  <a:pt x="9197543" y="999302"/>
                  <a:pt x="9211419" y="1005469"/>
                  <a:pt x="9231343" y="1005469"/>
                </a:cubicBezTo>
                <a:cubicBezTo>
                  <a:pt x="9251268" y="1005469"/>
                  <a:pt x="9266092" y="997642"/>
                  <a:pt x="9275817" y="981987"/>
                </a:cubicBezTo>
                <a:cubicBezTo>
                  <a:pt x="9285542" y="966332"/>
                  <a:pt x="9290405" y="943087"/>
                  <a:pt x="9290405" y="912251"/>
                </a:cubicBezTo>
                <a:cubicBezTo>
                  <a:pt x="9290405" y="844414"/>
                  <a:pt x="9281154" y="800058"/>
                  <a:pt x="9262653" y="779185"/>
                </a:cubicBezTo>
                <a:cubicBezTo>
                  <a:pt x="9243677" y="758312"/>
                  <a:pt x="9196950" y="723444"/>
                  <a:pt x="9122471" y="674582"/>
                </a:cubicBezTo>
                <a:cubicBezTo>
                  <a:pt x="9047992" y="625246"/>
                  <a:pt x="8998655" y="589429"/>
                  <a:pt x="8974461" y="567133"/>
                </a:cubicBezTo>
                <a:cubicBezTo>
                  <a:pt x="8950268" y="544837"/>
                  <a:pt x="8930225" y="514001"/>
                  <a:pt x="8914332" y="474627"/>
                </a:cubicBezTo>
                <a:cubicBezTo>
                  <a:pt x="8898440" y="435253"/>
                  <a:pt x="8890494" y="384967"/>
                  <a:pt x="8890494" y="323771"/>
                </a:cubicBezTo>
                <a:cubicBezTo>
                  <a:pt x="8890494" y="235534"/>
                  <a:pt x="8901761" y="171017"/>
                  <a:pt x="8924295" y="130220"/>
                </a:cubicBezTo>
                <a:cubicBezTo>
                  <a:pt x="8946828" y="89422"/>
                  <a:pt x="8983238" y="57520"/>
                  <a:pt x="9033523" y="34512"/>
                </a:cubicBezTo>
                <a:cubicBezTo>
                  <a:pt x="9083808" y="11504"/>
                  <a:pt x="9144530" y="0"/>
                  <a:pt x="9215689" y="0"/>
                </a:cubicBezTo>
                <a:close/>
                <a:moveTo>
                  <a:pt x="7891713" y="0"/>
                </a:moveTo>
                <a:cubicBezTo>
                  <a:pt x="7969513" y="0"/>
                  <a:pt x="8035809" y="12571"/>
                  <a:pt x="8090601" y="37714"/>
                </a:cubicBezTo>
                <a:cubicBezTo>
                  <a:pt x="8145393" y="62857"/>
                  <a:pt x="8181684" y="94522"/>
                  <a:pt x="8199474" y="132711"/>
                </a:cubicBezTo>
                <a:cubicBezTo>
                  <a:pt x="8212816" y="161352"/>
                  <a:pt x="8221155" y="205003"/>
                  <a:pt x="8224490" y="263664"/>
                </a:cubicBezTo>
                <a:lnTo>
                  <a:pt x="8225707" y="310131"/>
                </a:lnTo>
                <a:lnTo>
                  <a:pt x="7947929" y="310131"/>
                </a:lnTo>
                <a:lnTo>
                  <a:pt x="7947929" y="287480"/>
                </a:lnTo>
                <a:cubicBezTo>
                  <a:pt x="7947929" y="247631"/>
                  <a:pt x="7944371" y="222252"/>
                  <a:pt x="7937255" y="211341"/>
                </a:cubicBezTo>
                <a:cubicBezTo>
                  <a:pt x="7930139" y="200430"/>
                  <a:pt x="7918279" y="194974"/>
                  <a:pt x="7901675" y="194974"/>
                </a:cubicBezTo>
                <a:cubicBezTo>
                  <a:pt x="7883649" y="194974"/>
                  <a:pt x="7870010" y="202333"/>
                  <a:pt x="7860759" y="217050"/>
                </a:cubicBezTo>
                <a:cubicBezTo>
                  <a:pt x="7851509" y="231767"/>
                  <a:pt x="7846883" y="254080"/>
                  <a:pt x="7846883" y="283989"/>
                </a:cubicBezTo>
                <a:lnTo>
                  <a:pt x="7848900" y="310131"/>
                </a:lnTo>
                <a:lnTo>
                  <a:pt x="7566986" y="310131"/>
                </a:lnTo>
                <a:lnTo>
                  <a:pt x="7568631" y="262041"/>
                </a:lnTo>
                <a:cubicBezTo>
                  <a:pt x="7572857" y="204758"/>
                  <a:pt x="7583419" y="160818"/>
                  <a:pt x="7600319" y="130220"/>
                </a:cubicBezTo>
                <a:cubicBezTo>
                  <a:pt x="7622853" y="89422"/>
                  <a:pt x="7659263" y="57520"/>
                  <a:pt x="7709548" y="34512"/>
                </a:cubicBezTo>
                <a:cubicBezTo>
                  <a:pt x="7759833" y="11504"/>
                  <a:pt x="7820555" y="0"/>
                  <a:pt x="7891713" y="0"/>
                </a:cubicBezTo>
                <a:close/>
                <a:moveTo>
                  <a:pt x="3043489" y="0"/>
                </a:moveTo>
                <a:cubicBezTo>
                  <a:pt x="3121289" y="0"/>
                  <a:pt x="3187584" y="12571"/>
                  <a:pt x="3242377" y="37714"/>
                </a:cubicBezTo>
                <a:cubicBezTo>
                  <a:pt x="3297169" y="62857"/>
                  <a:pt x="3333460" y="94522"/>
                  <a:pt x="3351249" y="132711"/>
                </a:cubicBezTo>
                <a:cubicBezTo>
                  <a:pt x="3364592" y="161352"/>
                  <a:pt x="3372930" y="205003"/>
                  <a:pt x="3376266" y="263664"/>
                </a:cubicBezTo>
                <a:lnTo>
                  <a:pt x="3377483" y="310131"/>
                </a:lnTo>
                <a:lnTo>
                  <a:pt x="3099704" y="310131"/>
                </a:lnTo>
                <a:lnTo>
                  <a:pt x="3099704" y="287480"/>
                </a:lnTo>
                <a:cubicBezTo>
                  <a:pt x="3099704" y="247631"/>
                  <a:pt x="3096146" y="222252"/>
                  <a:pt x="3089030" y="211341"/>
                </a:cubicBezTo>
                <a:cubicBezTo>
                  <a:pt x="3081914" y="200430"/>
                  <a:pt x="3070055" y="194974"/>
                  <a:pt x="3053451" y="194974"/>
                </a:cubicBezTo>
                <a:cubicBezTo>
                  <a:pt x="3035425" y="194974"/>
                  <a:pt x="3021786" y="202333"/>
                  <a:pt x="3012535" y="217050"/>
                </a:cubicBezTo>
                <a:cubicBezTo>
                  <a:pt x="3003284" y="231767"/>
                  <a:pt x="2998659" y="254080"/>
                  <a:pt x="2998659" y="283989"/>
                </a:cubicBezTo>
                <a:lnTo>
                  <a:pt x="3000676" y="310131"/>
                </a:lnTo>
                <a:lnTo>
                  <a:pt x="2718762" y="310131"/>
                </a:lnTo>
                <a:lnTo>
                  <a:pt x="2720408" y="262041"/>
                </a:lnTo>
                <a:cubicBezTo>
                  <a:pt x="2724633" y="204758"/>
                  <a:pt x="2735195" y="160818"/>
                  <a:pt x="2752096" y="130220"/>
                </a:cubicBezTo>
                <a:cubicBezTo>
                  <a:pt x="2774629" y="89422"/>
                  <a:pt x="2811038" y="57520"/>
                  <a:pt x="2861323" y="34512"/>
                </a:cubicBezTo>
                <a:cubicBezTo>
                  <a:pt x="2911609" y="11504"/>
                  <a:pt x="2972330" y="0"/>
                  <a:pt x="3043489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endParaRPr lang="zh-CN" altLang="en-US" sz="11500" dirty="0">
              <a:solidFill>
                <a:schemeClr val="bg1">
                  <a:alpha val="30000"/>
                </a:schemeClr>
              </a:solidFill>
              <a:latin typeface="Impact" panose="020B080603090205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350" y="476250"/>
            <a:ext cx="11163300" cy="59055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4"/>
          <p:cNvSpPr/>
          <p:nvPr/>
        </p:nvSpPr>
        <p:spPr>
          <a:xfrm>
            <a:off x="5742562" y="1210518"/>
            <a:ext cx="706876" cy="616094"/>
          </a:xfrm>
          <a:custGeom>
            <a:avLst/>
            <a:gdLst>
              <a:gd name="connsiteX0" fmla="*/ 203708 w 327857"/>
              <a:gd name="connsiteY0" fmla="*/ 71438 h 285751"/>
              <a:gd name="connsiteX1" fmla="*/ 201104 w 327857"/>
              <a:gd name="connsiteY1" fmla="*/ 74034 h 285751"/>
              <a:gd name="connsiteX2" fmla="*/ 169862 w 327857"/>
              <a:gd name="connsiteY2" fmla="*/ 259633 h 285751"/>
              <a:gd name="connsiteX3" fmla="*/ 171164 w 327857"/>
              <a:gd name="connsiteY3" fmla="*/ 262228 h 285751"/>
              <a:gd name="connsiteX4" fmla="*/ 173767 w 327857"/>
              <a:gd name="connsiteY4" fmla="*/ 263526 h 285751"/>
              <a:gd name="connsiteX5" fmla="*/ 296132 w 327857"/>
              <a:gd name="connsiteY5" fmla="*/ 220696 h 285751"/>
              <a:gd name="connsiteX6" fmla="*/ 300037 w 327857"/>
              <a:gd name="connsiteY6" fmla="*/ 218100 h 285751"/>
              <a:gd name="connsiteX7" fmla="*/ 298735 w 327857"/>
              <a:gd name="connsiteY7" fmla="*/ 212908 h 285751"/>
              <a:gd name="connsiteX8" fmla="*/ 207613 w 327857"/>
              <a:gd name="connsiteY8" fmla="*/ 72736 h 285751"/>
              <a:gd name="connsiteX9" fmla="*/ 203708 w 327857"/>
              <a:gd name="connsiteY9" fmla="*/ 71438 h 285751"/>
              <a:gd name="connsiteX10" fmla="*/ 198289 w 327857"/>
              <a:gd name="connsiteY10" fmla="*/ 36513 h 285751"/>
              <a:gd name="connsiteX11" fmla="*/ 206031 w 327857"/>
              <a:gd name="connsiteY11" fmla="*/ 40407 h 285751"/>
              <a:gd name="connsiteX12" fmla="*/ 326033 w 327857"/>
              <a:gd name="connsiteY12" fmla="*/ 218249 h 285751"/>
              <a:gd name="connsiteX13" fmla="*/ 327323 w 327857"/>
              <a:gd name="connsiteY13" fmla="*/ 227336 h 285751"/>
              <a:gd name="connsiteX14" fmla="*/ 320871 w 327857"/>
              <a:gd name="connsiteY14" fmla="*/ 233827 h 285751"/>
              <a:gd name="connsiteX15" fmla="*/ 167321 w 327857"/>
              <a:gd name="connsiteY15" fmla="*/ 284453 h 285751"/>
              <a:gd name="connsiteX16" fmla="*/ 164740 w 327857"/>
              <a:gd name="connsiteY16" fmla="*/ 285751 h 285751"/>
              <a:gd name="connsiteX17" fmla="*/ 158289 w 327857"/>
              <a:gd name="connsiteY17" fmla="*/ 284453 h 285751"/>
              <a:gd name="connsiteX18" fmla="*/ 71836 w 327857"/>
              <a:gd name="connsiteY18" fmla="*/ 227336 h 285751"/>
              <a:gd name="connsiteX19" fmla="*/ 67965 w 327857"/>
              <a:gd name="connsiteY19" fmla="*/ 220846 h 285751"/>
              <a:gd name="connsiteX20" fmla="*/ 69255 w 327857"/>
              <a:gd name="connsiteY20" fmla="*/ 214355 h 285751"/>
              <a:gd name="connsiteX21" fmla="*/ 190547 w 327857"/>
              <a:gd name="connsiteY21" fmla="*/ 40407 h 285751"/>
              <a:gd name="connsiteX22" fmla="*/ 198289 w 327857"/>
              <a:gd name="connsiteY22" fmla="*/ 36513 h 285751"/>
              <a:gd name="connsiteX23" fmla="*/ 98425 w 327857"/>
              <a:gd name="connsiteY23" fmla="*/ 0 h 285751"/>
              <a:gd name="connsiteX24" fmla="*/ 104900 w 327857"/>
              <a:gd name="connsiteY24" fmla="*/ 3850 h 285751"/>
              <a:gd name="connsiteX25" fmla="*/ 147638 w 327857"/>
              <a:gd name="connsiteY25" fmla="*/ 65459 h 285751"/>
              <a:gd name="connsiteX26" fmla="*/ 138572 w 327857"/>
              <a:gd name="connsiteY26" fmla="*/ 77011 h 285751"/>
              <a:gd name="connsiteX27" fmla="*/ 106196 w 327857"/>
              <a:gd name="connsiteY27" fmla="*/ 26953 h 285751"/>
              <a:gd name="connsiteX28" fmla="*/ 102310 w 327857"/>
              <a:gd name="connsiteY28" fmla="*/ 25670 h 285751"/>
              <a:gd name="connsiteX29" fmla="*/ 101015 w 327857"/>
              <a:gd name="connsiteY29" fmla="*/ 28237 h 285751"/>
              <a:gd name="connsiteX30" fmla="*/ 77704 w 327857"/>
              <a:gd name="connsiteY30" fmla="*/ 163006 h 285751"/>
              <a:gd name="connsiteX31" fmla="*/ 64753 w 327857"/>
              <a:gd name="connsiteY31" fmla="*/ 180975 h 285751"/>
              <a:gd name="connsiteX32" fmla="*/ 3885 w 327857"/>
              <a:gd name="connsiteY32" fmla="*/ 142470 h 285751"/>
              <a:gd name="connsiteX33" fmla="*/ 0 w 327857"/>
              <a:gd name="connsiteY33" fmla="*/ 137336 h 285751"/>
              <a:gd name="connsiteX34" fmla="*/ 1295 w 327857"/>
              <a:gd name="connsiteY34" fmla="*/ 132202 h 285751"/>
              <a:gd name="connsiteX35" fmla="*/ 93245 w 327857"/>
              <a:gd name="connsiteY35" fmla="*/ 3850 h 285751"/>
              <a:gd name="connsiteX36" fmla="*/ 98425 w 327857"/>
              <a:gd name="connsiteY36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27857" h="285751">
                <a:moveTo>
                  <a:pt x="203708" y="71438"/>
                </a:moveTo>
                <a:cubicBezTo>
                  <a:pt x="202406" y="71438"/>
                  <a:pt x="201104" y="72736"/>
                  <a:pt x="201104" y="74034"/>
                </a:cubicBezTo>
                <a:cubicBezTo>
                  <a:pt x="201104" y="74034"/>
                  <a:pt x="201104" y="74034"/>
                  <a:pt x="169862" y="259633"/>
                </a:cubicBezTo>
                <a:cubicBezTo>
                  <a:pt x="169862" y="260930"/>
                  <a:pt x="169862" y="262228"/>
                  <a:pt x="171164" y="262228"/>
                </a:cubicBezTo>
                <a:cubicBezTo>
                  <a:pt x="171164" y="263526"/>
                  <a:pt x="172466" y="263526"/>
                  <a:pt x="173767" y="263526"/>
                </a:cubicBezTo>
                <a:cubicBezTo>
                  <a:pt x="173767" y="263526"/>
                  <a:pt x="173767" y="263526"/>
                  <a:pt x="296132" y="220696"/>
                </a:cubicBezTo>
                <a:cubicBezTo>
                  <a:pt x="297434" y="220696"/>
                  <a:pt x="298735" y="219398"/>
                  <a:pt x="300037" y="218100"/>
                </a:cubicBezTo>
                <a:cubicBezTo>
                  <a:pt x="300037" y="215504"/>
                  <a:pt x="300037" y="214206"/>
                  <a:pt x="298735" y="212908"/>
                </a:cubicBezTo>
                <a:cubicBezTo>
                  <a:pt x="298735" y="212908"/>
                  <a:pt x="298735" y="212908"/>
                  <a:pt x="207613" y="72736"/>
                </a:cubicBezTo>
                <a:cubicBezTo>
                  <a:pt x="206311" y="71438"/>
                  <a:pt x="205009" y="71438"/>
                  <a:pt x="203708" y="71438"/>
                </a:cubicBezTo>
                <a:close/>
                <a:moveTo>
                  <a:pt x="198289" y="36513"/>
                </a:moveTo>
                <a:cubicBezTo>
                  <a:pt x="200870" y="36513"/>
                  <a:pt x="204741" y="37811"/>
                  <a:pt x="206031" y="40407"/>
                </a:cubicBezTo>
                <a:cubicBezTo>
                  <a:pt x="206031" y="40407"/>
                  <a:pt x="206031" y="40407"/>
                  <a:pt x="326033" y="218249"/>
                </a:cubicBezTo>
                <a:cubicBezTo>
                  <a:pt x="327323" y="220846"/>
                  <a:pt x="328613" y="224740"/>
                  <a:pt x="327323" y="227336"/>
                </a:cubicBezTo>
                <a:cubicBezTo>
                  <a:pt x="326033" y="229932"/>
                  <a:pt x="323452" y="232529"/>
                  <a:pt x="320871" y="233827"/>
                </a:cubicBezTo>
                <a:cubicBezTo>
                  <a:pt x="320871" y="233827"/>
                  <a:pt x="320871" y="233827"/>
                  <a:pt x="167321" y="284453"/>
                </a:cubicBezTo>
                <a:cubicBezTo>
                  <a:pt x="166031" y="285751"/>
                  <a:pt x="164740" y="285751"/>
                  <a:pt x="164740" y="285751"/>
                </a:cubicBezTo>
                <a:cubicBezTo>
                  <a:pt x="162160" y="285751"/>
                  <a:pt x="160869" y="284453"/>
                  <a:pt x="158289" y="284453"/>
                </a:cubicBezTo>
                <a:cubicBezTo>
                  <a:pt x="158289" y="284453"/>
                  <a:pt x="158289" y="284453"/>
                  <a:pt x="71836" y="227336"/>
                </a:cubicBezTo>
                <a:cubicBezTo>
                  <a:pt x="69255" y="226038"/>
                  <a:pt x="67965" y="223442"/>
                  <a:pt x="67965" y="220846"/>
                </a:cubicBezTo>
                <a:cubicBezTo>
                  <a:pt x="66675" y="218249"/>
                  <a:pt x="67965" y="215653"/>
                  <a:pt x="69255" y="214355"/>
                </a:cubicBezTo>
                <a:cubicBezTo>
                  <a:pt x="69255" y="214355"/>
                  <a:pt x="69255" y="214355"/>
                  <a:pt x="190547" y="40407"/>
                </a:cubicBezTo>
                <a:cubicBezTo>
                  <a:pt x="191838" y="37811"/>
                  <a:pt x="195709" y="36513"/>
                  <a:pt x="198289" y="36513"/>
                </a:cubicBezTo>
                <a:close/>
                <a:moveTo>
                  <a:pt x="98425" y="0"/>
                </a:moveTo>
                <a:cubicBezTo>
                  <a:pt x="101015" y="0"/>
                  <a:pt x="103605" y="1283"/>
                  <a:pt x="104900" y="3850"/>
                </a:cubicBezTo>
                <a:cubicBezTo>
                  <a:pt x="104900" y="3850"/>
                  <a:pt x="104900" y="3850"/>
                  <a:pt x="147638" y="65459"/>
                </a:cubicBezTo>
                <a:cubicBezTo>
                  <a:pt x="147638" y="65459"/>
                  <a:pt x="147638" y="65459"/>
                  <a:pt x="138572" y="77011"/>
                </a:cubicBezTo>
                <a:cubicBezTo>
                  <a:pt x="138572" y="77011"/>
                  <a:pt x="138572" y="77011"/>
                  <a:pt x="106196" y="26953"/>
                </a:cubicBezTo>
                <a:cubicBezTo>
                  <a:pt x="104900" y="25670"/>
                  <a:pt x="103605" y="25670"/>
                  <a:pt x="102310" y="25670"/>
                </a:cubicBezTo>
                <a:cubicBezTo>
                  <a:pt x="102310" y="25670"/>
                  <a:pt x="101015" y="26953"/>
                  <a:pt x="101015" y="28237"/>
                </a:cubicBezTo>
                <a:lnTo>
                  <a:pt x="77704" y="163006"/>
                </a:lnTo>
                <a:cubicBezTo>
                  <a:pt x="77704" y="163006"/>
                  <a:pt x="77704" y="163006"/>
                  <a:pt x="64753" y="180975"/>
                </a:cubicBezTo>
                <a:cubicBezTo>
                  <a:pt x="64753" y="180975"/>
                  <a:pt x="64753" y="180975"/>
                  <a:pt x="3885" y="142470"/>
                </a:cubicBezTo>
                <a:cubicBezTo>
                  <a:pt x="1295" y="141186"/>
                  <a:pt x="0" y="139903"/>
                  <a:pt x="0" y="137336"/>
                </a:cubicBezTo>
                <a:cubicBezTo>
                  <a:pt x="0" y="136052"/>
                  <a:pt x="0" y="133485"/>
                  <a:pt x="1295" y="132202"/>
                </a:cubicBezTo>
                <a:cubicBezTo>
                  <a:pt x="1295" y="132202"/>
                  <a:pt x="1295" y="132202"/>
                  <a:pt x="93245" y="3850"/>
                </a:cubicBezTo>
                <a:cubicBezTo>
                  <a:pt x="94540" y="1283"/>
                  <a:pt x="95835" y="0"/>
                  <a:pt x="984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96250" y="2844454"/>
            <a:ext cx="7399504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4800" dirty="0" smtClean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第</a:t>
            </a:r>
            <a:r>
              <a:rPr lang="en-US" altLang="zh-CN" sz="4800" dirty="0" smtClean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4</a:t>
            </a:r>
            <a:r>
              <a:rPr lang="zh-CN" altLang="en-US" sz="4800" dirty="0" smtClean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组申优答辩</a:t>
            </a:r>
            <a:r>
              <a:rPr lang="en-US" altLang="zh-CN" sz="4800" dirty="0" smtClean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PPT</a:t>
            </a:r>
            <a:endParaRPr lang="zh-CN" altLang="en-US" sz="4800" dirty="0">
              <a:solidFill>
                <a:schemeClr val="bg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166360" y="5386070"/>
            <a:ext cx="1886585" cy="363220"/>
            <a:chOff x="10067" y="8735"/>
            <a:chExt cx="2971" cy="572"/>
          </a:xfrm>
        </p:grpSpPr>
        <p:sp>
          <p:nvSpPr>
            <p:cNvPr id="4" name="矩形: 圆角 3"/>
            <p:cNvSpPr/>
            <p:nvPr/>
          </p:nvSpPr>
          <p:spPr>
            <a:xfrm>
              <a:off x="10445" y="8735"/>
              <a:ext cx="2216" cy="57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067" y="8735"/>
              <a:ext cx="2971" cy="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等线" panose="02010600030101010101" pitchFamily="2" charset="-122"/>
                  <a:cs typeface="+mn-cs"/>
                </a:rPr>
                <a:t>2020.12.23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656394" y="4168235"/>
            <a:ext cx="4886361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杜宸洋 18373119</a:t>
            </a:r>
            <a:endParaRPr kumimoji="0" lang="en-US" altLang="zh-CN" sz="16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王熙林 18373491</a:t>
            </a:r>
            <a:endParaRPr kumimoji="0" lang="en-US" altLang="zh-CN" sz="16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任博林 18373691</a:t>
            </a:r>
            <a:endParaRPr kumimoji="0" lang="en-US" altLang="zh-CN" sz="16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高    锐 17351046</a:t>
            </a:r>
            <a:endParaRPr kumimoji="0" lang="en-US" altLang="zh-CN" sz="16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read-priorit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4355" y="274955"/>
            <a:ext cx="9097645" cy="65830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91184" y="509271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kern="1200" cap="none" spc="0" normalizeH="0" baseline="0" noProof="0" dirty="0">
                <a:solidFill>
                  <a:srgbClr val="E5583A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锁的优先级结构</a:t>
            </a:r>
            <a:endParaRPr kumimoji="0" lang="zh-CN" altLang="en-US" sz="3200" b="1" i="0" kern="1200" cap="none" spc="0" normalizeH="0" baseline="0" noProof="0" dirty="0">
              <a:solidFill>
                <a:srgbClr val="E5583A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u"/>
      </p:transition>
    </mc:Choice>
    <mc:Fallback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8" y="711201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3200" b="1" dirty="0">
                <a:solidFill>
                  <a:schemeClr val="accent3"/>
                </a:solidFill>
              </a:rPr>
              <a:t>文件管道结构</a:t>
            </a:r>
            <a:endParaRPr lang="zh-CN" altLang="en-US" sz="3200" b="1" dirty="0">
              <a:solidFill>
                <a:schemeClr val="accent3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195" y="2988310"/>
            <a:ext cx="3604260" cy="1722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570" y="2988310"/>
            <a:ext cx="5554980" cy="222504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56005" y="1751965"/>
            <a:ext cx="5276215" cy="5340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20000"/>
              </a:lnSpc>
            </a:pPr>
            <a:r>
              <a:rPr 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管道读元素和管道等待元素</a:t>
            </a:r>
            <a:endParaRPr 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u"/>
      </p:transition>
    </mc:Choice>
    <mc:Fallback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8" y="711201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3200" b="1" dirty="0">
                <a:solidFill>
                  <a:schemeClr val="accent3"/>
                </a:solidFill>
              </a:rPr>
              <a:t>文件管道结构</a:t>
            </a:r>
            <a:endParaRPr lang="zh-CN" altLang="en-US" sz="3200" b="1" dirty="0"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56005" y="1294765"/>
            <a:ext cx="5276215" cy="5340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20000"/>
              </a:lnSpc>
            </a:pPr>
            <a:r>
              <a:rPr 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管道写函数</a:t>
            </a:r>
            <a:endParaRPr 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9715" y="1774190"/>
            <a:ext cx="8815070" cy="4557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u"/>
      </p:transition>
    </mc:Choice>
    <mc:Fallback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8" y="711201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3200" b="1" dirty="0">
                <a:solidFill>
                  <a:schemeClr val="accent3"/>
                </a:solidFill>
              </a:rPr>
              <a:t>文件管道结构</a:t>
            </a:r>
            <a:endParaRPr lang="zh-CN" altLang="en-US" sz="3200" b="1" dirty="0"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56005" y="1294765"/>
            <a:ext cx="5276215" cy="5340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20000"/>
              </a:lnSpc>
            </a:pPr>
            <a:r>
              <a:rPr 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管道读函数</a:t>
            </a:r>
            <a:endParaRPr 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739265"/>
            <a:ext cx="8420100" cy="4937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39265"/>
            <a:ext cx="7970520" cy="40919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占位符 28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21784" y="2656806"/>
            <a:ext cx="9575039" cy="1200443"/>
          </a:xfrm>
          <a:custGeom>
            <a:avLst/>
            <a:gdLst/>
            <a:ahLst/>
            <a:cxnLst/>
            <a:rect l="l" t="t" r="r" b="b"/>
            <a:pathLst>
              <a:path w="9575039" h="1200443">
                <a:moveTo>
                  <a:pt x="7582264" y="952157"/>
                </a:moveTo>
                <a:lnTo>
                  <a:pt x="7856673" y="952157"/>
                </a:lnTo>
                <a:lnTo>
                  <a:pt x="7856934" y="956903"/>
                </a:lnTo>
                <a:cubicBezTo>
                  <a:pt x="7858891" y="970779"/>
                  <a:pt x="7861827" y="980801"/>
                  <a:pt x="7865741" y="986968"/>
                </a:cubicBezTo>
                <a:cubicBezTo>
                  <a:pt x="7873568" y="999302"/>
                  <a:pt x="7887444" y="1005469"/>
                  <a:pt x="7907369" y="1005469"/>
                </a:cubicBezTo>
                <a:cubicBezTo>
                  <a:pt x="7927293" y="1005469"/>
                  <a:pt x="7942117" y="997642"/>
                  <a:pt x="7951843" y="981987"/>
                </a:cubicBezTo>
                <a:cubicBezTo>
                  <a:pt x="7956705" y="974159"/>
                  <a:pt x="7960352" y="964434"/>
                  <a:pt x="7962783" y="952812"/>
                </a:cubicBezTo>
                <a:lnTo>
                  <a:pt x="7962842" y="952157"/>
                </a:lnTo>
                <a:lnTo>
                  <a:pt x="8247841" y="952157"/>
                </a:lnTo>
                <a:lnTo>
                  <a:pt x="8243859" y="988569"/>
                </a:lnTo>
                <a:cubicBezTo>
                  <a:pt x="8239056" y="1018811"/>
                  <a:pt x="8231851" y="1043657"/>
                  <a:pt x="8222245" y="1063107"/>
                </a:cubicBezTo>
                <a:cubicBezTo>
                  <a:pt x="8203031" y="1102007"/>
                  <a:pt x="8165911" y="1134622"/>
                  <a:pt x="8110881" y="1160950"/>
                </a:cubicBezTo>
                <a:cubicBezTo>
                  <a:pt x="8055853" y="1187279"/>
                  <a:pt x="7991809" y="1200443"/>
                  <a:pt x="7918753" y="1200443"/>
                </a:cubicBezTo>
                <a:cubicBezTo>
                  <a:pt x="7838582" y="1200443"/>
                  <a:pt x="7770151" y="1185263"/>
                  <a:pt x="7713461" y="1154902"/>
                </a:cubicBezTo>
                <a:cubicBezTo>
                  <a:pt x="7656772" y="1124541"/>
                  <a:pt x="7619651" y="1085878"/>
                  <a:pt x="7602099" y="1038913"/>
                </a:cubicBezTo>
                <a:cubicBezTo>
                  <a:pt x="7593323" y="1015431"/>
                  <a:pt x="7586740" y="987027"/>
                  <a:pt x="7582352" y="953701"/>
                </a:cubicBezTo>
                <a:close/>
                <a:moveTo>
                  <a:pt x="6410325" y="952157"/>
                </a:moveTo>
                <a:lnTo>
                  <a:pt x="6929781" y="952157"/>
                </a:lnTo>
                <a:lnTo>
                  <a:pt x="6929781" y="1176249"/>
                </a:lnTo>
                <a:lnTo>
                  <a:pt x="6410325" y="1176249"/>
                </a:lnTo>
                <a:close/>
                <a:moveTo>
                  <a:pt x="5387885" y="952157"/>
                </a:moveTo>
                <a:lnTo>
                  <a:pt x="5717140" y="952157"/>
                </a:lnTo>
                <a:lnTo>
                  <a:pt x="5717140" y="1176249"/>
                </a:lnTo>
                <a:lnTo>
                  <a:pt x="5454565" y="1176249"/>
                </a:lnTo>
                <a:close/>
                <a:moveTo>
                  <a:pt x="5048250" y="952157"/>
                </a:moveTo>
                <a:lnTo>
                  <a:pt x="5298728" y="952157"/>
                </a:lnTo>
                <a:lnTo>
                  <a:pt x="5298728" y="1176249"/>
                </a:lnTo>
                <a:lnTo>
                  <a:pt x="5048250" y="1176249"/>
                </a:lnTo>
                <a:close/>
                <a:moveTo>
                  <a:pt x="4067176" y="952157"/>
                </a:moveTo>
                <a:lnTo>
                  <a:pt x="4366753" y="952157"/>
                </a:lnTo>
                <a:lnTo>
                  <a:pt x="4366753" y="1176249"/>
                </a:lnTo>
                <a:lnTo>
                  <a:pt x="4067176" y="1176249"/>
                </a:lnTo>
                <a:close/>
                <a:moveTo>
                  <a:pt x="2734039" y="952157"/>
                </a:moveTo>
                <a:lnTo>
                  <a:pt x="3008448" y="952157"/>
                </a:lnTo>
                <a:lnTo>
                  <a:pt x="3008710" y="956903"/>
                </a:lnTo>
                <a:cubicBezTo>
                  <a:pt x="3010667" y="970779"/>
                  <a:pt x="3013602" y="980801"/>
                  <a:pt x="3017516" y="986968"/>
                </a:cubicBezTo>
                <a:cubicBezTo>
                  <a:pt x="3025343" y="999302"/>
                  <a:pt x="3039219" y="1005469"/>
                  <a:pt x="3059143" y="1005469"/>
                </a:cubicBezTo>
                <a:cubicBezTo>
                  <a:pt x="3079068" y="1005469"/>
                  <a:pt x="3093893" y="997642"/>
                  <a:pt x="3103618" y="981987"/>
                </a:cubicBezTo>
                <a:cubicBezTo>
                  <a:pt x="3108481" y="974159"/>
                  <a:pt x="3112128" y="964434"/>
                  <a:pt x="3114559" y="952812"/>
                </a:cubicBezTo>
                <a:lnTo>
                  <a:pt x="3114618" y="952157"/>
                </a:lnTo>
                <a:lnTo>
                  <a:pt x="3399616" y="952157"/>
                </a:lnTo>
                <a:lnTo>
                  <a:pt x="3395634" y="988569"/>
                </a:lnTo>
                <a:cubicBezTo>
                  <a:pt x="3390831" y="1018811"/>
                  <a:pt x="3383626" y="1043657"/>
                  <a:pt x="3374020" y="1063107"/>
                </a:cubicBezTo>
                <a:cubicBezTo>
                  <a:pt x="3354807" y="1102007"/>
                  <a:pt x="3317686" y="1134622"/>
                  <a:pt x="3262657" y="1160950"/>
                </a:cubicBezTo>
                <a:cubicBezTo>
                  <a:pt x="3207628" y="1187279"/>
                  <a:pt x="3143585" y="1200443"/>
                  <a:pt x="3070529" y="1200443"/>
                </a:cubicBezTo>
                <a:cubicBezTo>
                  <a:pt x="2990357" y="1200443"/>
                  <a:pt x="2921927" y="1185263"/>
                  <a:pt x="2865237" y="1154902"/>
                </a:cubicBezTo>
                <a:cubicBezTo>
                  <a:pt x="2808548" y="1124541"/>
                  <a:pt x="2771427" y="1085878"/>
                  <a:pt x="2753874" y="1038913"/>
                </a:cubicBezTo>
                <a:cubicBezTo>
                  <a:pt x="2745098" y="1015431"/>
                  <a:pt x="2738516" y="987027"/>
                  <a:pt x="2734128" y="953701"/>
                </a:cubicBezTo>
                <a:close/>
                <a:moveTo>
                  <a:pt x="1373681" y="952157"/>
                </a:moveTo>
                <a:lnTo>
                  <a:pt x="1669358" y="952157"/>
                </a:lnTo>
                <a:lnTo>
                  <a:pt x="1675091" y="984477"/>
                </a:lnTo>
                <a:cubicBezTo>
                  <a:pt x="1680547" y="998472"/>
                  <a:pt x="1691576" y="1005469"/>
                  <a:pt x="1708180" y="1005469"/>
                </a:cubicBezTo>
                <a:cubicBezTo>
                  <a:pt x="1727156" y="1005469"/>
                  <a:pt x="1739371" y="997760"/>
                  <a:pt x="1744827" y="982342"/>
                </a:cubicBezTo>
                <a:cubicBezTo>
                  <a:pt x="1746190" y="978488"/>
                  <a:pt x="1747384" y="973322"/>
                  <a:pt x="1748407" y="966843"/>
                </a:cubicBezTo>
                <a:lnTo>
                  <a:pt x="1750014" y="952157"/>
                </a:lnTo>
                <a:lnTo>
                  <a:pt x="2047133" y="952157"/>
                </a:lnTo>
                <a:lnTo>
                  <a:pt x="2044048" y="978073"/>
                </a:lnTo>
                <a:cubicBezTo>
                  <a:pt x="2038355" y="1013415"/>
                  <a:pt x="2021514" y="1049706"/>
                  <a:pt x="1993525" y="1086945"/>
                </a:cubicBezTo>
                <a:cubicBezTo>
                  <a:pt x="1965537" y="1124185"/>
                  <a:pt x="1928653" y="1152411"/>
                  <a:pt x="1882874" y="1171624"/>
                </a:cubicBezTo>
                <a:cubicBezTo>
                  <a:pt x="1837095" y="1190837"/>
                  <a:pt x="1783134" y="1200443"/>
                  <a:pt x="1720988" y="1200443"/>
                </a:cubicBezTo>
                <a:cubicBezTo>
                  <a:pt x="1652202" y="1200443"/>
                  <a:pt x="1591480" y="1189058"/>
                  <a:pt x="1538823" y="1166287"/>
                </a:cubicBezTo>
                <a:cubicBezTo>
                  <a:pt x="1486166" y="1143516"/>
                  <a:pt x="1446791" y="1113867"/>
                  <a:pt x="1420700" y="1077339"/>
                </a:cubicBezTo>
                <a:cubicBezTo>
                  <a:pt x="1394609" y="1040811"/>
                  <a:pt x="1379191" y="1002267"/>
                  <a:pt x="1374447" y="961706"/>
                </a:cubicBezTo>
                <a:close/>
                <a:moveTo>
                  <a:pt x="299578" y="656793"/>
                </a:moveTo>
                <a:lnTo>
                  <a:pt x="299578" y="979140"/>
                </a:lnTo>
                <a:cubicBezTo>
                  <a:pt x="341798" y="977717"/>
                  <a:pt x="368720" y="971076"/>
                  <a:pt x="380342" y="959216"/>
                </a:cubicBezTo>
                <a:cubicBezTo>
                  <a:pt x="391965" y="947356"/>
                  <a:pt x="397776" y="918181"/>
                  <a:pt x="397776" y="871691"/>
                </a:cubicBezTo>
                <a:lnTo>
                  <a:pt x="397776" y="764242"/>
                </a:lnTo>
                <a:cubicBezTo>
                  <a:pt x="397776" y="714905"/>
                  <a:pt x="392558" y="685019"/>
                  <a:pt x="382121" y="674582"/>
                </a:cubicBezTo>
                <a:cubicBezTo>
                  <a:pt x="371685" y="664146"/>
                  <a:pt x="344170" y="658216"/>
                  <a:pt x="299578" y="656793"/>
                </a:cubicBezTo>
                <a:close/>
                <a:moveTo>
                  <a:pt x="299578" y="221303"/>
                </a:moveTo>
                <a:lnTo>
                  <a:pt x="299578" y="477473"/>
                </a:lnTo>
                <a:cubicBezTo>
                  <a:pt x="312386" y="476999"/>
                  <a:pt x="322348" y="476762"/>
                  <a:pt x="329464" y="476762"/>
                </a:cubicBezTo>
                <a:cubicBezTo>
                  <a:pt x="358876" y="476762"/>
                  <a:pt x="377615" y="469527"/>
                  <a:pt x="385679" y="455058"/>
                </a:cubicBezTo>
                <a:cubicBezTo>
                  <a:pt x="393744" y="440589"/>
                  <a:pt x="397776" y="399199"/>
                  <a:pt x="397776" y="330887"/>
                </a:cubicBezTo>
                <a:cubicBezTo>
                  <a:pt x="397776" y="294833"/>
                  <a:pt x="394455" y="269572"/>
                  <a:pt x="387814" y="255103"/>
                </a:cubicBezTo>
                <a:cubicBezTo>
                  <a:pt x="381173" y="240634"/>
                  <a:pt x="372515" y="231502"/>
                  <a:pt x="361841" y="227707"/>
                </a:cubicBezTo>
                <a:cubicBezTo>
                  <a:pt x="351167" y="223912"/>
                  <a:pt x="330413" y="221777"/>
                  <a:pt x="299578" y="221303"/>
                </a:cubicBezTo>
                <a:close/>
                <a:moveTo>
                  <a:pt x="6410325" y="24194"/>
                </a:moveTo>
                <a:lnTo>
                  <a:pt x="6909857" y="24194"/>
                </a:lnTo>
                <a:lnTo>
                  <a:pt x="6909857" y="254747"/>
                </a:lnTo>
                <a:lnTo>
                  <a:pt x="6709902" y="254747"/>
                </a:lnTo>
                <a:lnTo>
                  <a:pt x="6709902" y="310131"/>
                </a:lnTo>
                <a:lnTo>
                  <a:pt x="6410325" y="310131"/>
                </a:lnTo>
                <a:close/>
                <a:moveTo>
                  <a:pt x="5466662" y="24194"/>
                </a:moveTo>
                <a:lnTo>
                  <a:pt x="5717140" y="24194"/>
                </a:lnTo>
                <a:lnTo>
                  <a:pt x="5717140" y="310131"/>
                </a:lnTo>
                <a:lnTo>
                  <a:pt x="5466662" y="310131"/>
                </a:lnTo>
                <a:close/>
                <a:moveTo>
                  <a:pt x="5048250" y="24194"/>
                </a:moveTo>
                <a:lnTo>
                  <a:pt x="5298728" y="24194"/>
                </a:lnTo>
                <a:lnTo>
                  <a:pt x="5391295" y="310131"/>
                </a:lnTo>
                <a:lnTo>
                  <a:pt x="5048250" y="310131"/>
                </a:lnTo>
                <a:close/>
                <a:moveTo>
                  <a:pt x="4067176" y="24194"/>
                </a:moveTo>
                <a:lnTo>
                  <a:pt x="4366753" y="24194"/>
                </a:lnTo>
                <a:lnTo>
                  <a:pt x="4366753" y="310131"/>
                </a:lnTo>
                <a:lnTo>
                  <a:pt x="4067176" y="310131"/>
                </a:lnTo>
                <a:close/>
                <a:moveTo>
                  <a:pt x="1753010" y="24194"/>
                </a:moveTo>
                <a:lnTo>
                  <a:pt x="2052587" y="24194"/>
                </a:lnTo>
                <a:lnTo>
                  <a:pt x="2052587" y="310131"/>
                </a:lnTo>
                <a:lnTo>
                  <a:pt x="1753010" y="310131"/>
                </a:lnTo>
                <a:close/>
                <a:moveTo>
                  <a:pt x="1367331" y="24194"/>
                </a:moveTo>
                <a:lnTo>
                  <a:pt x="1666908" y="24194"/>
                </a:lnTo>
                <a:lnTo>
                  <a:pt x="1666908" y="310131"/>
                </a:lnTo>
                <a:lnTo>
                  <a:pt x="1367331" y="310131"/>
                </a:lnTo>
                <a:close/>
                <a:moveTo>
                  <a:pt x="0" y="24194"/>
                </a:moveTo>
                <a:lnTo>
                  <a:pt x="298866" y="24194"/>
                </a:lnTo>
                <a:cubicBezTo>
                  <a:pt x="393270" y="24194"/>
                  <a:pt x="464784" y="31541"/>
                  <a:pt x="513409" y="46236"/>
                </a:cubicBezTo>
                <a:cubicBezTo>
                  <a:pt x="562034" y="60931"/>
                  <a:pt x="601289" y="90679"/>
                  <a:pt x="631176" y="135479"/>
                </a:cubicBezTo>
                <a:cubicBezTo>
                  <a:pt x="661063" y="180279"/>
                  <a:pt x="676006" y="252457"/>
                  <a:pt x="676006" y="352012"/>
                </a:cubicBezTo>
                <a:cubicBezTo>
                  <a:pt x="676006" y="419331"/>
                  <a:pt x="665451" y="466264"/>
                  <a:pt x="644340" y="492811"/>
                </a:cubicBezTo>
                <a:cubicBezTo>
                  <a:pt x="623230" y="519359"/>
                  <a:pt x="581602" y="539744"/>
                  <a:pt x="519457" y="553969"/>
                </a:cubicBezTo>
                <a:cubicBezTo>
                  <a:pt x="588718" y="569631"/>
                  <a:pt x="635683" y="595618"/>
                  <a:pt x="660351" y="631932"/>
                </a:cubicBezTo>
                <a:cubicBezTo>
                  <a:pt x="685019" y="668245"/>
                  <a:pt x="697353" y="723900"/>
                  <a:pt x="697353" y="798898"/>
                </a:cubicBezTo>
                <a:lnTo>
                  <a:pt x="697353" y="905691"/>
                </a:lnTo>
                <a:cubicBezTo>
                  <a:pt x="697353" y="983536"/>
                  <a:pt x="688458" y="1041207"/>
                  <a:pt x="670669" y="1078706"/>
                </a:cubicBezTo>
                <a:cubicBezTo>
                  <a:pt x="652879" y="1116205"/>
                  <a:pt x="624535" y="1141837"/>
                  <a:pt x="585634" y="1155602"/>
                </a:cubicBezTo>
                <a:cubicBezTo>
                  <a:pt x="546734" y="1169367"/>
                  <a:pt x="467037" y="1176249"/>
                  <a:pt x="346542" y="1176249"/>
                </a:cubicBezTo>
                <a:lnTo>
                  <a:pt x="0" y="1176249"/>
                </a:lnTo>
                <a:close/>
                <a:moveTo>
                  <a:pt x="9215689" y="0"/>
                </a:moveTo>
                <a:cubicBezTo>
                  <a:pt x="9293488" y="0"/>
                  <a:pt x="9359784" y="12571"/>
                  <a:pt x="9414576" y="37714"/>
                </a:cubicBezTo>
                <a:cubicBezTo>
                  <a:pt x="9469368" y="62857"/>
                  <a:pt x="9505659" y="94522"/>
                  <a:pt x="9523449" y="132711"/>
                </a:cubicBezTo>
                <a:cubicBezTo>
                  <a:pt x="9541238" y="170899"/>
                  <a:pt x="9550133" y="235772"/>
                  <a:pt x="9550133" y="327329"/>
                </a:cubicBezTo>
                <a:lnTo>
                  <a:pt x="9550133" y="372870"/>
                </a:lnTo>
                <a:lnTo>
                  <a:pt x="9271904" y="372870"/>
                </a:lnTo>
                <a:lnTo>
                  <a:pt x="9271904" y="287480"/>
                </a:lnTo>
                <a:cubicBezTo>
                  <a:pt x="9271904" y="247631"/>
                  <a:pt x="9268346" y="222252"/>
                  <a:pt x="9261230" y="211341"/>
                </a:cubicBezTo>
                <a:cubicBezTo>
                  <a:pt x="9254114" y="200430"/>
                  <a:pt x="9242254" y="194974"/>
                  <a:pt x="9225651" y="194974"/>
                </a:cubicBezTo>
                <a:cubicBezTo>
                  <a:pt x="9207623" y="194974"/>
                  <a:pt x="9193985" y="202333"/>
                  <a:pt x="9184735" y="217050"/>
                </a:cubicBezTo>
                <a:cubicBezTo>
                  <a:pt x="9175484" y="231767"/>
                  <a:pt x="9170859" y="254080"/>
                  <a:pt x="9170859" y="283989"/>
                </a:cubicBezTo>
                <a:cubicBezTo>
                  <a:pt x="9170859" y="322437"/>
                  <a:pt x="9176058" y="351393"/>
                  <a:pt x="9186458" y="370858"/>
                </a:cubicBezTo>
                <a:cubicBezTo>
                  <a:pt x="9196390" y="390323"/>
                  <a:pt x="9224609" y="413801"/>
                  <a:pt x="9271114" y="441294"/>
                </a:cubicBezTo>
                <a:cubicBezTo>
                  <a:pt x="9404470" y="520443"/>
                  <a:pt x="9488463" y="585397"/>
                  <a:pt x="9523093" y="636157"/>
                </a:cubicBezTo>
                <a:cubicBezTo>
                  <a:pt x="9557723" y="686916"/>
                  <a:pt x="9575039" y="768749"/>
                  <a:pt x="9575039" y="881653"/>
                </a:cubicBezTo>
                <a:cubicBezTo>
                  <a:pt x="9575039" y="963723"/>
                  <a:pt x="9565432" y="1024207"/>
                  <a:pt x="9546219" y="1063107"/>
                </a:cubicBezTo>
                <a:cubicBezTo>
                  <a:pt x="9527007" y="1102007"/>
                  <a:pt x="9489886" y="1134622"/>
                  <a:pt x="9434857" y="1160950"/>
                </a:cubicBezTo>
                <a:cubicBezTo>
                  <a:pt x="9379827" y="1187279"/>
                  <a:pt x="9315784" y="1200443"/>
                  <a:pt x="9242729" y="1200443"/>
                </a:cubicBezTo>
                <a:cubicBezTo>
                  <a:pt x="9162557" y="1200443"/>
                  <a:pt x="9094126" y="1185263"/>
                  <a:pt x="9037437" y="1154902"/>
                </a:cubicBezTo>
                <a:cubicBezTo>
                  <a:pt x="8980747" y="1124541"/>
                  <a:pt x="8943625" y="1085878"/>
                  <a:pt x="8926074" y="1038913"/>
                </a:cubicBezTo>
                <a:cubicBezTo>
                  <a:pt x="8908521" y="991949"/>
                  <a:pt x="8899745" y="925297"/>
                  <a:pt x="8899745" y="838958"/>
                </a:cubicBezTo>
                <a:lnTo>
                  <a:pt x="8899745" y="763530"/>
                </a:lnTo>
                <a:lnTo>
                  <a:pt x="9177975" y="763530"/>
                </a:lnTo>
                <a:lnTo>
                  <a:pt x="9177975" y="903712"/>
                </a:lnTo>
                <a:cubicBezTo>
                  <a:pt x="9177975" y="946882"/>
                  <a:pt x="9181888" y="974634"/>
                  <a:pt x="9189716" y="986968"/>
                </a:cubicBezTo>
                <a:cubicBezTo>
                  <a:pt x="9197543" y="999302"/>
                  <a:pt x="9211419" y="1005469"/>
                  <a:pt x="9231343" y="1005469"/>
                </a:cubicBezTo>
                <a:cubicBezTo>
                  <a:pt x="9251268" y="1005469"/>
                  <a:pt x="9266092" y="997642"/>
                  <a:pt x="9275817" y="981987"/>
                </a:cubicBezTo>
                <a:cubicBezTo>
                  <a:pt x="9285542" y="966332"/>
                  <a:pt x="9290405" y="943087"/>
                  <a:pt x="9290405" y="912251"/>
                </a:cubicBezTo>
                <a:cubicBezTo>
                  <a:pt x="9290405" y="844414"/>
                  <a:pt x="9281154" y="800058"/>
                  <a:pt x="9262653" y="779185"/>
                </a:cubicBezTo>
                <a:cubicBezTo>
                  <a:pt x="9243677" y="758312"/>
                  <a:pt x="9196950" y="723444"/>
                  <a:pt x="9122471" y="674582"/>
                </a:cubicBezTo>
                <a:cubicBezTo>
                  <a:pt x="9047992" y="625246"/>
                  <a:pt x="8998655" y="589429"/>
                  <a:pt x="8974461" y="567133"/>
                </a:cubicBezTo>
                <a:cubicBezTo>
                  <a:pt x="8950268" y="544837"/>
                  <a:pt x="8930225" y="514001"/>
                  <a:pt x="8914332" y="474627"/>
                </a:cubicBezTo>
                <a:cubicBezTo>
                  <a:pt x="8898440" y="435253"/>
                  <a:pt x="8890494" y="384967"/>
                  <a:pt x="8890494" y="323771"/>
                </a:cubicBezTo>
                <a:cubicBezTo>
                  <a:pt x="8890494" y="235534"/>
                  <a:pt x="8901761" y="171017"/>
                  <a:pt x="8924295" y="130220"/>
                </a:cubicBezTo>
                <a:cubicBezTo>
                  <a:pt x="8946828" y="89422"/>
                  <a:pt x="8983238" y="57520"/>
                  <a:pt x="9033523" y="34512"/>
                </a:cubicBezTo>
                <a:cubicBezTo>
                  <a:pt x="9083808" y="11504"/>
                  <a:pt x="9144530" y="0"/>
                  <a:pt x="9215689" y="0"/>
                </a:cubicBezTo>
                <a:close/>
                <a:moveTo>
                  <a:pt x="7891713" y="0"/>
                </a:moveTo>
                <a:cubicBezTo>
                  <a:pt x="7969513" y="0"/>
                  <a:pt x="8035809" y="12571"/>
                  <a:pt x="8090601" y="37714"/>
                </a:cubicBezTo>
                <a:cubicBezTo>
                  <a:pt x="8145393" y="62857"/>
                  <a:pt x="8181684" y="94522"/>
                  <a:pt x="8199474" y="132711"/>
                </a:cubicBezTo>
                <a:cubicBezTo>
                  <a:pt x="8212816" y="161352"/>
                  <a:pt x="8221155" y="205003"/>
                  <a:pt x="8224490" y="263664"/>
                </a:cubicBezTo>
                <a:lnTo>
                  <a:pt x="8225707" y="310131"/>
                </a:lnTo>
                <a:lnTo>
                  <a:pt x="7947929" y="310131"/>
                </a:lnTo>
                <a:lnTo>
                  <a:pt x="7947929" y="287480"/>
                </a:lnTo>
                <a:cubicBezTo>
                  <a:pt x="7947929" y="247631"/>
                  <a:pt x="7944371" y="222252"/>
                  <a:pt x="7937255" y="211341"/>
                </a:cubicBezTo>
                <a:cubicBezTo>
                  <a:pt x="7930139" y="200430"/>
                  <a:pt x="7918279" y="194974"/>
                  <a:pt x="7901675" y="194974"/>
                </a:cubicBezTo>
                <a:cubicBezTo>
                  <a:pt x="7883649" y="194974"/>
                  <a:pt x="7870010" y="202333"/>
                  <a:pt x="7860759" y="217050"/>
                </a:cubicBezTo>
                <a:cubicBezTo>
                  <a:pt x="7851509" y="231767"/>
                  <a:pt x="7846883" y="254080"/>
                  <a:pt x="7846883" y="283989"/>
                </a:cubicBezTo>
                <a:lnTo>
                  <a:pt x="7848900" y="310131"/>
                </a:lnTo>
                <a:lnTo>
                  <a:pt x="7566986" y="310131"/>
                </a:lnTo>
                <a:lnTo>
                  <a:pt x="7568631" y="262041"/>
                </a:lnTo>
                <a:cubicBezTo>
                  <a:pt x="7572857" y="204758"/>
                  <a:pt x="7583419" y="160818"/>
                  <a:pt x="7600319" y="130220"/>
                </a:cubicBezTo>
                <a:cubicBezTo>
                  <a:pt x="7622853" y="89422"/>
                  <a:pt x="7659263" y="57520"/>
                  <a:pt x="7709548" y="34512"/>
                </a:cubicBezTo>
                <a:cubicBezTo>
                  <a:pt x="7759833" y="11504"/>
                  <a:pt x="7820555" y="0"/>
                  <a:pt x="7891713" y="0"/>
                </a:cubicBezTo>
                <a:close/>
                <a:moveTo>
                  <a:pt x="3043489" y="0"/>
                </a:moveTo>
                <a:cubicBezTo>
                  <a:pt x="3121289" y="0"/>
                  <a:pt x="3187584" y="12571"/>
                  <a:pt x="3242377" y="37714"/>
                </a:cubicBezTo>
                <a:cubicBezTo>
                  <a:pt x="3297169" y="62857"/>
                  <a:pt x="3333460" y="94522"/>
                  <a:pt x="3351249" y="132711"/>
                </a:cubicBezTo>
                <a:cubicBezTo>
                  <a:pt x="3364592" y="161352"/>
                  <a:pt x="3372930" y="205003"/>
                  <a:pt x="3376266" y="263664"/>
                </a:cubicBezTo>
                <a:lnTo>
                  <a:pt x="3377483" y="310131"/>
                </a:lnTo>
                <a:lnTo>
                  <a:pt x="3099704" y="310131"/>
                </a:lnTo>
                <a:lnTo>
                  <a:pt x="3099704" y="287480"/>
                </a:lnTo>
                <a:cubicBezTo>
                  <a:pt x="3099704" y="247631"/>
                  <a:pt x="3096146" y="222252"/>
                  <a:pt x="3089030" y="211341"/>
                </a:cubicBezTo>
                <a:cubicBezTo>
                  <a:pt x="3081914" y="200430"/>
                  <a:pt x="3070055" y="194974"/>
                  <a:pt x="3053451" y="194974"/>
                </a:cubicBezTo>
                <a:cubicBezTo>
                  <a:pt x="3035425" y="194974"/>
                  <a:pt x="3021786" y="202333"/>
                  <a:pt x="3012535" y="217050"/>
                </a:cubicBezTo>
                <a:cubicBezTo>
                  <a:pt x="3003284" y="231767"/>
                  <a:pt x="2998659" y="254080"/>
                  <a:pt x="2998659" y="283989"/>
                </a:cubicBezTo>
                <a:lnTo>
                  <a:pt x="3000676" y="310131"/>
                </a:lnTo>
                <a:lnTo>
                  <a:pt x="2718762" y="310131"/>
                </a:lnTo>
                <a:lnTo>
                  <a:pt x="2720408" y="262041"/>
                </a:lnTo>
                <a:cubicBezTo>
                  <a:pt x="2724633" y="204758"/>
                  <a:pt x="2735195" y="160818"/>
                  <a:pt x="2752096" y="130220"/>
                </a:cubicBezTo>
                <a:cubicBezTo>
                  <a:pt x="2774629" y="89422"/>
                  <a:pt x="2811038" y="57520"/>
                  <a:pt x="2861323" y="34512"/>
                </a:cubicBezTo>
                <a:cubicBezTo>
                  <a:pt x="2911609" y="11504"/>
                  <a:pt x="2972330" y="0"/>
                  <a:pt x="3043489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5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30000"/>
                </a:srgbClr>
              </a:solidFill>
              <a:effectLst/>
              <a:uLnTx/>
              <a:uFillTx/>
              <a:latin typeface="Impact" panose="020B0806030902050204" pitchFamily="34" charset="0"/>
              <a:ea typeface="时尚中黑简体" panose="0101010401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350" y="476250"/>
            <a:ext cx="11163300" cy="59055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5392366" y="5110173"/>
            <a:ext cx="1407268" cy="36298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" name="椭圆 4"/>
          <p:cNvSpPr/>
          <p:nvPr/>
        </p:nvSpPr>
        <p:spPr>
          <a:xfrm>
            <a:off x="5742562" y="1210518"/>
            <a:ext cx="706876" cy="616094"/>
          </a:xfrm>
          <a:custGeom>
            <a:avLst/>
            <a:gdLst>
              <a:gd name="connsiteX0" fmla="*/ 203708 w 327857"/>
              <a:gd name="connsiteY0" fmla="*/ 71438 h 285751"/>
              <a:gd name="connsiteX1" fmla="*/ 201104 w 327857"/>
              <a:gd name="connsiteY1" fmla="*/ 74034 h 285751"/>
              <a:gd name="connsiteX2" fmla="*/ 169862 w 327857"/>
              <a:gd name="connsiteY2" fmla="*/ 259633 h 285751"/>
              <a:gd name="connsiteX3" fmla="*/ 171164 w 327857"/>
              <a:gd name="connsiteY3" fmla="*/ 262228 h 285751"/>
              <a:gd name="connsiteX4" fmla="*/ 173767 w 327857"/>
              <a:gd name="connsiteY4" fmla="*/ 263526 h 285751"/>
              <a:gd name="connsiteX5" fmla="*/ 296132 w 327857"/>
              <a:gd name="connsiteY5" fmla="*/ 220696 h 285751"/>
              <a:gd name="connsiteX6" fmla="*/ 300037 w 327857"/>
              <a:gd name="connsiteY6" fmla="*/ 218100 h 285751"/>
              <a:gd name="connsiteX7" fmla="*/ 298735 w 327857"/>
              <a:gd name="connsiteY7" fmla="*/ 212908 h 285751"/>
              <a:gd name="connsiteX8" fmla="*/ 207613 w 327857"/>
              <a:gd name="connsiteY8" fmla="*/ 72736 h 285751"/>
              <a:gd name="connsiteX9" fmla="*/ 203708 w 327857"/>
              <a:gd name="connsiteY9" fmla="*/ 71438 h 285751"/>
              <a:gd name="connsiteX10" fmla="*/ 198289 w 327857"/>
              <a:gd name="connsiteY10" fmla="*/ 36513 h 285751"/>
              <a:gd name="connsiteX11" fmla="*/ 206031 w 327857"/>
              <a:gd name="connsiteY11" fmla="*/ 40407 h 285751"/>
              <a:gd name="connsiteX12" fmla="*/ 326033 w 327857"/>
              <a:gd name="connsiteY12" fmla="*/ 218249 h 285751"/>
              <a:gd name="connsiteX13" fmla="*/ 327323 w 327857"/>
              <a:gd name="connsiteY13" fmla="*/ 227336 h 285751"/>
              <a:gd name="connsiteX14" fmla="*/ 320871 w 327857"/>
              <a:gd name="connsiteY14" fmla="*/ 233827 h 285751"/>
              <a:gd name="connsiteX15" fmla="*/ 167321 w 327857"/>
              <a:gd name="connsiteY15" fmla="*/ 284453 h 285751"/>
              <a:gd name="connsiteX16" fmla="*/ 164740 w 327857"/>
              <a:gd name="connsiteY16" fmla="*/ 285751 h 285751"/>
              <a:gd name="connsiteX17" fmla="*/ 158289 w 327857"/>
              <a:gd name="connsiteY17" fmla="*/ 284453 h 285751"/>
              <a:gd name="connsiteX18" fmla="*/ 71836 w 327857"/>
              <a:gd name="connsiteY18" fmla="*/ 227336 h 285751"/>
              <a:gd name="connsiteX19" fmla="*/ 67965 w 327857"/>
              <a:gd name="connsiteY19" fmla="*/ 220846 h 285751"/>
              <a:gd name="connsiteX20" fmla="*/ 69255 w 327857"/>
              <a:gd name="connsiteY20" fmla="*/ 214355 h 285751"/>
              <a:gd name="connsiteX21" fmla="*/ 190547 w 327857"/>
              <a:gd name="connsiteY21" fmla="*/ 40407 h 285751"/>
              <a:gd name="connsiteX22" fmla="*/ 198289 w 327857"/>
              <a:gd name="connsiteY22" fmla="*/ 36513 h 285751"/>
              <a:gd name="connsiteX23" fmla="*/ 98425 w 327857"/>
              <a:gd name="connsiteY23" fmla="*/ 0 h 285751"/>
              <a:gd name="connsiteX24" fmla="*/ 104900 w 327857"/>
              <a:gd name="connsiteY24" fmla="*/ 3850 h 285751"/>
              <a:gd name="connsiteX25" fmla="*/ 147638 w 327857"/>
              <a:gd name="connsiteY25" fmla="*/ 65459 h 285751"/>
              <a:gd name="connsiteX26" fmla="*/ 138572 w 327857"/>
              <a:gd name="connsiteY26" fmla="*/ 77011 h 285751"/>
              <a:gd name="connsiteX27" fmla="*/ 106196 w 327857"/>
              <a:gd name="connsiteY27" fmla="*/ 26953 h 285751"/>
              <a:gd name="connsiteX28" fmla="*/ 102310 w 327857"/>
              <a:gd name="connsiteY28" fmla="*/ 25670 h 285751"/>
              <a:gd name="connsiteX29" fmla="*/ 101015 w 327857"/>
              <a:gd name="connsiteY29" fmla="*/ 28237 h 285751"/>
              <a:gd name="connsiteX30" fmla="*/ 77704 w 327857"/>
              <a:gd name="connsiteY30" fmla="*/ 163006 h 285751"/>
              <a:gd name="connsiteX31" fmla="*/ 64753 w 327857"/>
              <a:gd name="connsiteY31" fmla="*/ 180975 h 285751"/>
              <a:gd name="connsiteX32" fmla="*/ 3885 w 327857"/>
              <a:gd name="connsiteY32" fmla="*/ 142470 h 285751"/>
              <a:gd name="connsiteX33" fmla="*/ 0 w 327857"/>
              <a:gd name="connsiteY33" fmla="*/ 137336 h 285751"/>
              <a:gd name="connsiteX34" fmla="*/ 1295 w 327857"/>
              <a:gd name="connsiteY34" fmla="*/ 132202 h 285751"/>
              <a:gd name="connsiteX35" fmla="*/ 93245 w 327857"/>
              <a:gd name="connsiteY35" fmla="*/ 3850 h 285751"/>
              <a:gd name="connsiteX36" fmla="*/ 98425 w 327857"/>
              <a:gd name="connsiteY36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27857" h="285751">
                <a:moveTo>
                  <a:pt x="203708" y="71438"/>
                </a:moveTo>
                <a:cubicBezTo>
                  <a:pt x="202406" y="71438"/>
                  <a:pt x="201104" y="72736"/>
                  <a:pt x="201104" y="74034"/>
                </a:cubicBezTo>
                <a:cubicBezTo>
                  <a:pt x="201104" y="74034"/>
                  <a:pt x="201104" y="74034"/>
                  <a:pt x="169862" y="259633"/>
                </a:cubicBezTo>
                <a:cubicBezTo>
                  <a:pt x="169862" y="260930"/>
                  <a:pt x="169862" y="262228"/>
                  <a:pt x="171164" y="262228"/>
                </a:cubicBezTo>
                <a:cubicBezTo>
                  <a:pt x="171164" y="263526"/>
                  <a:pt x="172466" y="263526"/>
                  <a:pt x="173767" y="263526"/>
                </a:cubicBezTo>
                <a:cubicBezTo>
                  <a:pt x="173767" y="263526"/>
                  <a:pt x="173767" y="263526"/>
                  <a:pt x="296132" y="220696"/>
                </a:cubicBezTo>
                <a:cubicBezTo>
                  <a:pt x="297434" y="220696"/>
                  <a:pt x="298735" y="219398"/>
                  <a:pt x="300037" y="218100"/>
                </a:cubicBezTo>
                <a:cubicBezTo>
                  <a:pt x="300037" y="215504"/>
                  <a:pt x="300037" y="214206"/>
                  <a:pt x="298735" y="212908"/>
                </a:cubicBezTo>
                <a:cubicBezTo>
                  <a:pt x="298735" y="212908"/>
                  <a:pt x="298735" y="212908"/>
                  <a:pt x="207613" y="72736"/>
                </a:cubicBezTo>
                <a:cubicBezTo>
                  <a:pt x="206311" y="71438"/>
                  <a:pt x="205009" y="71438"/>
                  <a:pt x="203708" y="71438"/>
                </a:cubicBezTo>
                <a:close/>
                <a:moveTo>
                  <a:pt x="198289" y="36513"/>
                </a:moveTo>
                <a:cubicBezTo>
                  <a:pt x="200870" y="36513"/>
                  <a:pt x="204741" y="37811"/>
                  <a:pt x="206031" y="40407"/>
                </a:cubicBezTo>
                <a:cubicBezTo>
                  <a:pt x="206031" y="40407"/>
                  <a:pt x="206031" y="40407"/>
                  <a:pt x="326033" y="218249"/>
                </a:cubicBezTo>
                <a:cubicBezTo>
                  <a:pt x="327323" y="220846"/>
                  <a:pt x="328613" y="224740"/>
                  <a:pt x="327323" y="227336"/>
                </a:cubicBezTo>
                <a:cubicBezTo>
                  <a:pt x="326033" y="229932"/>
                  <a:pt x="323452" y="232529"/>
                  <a:pt x="320871" y="233827"/>
                </a:cubicBezTo>
                <a:cubicBezTo>
                  <a:pt x="320871" y="233827"/>
                  <a:pt x="320871" y="233827"/>
                  <a:pt x="167321" y="284453"/>
                </a:cubicBezTo>
                <a:cubicBezTo>
                  <a:pt x="166031" y="285751"/>
                  <a:pt x="164740" y="285751"/>
                  <a:pt x="164740" y="285751"/>
                </a:cubicBezTo>
                <a:cubicBezTo>
                  <a:pt x="162160" y="285751"/>
                  <a:pt x="160869" y="284453"/>
                  <a:pt x="158289" y="284453"/>
                </a:cubicBezTo>
                <a:cubicBezTo>
                  <a:pt x="158289" y="284453"/>
                  <a:pt x="158289" y="284453"/>
                  <a:pt x="71836" y="227336"/>
                </a:cubicBezTo>
                <a:cubicBezTo>
                  <a:pt x="69255" y="226038"/>
                  <a:pt x="67965" y="223442"/>
                  <a:pt x="67965" y="220846"/>
                </a:cubicBezTo>
                <a:cubicBezTo>
                  <a:pt x="66675" y="218249"/>
                  <a:pt x="67965" y="215653"/>
                  <a:pt x="69255" y="214355"/>
                </a:cubicBezTo>
                <a:cubicBezTo>
                  <a:pt x="69255" y="214355"/>
                  <a:pt x="69255" y="214355"/>
                  <a:pt x="190547" y="40407"/>
                </a:cubicBezTo>
                <a:cubicBezTo>
                  <a:pt x="191838" y="37811"/>
                  <a:pt x="195709" y="36513"/>
                  <a:pt x="198289" y="36513"/>
                </a:cubicBezTo>
                <a:close/>
                <a:moveTo>
                  <a:pt x="98425" y="0"/>
                </a:moveTo>
                <a:cubicBezTo>
                  <a:pt x="101015" y="0"/>
                  <a:pt x="103605" y="1283"/>
                  <a:pt x="104900" y="3850"/>
                </a:cubicBezTo>
                <a:cubicBezTo>
                  <a:pt x="104900" y="3850"/>
                  <a:pt x="104900" y="3850"/>
                  <a:pt x="147638" y="65459"/>
                </a:cubicBezTo>
                <a:cubicBezTo>
                  <a:pt x="147638" y="65459"/>
                  <a:pt x="147638" y="65459"/>
                  <a:pt x="138572" y="77011"/>
                </a:cubicBezTo>
                <a:cubicBezTo>
                  <a:pt x="138572" y="77011"/>
                  <a:pt x="138572" y="77011"/>
                  <a:pt x="106196" y="26953"/>
                </a:cubicBezTo>
                <a:cubicBezTo>
                  <a:pt x="104900" y="25670"/>
                  <a:pt x="103605" y="25670"/>
                  <a:pt x="102310" y="25670"/>
                </a:cubicBezTo>
                <a:cubicBezTo>
                  <a:pt x="102310" y="25670"/>
                  <a:pt x="101015" y="26953"/>
                  <a:pt x="101015" y="28237"/>
                </a:cubicBezTo>
                <a:lnTo>
                  <a:pt x="77704" y="163006"/>
                </a:lnTo>
                <a:cubicBezTo>
                  <a:pt x="77704" y="163006"/>
                  <a:pt x="77704" y="163006"/>
                  <a:pt x="64753" y="180975"/>
                </a:cubicBezTo>
                <a:cubicBezTo>
                  <a:pt x="64753" y="180975"/>
                  <a:pt x="64753" y="180975"/>
                  <a:pt x="3885" y="142470"/>
                </a:cubicBezTo>
                <a:cubicBezTo>
                  <a:pt x="1295" y="141186"/>
                  <a:pt x="0" y="139903"/>
                  <a:pt x="0" y="137336"/>
                </a:cubicBezTo>
                <a:cubicBezTo>
                  <a:pt x="0" y="136052"/>
                  <a:pt x="0" y="133485"/>
                  <a:pt x="1295" y="132202"/>
                </a:cubicBezTo>
                <a:cubicBezTo>
                  <a:pt x="1295" y="132202"/>
                  <a:pt x="1295" y="132202"/>
                  <a:pt x="93245" y="3850"/>
                </a:cubicBezTo>
                <a:cubicBezTo>
                  <a:pt x="94540" y="1283"/>
                  <a:pt x="95835" y="0"/>
                  <a:pt x="984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96250" y="2844454"/>
            <a:ext cx="7399504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cs typeface="+mn-cs"/>
              </a:rPr>
              <a:t>感谢您的观看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时尚中黑简体" panose="01010104010101010101" pitchFamily="2" charset="-122"/>
              <a:ea typeface="时尚中黑简体" panose="0101010401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56323" y="5115236"/>
            <a:ext cx="1886504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rPr>
              <a:t>2020.12.23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任意多边形: 形状 47"/>
          <p:cNvSpPr/>
          <p:nvPr/>
        </p:nvSpPr>
        <p:spPr>
          <a:xfrm>
            <a:off x="525294" y="2527679"/>
            <a:ext cx="11157625" cy="2112542"/>
          </a:xfrm>
          <a:custGeom>
            <a:avLst/>
            <a:gdLst>
              <a:gd name="connsiteX0" fmla="*/ 0 w 11157625"/>
              <a:gd name="connsiteY0" fmla="*/ 1796803 h 2098490"/>
              <a:gd name="connsiteX1" fmla="*/ 1877438 w 11157625"/>
              <a:gd name="connsiteY1" fmla="*/ 1174233 h 2098490"/>
              <a:gd name="connsiteX2" fmla="*/ 4406629 w 11157625"/>
              <a:gd name="connsiteY2" fmla="*/ 2098361 h 2098490"/>
              <a:gd name="connsiteX3" fmla="*/ 7033097 w 11157625"/>
              <a:gd name="connsiteY3" fmla="*/ 1232599 h 2098490"/>
              <a:gd name="connsiteX4" fmla="*/ 8073957 w 11157625"/>
              <a:gd name="connsiteY4" fmla="*/ 84735 h 2098490"/>
              <a:gd name="connsiteX5" fmla="*/ 9367736 w 11157625"/>
              <a:gd name="connsiteY5" fmla="*/ 172284 h 2098490"/>
              <a:gd name="connsiteX6" fmla="*/ 11157625 w 11157625"/>
              <a:gd name="connsiteY6" fmla="*/ 862948 h 2098490"/>
              <a:gd name="connsiteX0-1" fmla="*/ 0 w 11157625"/>
              <a:gd name="connsiteY0-2" fmla="*/ 1747795 h 2049480"/>
              <a:gd name="connsiteX1-3" fmla="*/ 1877438 w 11157625"/>
              <a:gd name="connsiteY1-4" fmla="*/ 1125225 h 2049480"/>
              <a:gd name="connsiteX2-5" fmla="*/ 4406629 w 11157625"/>
              <a:gd name="connsiteY2-6" fmla="*/ 2049353 h 2049480"/>
              <a:gd name="connsiteX3-7" fmla="*/ 7033097 w 11157625"/>
              <a:gd name="connsiteY3-8" fmla="*/ 1183591 h 2049480"/>
              <a:gd name="connsiteX4-9" fmla="*/ 7966953 w 11157625"/>
              <a:gd name="connsiteY4-10" fmla="*/ 103821 h 2049480"/>
              <a:gd name="connsiteX5-11" fmla="*/ 9367736 w 11157625"/>
              <a:gd name="connsiteY5-12" fmla="*/ 123276 h 2049480"/>
              <a:gd name="connsiteX6-13" fmla="*/ 11157625 w 11157625"/>
              <a:gd name="connsiteY6-14" fmla="*/ 813940 h 2049480"/>
              <a:gd name="connsiteX0-15" fmla="*/ 0 w 11157625"/>
              <a:gd name="connsiteY0-16" fmla="*/ 1810857 h 2112542"/>
              <a:gd name="connsiteX1-17" fmla="*/ 1877438 w 11157625"/>
              <a:gd name="connsiteY1-18" fmla="*/ 1188287 h 2112542"/>
              <a:gd name="connsiteX2-19" fmla="*/ 4406629 w 11157625"/>
              <a:gd name="connsiteY2-20" fmla="*/ 2112415 h 2112542"/>
              <a:gd name="connsiteX3-21" fmla="*/ 7033097 w 11157625"/>
              <a:gd name="connsiteY3-22" fmla="*/ 1246653 h 2112542"/>
              <a:gd name="connsiteX4-23" fmla="*/ 7966953 w 11157625"/>
              <a:gd name="connsiteY4-24" fmla="*/ 166883 h 2112542"/>
              <a:gd name="connsiteX5-25" fmla="*/ 9367736 w 11157625"/>
              <a:gd name="connsiteY5-26" fmla="*/ 186338 h 2112542"/>
              <a:gd name="connsiteX6-27" fmla="*/ 11157625 w 11157625"/>
              <a:gd name="connsiteY6-28" fmla="*/ 877002 h 21125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1157625" h="2112542">
                <a:moveTo>
                  <a:pt x="0" y="1810857"/>
                </a:moveTo>
                <a:cubicBezTo>
                  <a:pt x="571500" y="1474442"/>
                  <a:pt x="1143000" y="1138027"/>
                  <a:pt x="1877438" y="1188287"/>
                </a:cubicBezTo>
                <a:cubicBezTo>
                  <a:pt x="2611876" y="1238547"/>
                  <a:pt x="3547353" y="2102687"/>
                  <a:pt x="4406629" y="2112415"/>
                </a:cubicBezTo>
                <a:cubicBezTo>
                  <a:pt x="5265905" y="2122143"/>
                  <a:pt x="6439710" y="1570908"/>
                  <a:pt x="7033097" y="1246653"/>
                </a:cubicBezTo>
                <a:cubicBezTo>
                  <a:pt x="7626484" y="922398"/>
                  <a:pt x="7470842" y="489517"/>
                  <a:pt x="7966953" y="166883"/>
                </a:cubicBezTo>
                <a:cubicBezTo>
                  <a:pt x="8463064" y="-155751"/>
                  <a:pt x="8835957" y="67985"/>
                  <a:pt x="9367736" y="186338"/>
                </a:cubicBezTo>
                <a:cubicBezTo>
                  <a:pt x="9899515" y="304691"/>
                  <a:pt x="10519653" y="596521"/>
                  <a:pt x="11157625" y="877002"/>
                </a:cubicBez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75153" y="711201"/>
            <a:ext cx="244169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CONTENTS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258545" y="3344703"/>
            <a:ext cx="1677942" cy="1469710"/>
            <a:chOff x="1721794" y="2896808"/>
            <a:chExt cx="2038028" cy="1785109"/>
          </a:xfrm>
        </p:grpSpPr>
        <p:grpSp>
          <p:nvGrpSpPr>
            <p:cNvPr id="6" name="组合 5"/>
            <p:cNvGrpSpPr/>
            <p:nvPr/>
          </p:nvGrpSpPr>
          <p:grpSpPr>
            <a:xfrm>
              <a:off x="1721794" y="2896808"/>
              <a:ext cx="2038028" cy="1785109"/>
              <a:chOff x="1721794" y="2896808"/>
              <a:chExt cx="2038028" cy="1785109"/>
            </a:xfrm>
          </p:grpSpPr>
          <p:sp>
            <p:nvSpPr>
              <p:cNvPr id="3" name="菱形 2"/>
              <p:cNvSpPr/>
              <p:nvPr/>
            </p:nvSpPr>
            <p:spPr>
              <a:xfrm>
                <a:off x="1721794" y="2896808"/>
                <a:ext cx="1785109" cy="1785109"/>
              </a:xfrm>
              <a:prstGeom prst="diamond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22" name="菱形 21"/>
              <p:cNvSpPr/>
              <p:nvPr/>
            </p:nvSpPr>
            <p:spPr>
              <a:xfrm>
                <a:off x="1974713" y="2896808"/>
                <a:ext cx="1785109" cy="1785109"/>
              </a:xfrm>
              <a:prstGeom prst="diamond">
                <a:avLst/>
              </a:prstGeom>
              <a:solidFill>
                <a:schemeClr val="accent3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2404250" y="3404641"/>
              <a:ext cx="988022" cy="7272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291750" y="3653312"/>
            <a:ext cx="1677942" cy="1469710"/>
            <a:chOff x="1721794" y="2896808"/>
            <a:chExt cx="2038028" cy="1785109"/>
          </a:xfrm>
        </p:grpSpPr>
        <p:grpSp>
          <p:nvGrpSpPr>
            <p:cNvPr id="30" name="组合 29"/>
            <p:cNvGrpSpPr/>
            <p:nvPr/>
          </p:nvGrpSpPr>
          <p:grpSpPr>
            <a:xfrm>
              <a:off x="1721794" y="2896808"/>
              <a:ext cx="2038028" cy="1785109"/>
              <a:chOff x="1721794" y="2896808"/>
              <a:chExt cx="2038028" cy="1785109"/>
            </a:xfrm>
          </p:grpSpPr>
          <p:sp>
            <p:nvSpPr>
              <p:cNvPr id="32" name="菱形 31"/>
              <p:cNvSpPr/>
              <p:nvPr/>
            </p:nvSpPr>
            <p:spPr>
              <a:xfrm>
                <a:off x="1721794" y="2896808"/>
                <a:ext cx="1785109" cy="1785109"/>
              </a:xfrm>
              <a:prstGeom prst="diamond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33" name="菱形 32"/>
              <p:cNvSpPr/>
              <p:nvPr/>
            </p:nvSpPr>
            <p:spPr>
              <a:xfrm>
                <a:off x="1974713" y="2896808"/>
                <a:ext cx="1785109" cy="1785109"/>
              </a:xfrm>
              <a:prstGeom prst="diamond">
                <a:avLst/>
              </a:prstGeom>
              <a:solidFill>
                <a:schemeClr val="accent3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2404250" y="3404641"/>
              <a:ext cx="988022" cy="78361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125661" y="2002853"/>
            <a:ext cx="1677942" cy="1469710"/>
            <a:chOff x="1721794" y="2896808"/>
            <a:chExt cx="2038028" cy="1785109"/>
          </a:xfrm>
        </p:grpSpPr>
        <p:grpSp>
          <p:nvGrpSpPr>
            <p:cNvPr id="35" name="组合 34"/>
            <p:cNvGrpSpPr/>
            <p:nvPr/>
          </p:nvGrpSpPr>
          <p:grpSpPr>
            <a:xfrm>
              <a:off x="1721794" y="2896808"/>
              <a:ext cx="2038028" cy="1785109"/>
              <a:chOff x="1721794" y="2896808"/>
              <a:chExt cx="2038028" cy="1785109"/>
            </a:xfrm>
          </p:grpSpPr>
          <p:sp>
            <p:nvSpPr>
              <p:cNvPr id="37" name="菱形 36"/>
              <p:cNvSpPr/>
              <p:nvPr/>
            </p:nvSpPr>
            <p:spPr>
              <a:xfrm>
                <a:off x="1721794" y="2896808"/>
                <a:ext cx="1785109" cy="1785109"/>
              </a:xfrm>
              <a:prstGeom prst="diamond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38" name="菱形 37"/>
              <p:cNvSpPr/>
              <p:nvPr/>
            </p:nvSpPr>
            <p:spPr>
              <a:xfrm>
                <a:off x="1974713" y="2896808"/>
                <a:ext cx="1785109" cy="1785109"/>
              </a:xfrm>
              <a:prstGeom prst="diamond">
                <a:avLst/>
              </a:prstGeom>
              <a:solidFill>
                <a:schemeClr val="accent3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2404250" y="3404641"/>
              <a:ext cx="988022" cy="78361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2444760" y="5047854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困难问题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686196" y="5280723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设计特色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748708" y="363281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总结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59805" y="1377094"/>
            <a:ext cx="93324" cy="933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6054771" y="1377094"/>
            <a:ext cx="93324" cy="933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349736" y="1377094"/>
            <a:ext cx="93324" cy="933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u"/>
      </p:transition>
    </mc:Choice>
    <mc:Fallback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9" grpId="0"/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8000" y="4105072"/>
            <a:ext cx="11169650" cy="22766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grayscl/>
          </a:blip>
          <a:srcRect/>
          <a:stretch>
            <a:fillRect/>
          </a:stretch>
        </p:blipFill>
        <p:spPr/>
      </p:pic>
      <p:sp>
        <p:nvSpPr>
          <p:cNvPr id="4" name="矩形 3"/>
          <p:cNvSpPr/>
          <p:nvPr/>
        </p:nvSpPr>
        <p:spPr>
          <a:xfrm>
            <a:off x="514350" y="476250"/>
            <a:ext cx="11163300" cy="59055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7518400" y="3639241"/>
            <a:ext cx="906259" cy="906259"/>
            <a:chOff x="6781800" y="3514522"/>
            <a:chExt cx="1181100" cy="1181100"/>
          </a:xfrm>
        </p:grpSpPr>
        <p:sp>
          <p:nvSpPr>
            <p:cNvPr id="27" name="椭圆 26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椭圆 12"/>
            <p:cNvSpPr/>
            <p:nvPr/>
          </p:nvSpPr>
          <p:spPr>
            <a:xfrm>
              <a:off x="7040950" y="3762172"/>
              <a:ext cx="662800" cy="685800"/>
            </a:xfrm>
            <a:custGeom>
              <a:avLst/>
              <a:gdLst>
                <a:gd name="connsiteX0" fmla="*/ 94055 w 317452"/>
                <a:gd name="connsiteY0" fmla="*/ 135965 h 328468"/>
                <a:gd name="connsiteX1" fmla="*/ 94407 w 317452"/>
                <a:gd name="connsiteY1" fmla="*/ 136055 h 328468"/>
                <a:gd name="connsiteX2" fmla="*/ 104825 w 317452"/>
                <a:gd name="connsiteY2" fmla="*/ 158537 h 328468"/>
                <a:gd name="connsiteX3" fmla="*/ 106109 w 317452"/>
                <a:gd name="connsiteY3" fmla="*/ 161308 h 328468"/>
                <a:gd name="connsiteX4" fmla="*/ 98162 w 317452"/>
                <a:gd name="connsiteY4" fmla="*/ 160053 h 328468"/>
                <a:gd name="connsiteX5" fmla="*/ 96849 w 317452"/>
                <a:gd name="connsiteY5" fmla="*/ 160053 h 328468"/>
                <a:gd name="connsiteX6" fmla="*/ 92911 w 317452"/>
                <a:gd name="connsiteY6" fmla="*/ 137630 h 328468"/>
                <a:gd name="connsiteX7" fmla="*/ 93506 w 317452"/>
                <a:gd name="connsiteY7" fmla="*/ 136765 h 328468"/>
                <a:gd name="connsiteX8" fmla="*/ 39496 w 317452"/>
                <a:gd name="connsiteY8" fmla="*/ 115887 h 328468"/>
                <a:gd name="connsiteX9" fmla="*/ 51437 w 317452"/>
                <a:gd name="connsiteY9" fmla="*/ 165488 h 328468"/>
                <a:gd name="connsiteX10" fmla="*/ 48784 w 317452"/>
                <a:gd name="connsiteY10" fmla="*/ 166793 h 328468"/>
                <a:gd name="connsiteX11" fmla="*/ 47457 w 317452"/>
                <a:gd name="connsiteY11" fmla="*/ 170709 h 328468"/>
                <a:gd name="connsiteX12" fmla="*/ 48784 w 317452"/>
                <a:gd name="connsiteY12" fmla="*/ 173319 h 328468"/>
                <a:gd name="connsiteX13" fmla="*/ 52764 w 317452"/>
                <a:gd name="connsiteY13" fmla="*/ 175930 h 328468"/>
                <a:gd name="connsiteX14" fmla="*/ 55418 w 317452"/>
                <a:gd name="connsiteY14" fmla="*/ 174625 h 328468"/>
                <a:gd name="connsiteX15" fmla="*/ 87263 w 317452"/>
                <a:gd name="connsiteY15" fmla="*/ 216393 h 328468"/>
                <a:gd name="connsiteX16" fmla="*/ 55418 w 317452"/>
                <a:gd name="connsiteY16" fmla="*/ 230752 h 328468"/>
                <a:gd name="connsiteX17" fmla="*/ 38169 w 317452"/>
                <a:gd name="connsiteY17" fmla="*/ 224225 h 328468"/>
                <a:gd name="connsiteX18" fmla="*/ 1017 w 317452"/>
                <a:gd name="connsiteY18" fmla="*/ 147214 h 328468"/>
                <a:gd name="connsiteX19" fmla="*/ 7651 w 317452"/>
                <a:gd name="connsiteY19" fmla="*/ 128940 h 328468"/>
                <a:gd name="connsiteX20" fmla="*/ 39496 w 317452"/>
                <a:gd name="connsiteY20" fmla="*/ 115887 h 328468"/>
                <a:gd name="connsiteX21" fmla="*/ 63900 w 317452"/>
                <a:gd name="connsiteY21" fmla="*/ 106627 h 328468"/>
                <a:gd name="connsiteX22" fmla="*/ 71807 w 317452"/>
                <a:gd name="connsiteY22" fmla="*/ 114982 h 328468"/>
                <a:gd name="connsiteX23" fmla="*/ 81033 w 317452"/>
                <a:gd name="connsiteY23" fmla="*/ 133331 h 328468"/>
                <a:gd name="connsiteX24" fmla="*/ 87623 w 317452"/>
                <a:gd name="connsiteY24" fmla="*/ 130710 h 328468"/>
                <a:gd name="connsiteX25" fmla="*/ 95803 w 317452"/>
                <a:gd name="connsiteY25" fmla="*/ 133422 h 328468"/>
                <a:gd name="connsiteX26" fmla="*/ 94055 w 317452"/>
                <a:gd name="connsiteY26" fmla="*/ 135965 h 328468"/>
                <a:gd name="connsiteX27" fmla="*/ 89115 w 317452"/>
                <a:gd name="connsiteY27" fmla="*/ 134702 h 328468"/>
                <a:gd name="connsiteX28" fmla="*/ 83823 w 317452"/>
                <a:gd name="connsiteY28" fmla="*/ 137407 h 328468"/>
                <a:gd name="connsiteX29" fmla="*/ 82500 w 317452"/>
                <a:gd name="connsiteY29" fmla="*/ 137407 h 328468"/>
                <a:gd name="connsiteX30" fmla="*/ 97053 w 317452"/>
                <a:gd name="connsiteY30" fmla="*/ 169863 h 328468"/>
                <a:gd name="connsiteX31" fmla="*/ 98375 w 317452"/>
                <a:gd name="connsiteY31" fmla="*/ 169863 h 328468"/>
                <a:gd name="connsiteX32" fmla="*/ 103667 w 317452"/>
                <a:gd name="connsiteY32" fmla="*/ 167158 h 328468"/>
                <a:gd name="connsiteX33" fmla="*/ 106313 w 317452"/>
                <a:gd name="connsiteY33" fmla="*/ 161749 h 328468"/>
                <a:gd name="connsiteX34" fmla="*/ 106109 w 317452"/>
                <a:gd name="connsiteY34" fmla="*/ 161308 h 328468"/>
                <a:gd name="connsiteX35" fmla="*/ 109648 w 317452"/>
                <a:gd name="connsiteY35" fmla="*/ 161866 h 328468"/>
                <a:gd name="connsiteX36" fmla="*/ 110272 w 317452"/>
                <a:gd name="connsiteY36" fmla="*/ 161402 h 328468"/>
                <a:gd name="connsiteX37" fmla="*/ 110522 w 317452"/>
                <a:gd name="connsiteY37" fmla="*/ 164622 h 328468"/>
                <a:gd name="connsiteX38" fmla="*/ 106074 w 317452"/>
                <a:gd name="connsiteY38" fmla="*/ 170028 h 328468"/>
                <a:gd name="connsiteX39" fmla="*/ 99484 w 317452"/>
                <a:gd name="connsiteY39" fmla="*/ 172650 h 328468"/>
                <a:gd name="connsiteX40" fmla="*/ 107391 w 317452"/>
                <a:gd name="connsiteY40" fmla="*/ 192309 h 328468"/>
                <a:gd name="connsiteX41" fmla="*/ 100802 w 317452"/>
                <a:gd name="connsiteY41" fmla="*/ 211968 h 328468"/>
                <a:gd name="connsiteX42" fmla="*/ 91576 w 317452"/>
                <a:gd name="connsiteY42" fmla="*/ 215900 h 328468"/>
                <a:gd name="connsiteX43" fmla="*/ 59946 w 317452"/>
                <a:gd name="connsiteY43" fmla="*/ 172650 h 328468"/>
                <a:gd name="connsiteX44" fmla="*/ 62582 w 317452"/>
                <a:gd name="connsiteY44" fmla="*/ 171339 h 328468"/>
                <a:gd name="connsiteX45" fmla="*/ 63900 w 317452"/>
                <a:gd name="connsiteY45" fmla="*/ 166097 h 328468"/>
                <a:gd name="connsiteX46" fmla="*/ 62582 w 317452"/>
                <a:gd name="connsiteY46" fmla="*/ 163475 h 328468"/>
                <a:gd name="connsiteX47" fmla="*/ 58628 w 317452"/>
                <a:gd name="connsiteY47" fmla="*/ 162165 h 328468"/>
                <a:gd name="connsiteX48" fmla="*/ 54674 w 317452"/>
                <a:gd name="connsiteY48" fmla="*/ 163475 h 328468"/>
                <a:gd name="connsiteX49" fmla="*/ 42813 w 317452"/>
                <a:gd name="connsiteY49" fmla="*/ 111051 h 328468"/>
                <a:gd name="connsiteX50" fmla="*/ 52038 w 317452"/>
                <a:gd name="connsiteY50" fmla="*/ 107119 h 328468"/>
                <a:gd name="connsiteX51" fmla="*/ 63900 w 317452"/>
                <a:gd name="connsiteY51" fmla="*/ 106627 h 328468"/>
                <a:gd name="connsiteX52" fmla="*/ 221560 w 317452"/>
                <a:gd name="connsiteY52" fmla="*/ 67725 h 328468"/>
                <a:gd name="connsiteX53" fmla="*/ 239938 w 317452"/>
                <a:gd name="connsiteY53" fmla="*/ 67725 h 328468"/>
                <a:gd name="connsiteX54" fmla="*/ 249127 w 317452"/>
                <a:gd name="connsiteY54" fmla="*/ 90147 h 328468"/>
                <a:gd name="connsiteX55" fmla="*/ 249127 w 317452"/>
                <a:gd name="connsiteY55" fmla="*/ 99380 h 328468"/>
                <a:gd name="connsiteX56" fmla="*/ 259629 w 317452"/>
                <a:gd name="connsiteY56" fmla="*/ 162691 h 328468"/>
                <a:gd name="connsiteX57" fmla="*/ 300324 w 317452"/>
                <a:gd name="connsiteY57" fmla="*/ 193027 h 328468"/>
                <a:gd name="connsiteX58" fmla="*/ 304262 w 317452"/>
                <a:gd name="connsiteY58" fmla="*/ 215450 h 328468"/>
                <a:gd name="connsiteX59" fmla="*/ 283258 w 317452"/>
                <a:gd name="connsiteY59" fmla="*/ 219407 h 328468"/>
                <a:gd name="connsiteX60" fmla="*/ 281946 w 317452"/>
                <a:gd name="connsiteY60" fmla="*/ 218088 h 328468"/>
                <a:gd name="connsiteX61" fmla="*/ 236000 w 317452"/>
                <a:gd name="connsiteY61" fmla="*/ 185113 h 328468"/>
                <a:gd name="connsiteX62" fmla="*/ 229436 w 317452"/>
                <a:gd name="connsiteY62" fmla="*/ 174562 h 328468"/>
                <a:gd name="connsiteX63" fmla="*/ 224185 w 317452"/>
                <a:gd name="connsiteY63" fmla="*/ 145544 h 328468"/>
                <a:gd name="connsiteX64" fmla="*/ 196617 w 317452"/>
                <a:gd name="connsiteY64" fmla="*/ 194346 h 328468"/>
                <a:gd name="connsiteX65" fmla="*/ 229436 w 317452"/>
                <a:gd name="connsiteY65" fmla="*/ 243148 h 328468"/>
                <a:gd name="connsiteX66" fmla="*/ 230749 w 317452"/>
                <a:gd name="connsiteY66" fmla="*/ 265571 h 328468"/>
                <a:gd name="connsiteX67" fmla="*/ 195305 w 317452"/>
                <a:gd name="connsiteY67" fmla="*/ 318329 h 328468"/>
                <a:gd name="connsiteX68" fmla="*/ 169050 w 317452"/>
                <a:gd name="connsiteY68" fmla="*/ 323605 h 328468"/>
                <a:gd name="connsiteX69" fmla="*/ 167737 w 317452"/>
                <a:gd name="connsiteY69" fmla="*/ 323605 h 328468"/>
                <a:gd name="connsiteX70" fmla="*/ 162486 w 317452"/>
                <a:gd name="connsiteY70" fmla="*/ 297226 h 328468"/>
                <a:gd name="connsiteX71" fmla="*/ 191366 w 317452"/>
                <a:gd name="connsiteY71" fmla="*/ 255019 h 328468"/>
                <a:gd name="connsiteX72" fmla="*/ 167737 w 317452"/>
                <a:gd name="connsiteY72" fmla="*/ 220726 h 328468"/>
                <a:gd name="connsiteX73" fmla="*/ 70594 w 317452"/>
                <a:gd name="connsiteY73" fmla="*/ 322286 h 328468"/>
                <a:gd name="connsiteX74" fmla="*/ 46965 w 317452"/>
                <a:gd name="connsiteY74" fmla="*/ 326243 h 328468"/>
                <a:gd name="connsiteX75" fmla="*/ 44339 w 317452"/>
                <a:gd name="connsiteY75" fmla="*/ 322286 h 328468"/>
                <a:gd name="connsiteX76" fmla="*/ 43027 w 317452"/>
                <a:gd name="connsiteY76" fmla="*/ 295907 h 328468"/>
                <a:gd name="connsiteX77" fmla="*/ 144108 w 317452"/>
                <a:gd name="connsiteY77" fmla="*/ 189070 h 328468"/>
                <a:gd name="connsiteX78" fmla="*/ 148046 w 317452"/>
                <a:gd name="connsiteY78" fmla="*/ 177200 h 328468"/>
                <a:gd name="connsiteX79" fmla="*/ 190054 w 317452"/>
                <a:gd name="connsiteY79" fmla="*/ 103337 h 328468"/>
                <a:gd name="connsiteX80" fmla="*/ 151984 w 317452"/>
                <a:gd name="connsiteY80" fmla="*/ 107294 h 328468"/>
                <a:gd name="connsiteX81" fmla="*/ 119166 w 317452"/>
                <a:gd name="connsiteY81" fmla="*/ 154777 h 328468"/>
                <a:gd name="connsiteX82" fmla="*/ 110272 w 317452"/>
                <a:gd name="connsiteY82" fmla="*/ 161402 h 328468"/>
                <a:gd name="connsiteX83" fmla="*/ 110027 w 317452"/>
                <a:gd name="connsiteY83" fmla="*/ 158233 h 328468"/>
                <a:gd name="connsiteX84" fmla="*/ 99484 w 317452"/>
                <a:gd name="connsiteY84" fmla="*/ 134642 h 328468"/>
                <a:gd name="connsiteX85" fmla="*/ 95803 w 317452"/>
                <a:gd name="connsiteY85" fmla="*/ 133422 h 328468"/>
                <a:gd name="connsiteX86" fmla="*/ 97670 w 317452"/>
                <a:gd name="connsiteY86" fmla="*/ 130706 h 328468"/>
                <a:gd name="connsiteX87" fmla="*/ 130980 w 317452"/>
                <a:gd name="connsiteY87" fmla="*/ 82234 h 328468"/>
                <a:gd name="connsiteX88" fmla="*/ 141482 w 317452"/>
                <a:gd name="connsiteY88" fmla="*/ 75639 h 328468"/>
                <a:gd name="connsiteX89" fmla="*/ 221560 w 317452"/>
                <a:gd name="connsiteY89" fmla="*/ 67725 h 328468"/>
                <a:gd name="connsiteX90" fmla="*/ 276970 w 317452"/>
                <a:gd name="connsiteY90" fmla="*/ 0 h 328468"/>
                <a:gd name="connsiteX91" fmla="*/ 317452 w 317452"/>
                <a:gd name="connsiteY91" fmla="*/ 39688 h 328468"/>
                <a:gd name="connsiteX92" fmla="*/ 276970 w 317452"/>
                <a:gd name="connsiteY92" fmla="*/ 79376 h 328468"/>
                <a:gd name="connsiteX93" fmla="*/ 236488 w 317452"/>
                <a:gd name="connsiteY93" fmla="*/ 39688 h 328468"/>
                <a:gd name="connsiteX94" fmla="*/ 276970 w 317452"/>
                <a:gd name="connsiteY94" fmla="*/ 0 h 3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7452" h="328468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785673" y="3639241"/>
            <a:ext cx="906259" cy="906259"/>
            <a:chOff x="6781800" y="3514522"/>
            <a:chExt cx="1181100" cy="1181100"/>
          </a:xfrm>
        </p:grpSpPr>
        <p:sp>
          <p:nvSpPr>
            <p:cNvPr id="30" name="椭圆 29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椭圆 16"/>
            <p:cNvSpPr/>
            <p:nvPr/>
          </p:nvSpPr>
          <p:spPr>
            <a:xfrm>
              <a:off x="7029450" y="3790287"/>
              <a:ext cx="685800" cy="629569"/>
            </a:xfrm>
            <a:custGeom>
              <a:avLst/>
              <a:gdLst>
                <a:gd name="connsiteX0" fmla="*/ 117399 w 337212"/>
                <a:gd name="connsiteY0" fmla="*/ 192088 h 309563"/>
                <a:gd name="connsiteX1" fmla="*/ 130099 w 337212"/>
                <a:gd name="connsiteY1" fmla="*/ 196036 h 309563"/>
                <a:gd name="connsiteX2" fmla="*/ 130099 w 337212"/>
                <a:gd name="connsiteY2" fmla="*/ 278941 h 309563"/>
                <a:gd name="connsiteX3" fmla="*/ 117399 w 337212"/>
                <a:gd name="connsiteY3" fmla="*/ 292101 h 309563"/>
                <a:gd name="connsiteX4" fmla="*/ 176137 w 337212"/>
                <a:gd name="connsiteY4" fmla="*/ 187325 h 309563"/>
                <a:gd name="connsiteX5" fmla="*/ 187250 w 337212"/>
                <a:gd name="connsiteY5" fmla="*/ 191271 h 309563"/>
                <a:gd name="connsiteX6" fmla="*/ 187250 w 337212"/>
                <a:gd name="connsiteY6" fmla="*/ 267562 h 309563"/>
                <a:gd name="connsiteX7" fmla="*/ 176137 w 337212"/>
                <a:gd name="connsiteY7" fmla="*/ 279400 h 309563"/>
                <a:gd name="connsiteX8" fmla="*/ 176137 w 337212"/>
                <a:gd name="connsiteY8" fmla="*/ 187325 h 309563"/>
                <a:gd name="connsiteX9" fmla="*/ 231699 w 337212"/>
                <a:gd name="connsiteY9" fmla="*/ 180975 h 309563"/>
                <a:gd name="connsiteX10" fmla="*/ 239637 w 337212"/>
                <a:gd name="connsiteY10" fmla="*/ 184982 h 309563"/>
                <a:gd name="connsiteX11" fmla="*/ 239637 w 337212"/>
                <a:gd name="connsiteY11" fmla="*/ 254429 h 309563"/>
                <a:gd name="connsiteX12" fmla="*/ 231699 w 337212"/>
                <a:gd name="connsiteY12" fmla="*/ 265113 h 309563"/>
                <a:gd name="connsiteX13" fmla="*/ 277737 w 337212"/>
                <a:gd name="connsiteY13" fmla="*/ 177800 h 309563"/>
                <a:gd name="connsiteX14" fmla="*/ 287262 w 337212"/>
                <a:gd name="connsiteY14" fmla="*/ 180398 h 309563"/>
                <a:gd name="connsiteX15" fmla="*/ 287262 w 337212"/>
                <a:gd name="connsiteY15" fmla="*/ 238847 h 309563"/>
                <a:gd name="connsiteX16" fmla="*/ 277737 w 337212"/>
                <a:gd name="connsiteY16" fmla="*/ 249238 h 309563"/>
                <a:gd name="connsiteX17" fmla="*/ 280912 w 337212"/>
                <a:gd name="connsiteY17" fmla="*/ 92075 h 309563"/>
                <a:gd name="connsiteX18" fmla="*/ 307493 w 337212"/>
                <a:gd name="connsiteY18" fmla="*/ 92075 h 309563"/>
                <a:gd name="connsiteX19" fmla="*/ 315468 w 337212"/>
                <a:gd name="connsiteY19" fmla="*/ 97314 h 309563"/>
                <a:gd name="connsiteX20" fmla="*/ 336733 w 337212"/>
                <a:gd name="connsiteY20" fmla="*/ 158869 h 309563"/>
                <a:gd name="connsiteX21" fmla="*/ 331417 w 337212"/>
                <a:gd name="connsiteY21" fmla="*/ 169347 h 309563"/>
                <a:gd name="connsiteX22" fmla="*/ 320784 w 337212"/>
                <a:gd name="connsiteY22" fmla="*/ 164108 h 309563"/>
                <a:gd name="connsiteX23" fmla="*/ 314139 w 337212"/>
                <a:gd name="connsiteY23" fmla="*/ 145772 h 309563"/>
                <a:gd name="connsiteX24" fmla="*/ 314139 w 337212"/>
                <a:gd name="connsiteY24" fmla="*/ 238761 h 309563"/>
                <a:gd name="connsiteX25" fmla="*/ 304835 w 337212"/>
                <a:gd name="connsiteY25" fmla="*/ 249238 h 309563"/>
                <a:gd name="connsiteX26" fmla="*/ 294203 w 337212"/>
                <a:gd name="connsiteY26" fmla="*/ 238761 h 309563"/>
                <a:gd name="connsiteX27" fmla="*/ 294203 w 337212"/>
                <a:gd name="connsiteY27" fmla="*/ 179824 h 309563"/>
                <a:gd name="connsiteX28" fmla="*/ 288886 w 337212"/>
                <a:gd name="connsiteY28" fmla="*/ 179824 h 309563"/>
                <a:gd name="connsiteX29" fmla="*/ 294203 w 337212"/>
                <a:gd name="connsiteY29" fmla="*/ 178515 h 309563"/>
                <a:gd name="connsiteX30" fmla="*/ 304835 w 337212"/>
                <a:gd name="connsiteY30" fmla="*/ 157560 h 309563"/>
                <a:gd name="connsiteX31" fmla="*/ 280912 w 337212"/>
                <a:gd name="connsiteY31" fmla="*/ 92075 h 309563"/>
                <a:gd name="connsiteX32" fmla="*/ 231699 w 337212"/>
                <a:gd name="connsiteY32" fmla="*/ 82550 h 309563"/>
                <a:gd name="connsiteX33" fmla="*/ 243745 w 337212"/>
                <a:gd name="connsiteY33" fmla="*/ 82550 h 309563"/>
                <a:gd name="connsiteX34" fmla="*/ 262484 w 337212"/>
                <a:gd name="connsiteY34" fmla="*/ 82550 h 309563"/>
                <a:gd name="connsiteX35" fmla="*/ 273192 w 337212"/>
                <a:gd name="connsiteY35" fmla="*/ 89117 h 309563"/>
                <a:gd name="connsiteX36" fmla="*/ 297285 w 337212"/>
                <a:gd name="connsiteY36" fmla="*/ 160041 h 309563"/>
                <a:gd name="connsiteX37" fmla="*/ 291931 w 337212"/>
                <a:gd name="connsiteY37" fmla="*/ 171861 h 309563"/>
                <a:gd name="connsiteX38" fmla="*/ 279885 w 337212"/>
                <a:gd name="connsiteY38" fmla="*/ 166608 h 309563"/>
                <a:gd name="connsiteX39" fmla="*/ 271854 w 337212"/>
                <a:gd name="connsiteY39" fmla="*/ 144280 h 309563"/>
                <a:gd name="connsiteX40" fmla="*/ 271854 w 337212"/>
                <a:gd name="connsiteY40" fmla="*/ 253292 h 309563"/>
                <a:gd name="connsiteX41" fmla="*/ 259807 w 337212"/>
                <a:gd name="connsiteY41" fmla="*/ 265113 h 309563"/>
                <a:gd name="connsiteX42" fmla="*/ 247761 w 337212"/>
                <a:gd name="connsiteY42" fmla="*/ 253292 h 309563"/>
                <a:gd name="connsiteX43" fmla="*/ 247761 w 337212"/>
                <a:gd name="connsiteY43" fmla="*/ 183682 h 309563"/>
                <a:gd name="connsiteX44" fmla="*/ 258469 w 337212"/>
                <a:gd name="connsiteY44" fmla="*/ 160041 h 309563"/>
                <a:gd name="connsiteX45" fmla="*/ 231699 w 337212"/>
                <a:gd name="connsiteY45" fmla="*/ 82550 h 309563"/>
                <a:gd name="connsiteX46" fmla="*/ 177724 w 337212"/>
                <a:gd name="connsiteY46" fmla="*/ 77788 h 309563"/>
                <a:gd name="connsiteX47" fmla="*/ 214510 w 337212"/>
                <a:gd name="connsiteY47" fmla="*/ 77788 h 309563"/>
                <a:gd name="connsiteX48" fmla="*/ 225021 w 337212"/>
                <a:gd name="connsiteY48" fmla="*/ 85643 h 309563"/>
                <a:gd name="connsiteX49" fmla="*/ 252610 w 337212"/>
                <a:gd name="connsiteY49" fmla="*/ 162884 h 309563"/>
                <a:gd name="connsiteX50" fmla="*/ 246041 w 337212"/>
                <a:gd name="connsiteY50" fmla="*/ 175976 h 309563"/>
                <a:gd name="connsiteX51" fmla="*/ 231590 w 337212"/>
                <a:gd name="connsiteY51" fmla="*/ 169430 h 309563"/>
                <a:gd name="connsiteX52" fmla="*/ 223707 w 337212"/>
                <a:gd name="connsiteY52" fmla="*/ 145865 h 309563"/>
                <a:gd name="connsiteX53" fmla="*/ 223707 w 337212"/>
                <a:gd name="connsiteY53" fmla="*/ 266309 h 309563"/>
                <a:gd name="connsiteX54" fmla="*/ 210569 w 337212"/>
                <a:gd name="connsiteY54" fmla="*/ 279401 h 309563"/>
                <a:gd name="connsiteX55" fmla="*/ 198745 w 337212"/>
                <a:gd name="connsiteY55" fmla="*/ 266309 h 309563"/>
                <a:gd name="connsiteX56" fmla="*/ 198745 w 337212"/>
                <a:gd name="connsiteY56" fmla="*/ 189068 h 309563"/>
                <a:gd name="connsiteX57" fmla="*/ 197759 w 337212"/>
                <a:gd name="connsiteY57" fmla="*/ 189068 h 309563"/>
                <a:gd name="connsiteX58" fmla="*/ 194803 w 337212"/>
                <a:gd name="connsiteY58" fmla="*/ 189068 h 309563"/>
                <a:gd name="connsiteX59" fmla="*/ 206628 w 337212"/>
                <a:gd name="connsiteY59" fmla="*/ 178595 h 309563"/>
                <a:gd name="connsiteX60" fmla="*/ 206628 w 337212"/>
                <a:gd name="connsiteY60" fmla="*/ 162884 h 309563"/>
                <a:gd name="connsiteX61" fmla="*/ 177724 w 337212"/>
                <a:gd name="connsiteY61" fmla="*/ 79097 h 309563"/>
                <a:gd name="connsiteX62" fmla="*/ 177724 w 337212"/>
                <a:gd name="connsiteY62" fmla="*/ 77788 h 309563"/>
                <a:gd name="connsiteX63" fmla="*/ 120574 w 337212"/>
                <a:gd name="connsiteY63" fmla="*/ 73025 h 309563"/>
                <a:gd name="connsiteX64" fmla="*/ 157008 w 337212"/>
                <a:gd name="connsiteY64" fmla="*/ 73025 h 309563"/>
                <a:gd name="connsiteX65" fmla="*/ 168720 w 337212"/>
                <a:gd name="connsiteY65" fmla="*/ 80953 h 309563"/>
                <a:gd name="connsiteX66" fmla="*/ 197347 w 337212"/>
                <a:gd name="connsiteY66" fmla="*/ 166840 h 309563"/>
                <a:gd name="connsiteX67" fmla="*/ 190840 w 337212"/>
                <a:gd name="connsiteY67" fmla="*/ 181375 h 309563"/>
                <a:gd name="connsiteX68" fmla="*/ 176527 w 337212"/>
                <a:gd name="connsiteY68" fmla="*/ 173447 h 309563"/>
                <a:gd name="connsiteX69" fmla="*/ 167418 w 337212"/>
                <a:gd name="connsiteY69" fmla="*/ 148341 h 309563"/>
                <a:gd name="connsiteX70" fmla="*/ 167418 w 337212"/>
                <a:gd name="connsiteY70" fmla="*/ 279153 h 309563"/>
                <a:gd name="connsiteX71" fmla="*/ 153105 w 337212"/>
                <a:gd name="connsiteY71" fmla="*/ 293688 h 309563"/>
                <a:gd name="connsiteX72" fmla="*/ 140093 w 337212"/>
                <a:gd name="connsiteY72" fmla="*/ 279153 h 309563"/>
                <a:gd name="connsiteX73" fmla="*/ 140093 w 337212"/>
                <a:gd name="connsiteY73" fmla="*/ 195909 h 309563"/>
                <a:gd name="connsiteX74" fmla="*/ 133586 w 337212"/>
                <a:gd name="connsiteY74" fmla="*/ 195909 h 309563"/>
                <a:gd name="connsiteX75" fmla="*/ 138791 w 337212"/>
                <a:gd name="connsiteY75" fmla="*/ 194588 h 309563"/>
                <a:gd name="connsiteX76" fmla="*/ 151804 w 337212"/>
                <a:gd name="connsiteY76" fmla="*/ 166840 h 309563"/>
                <a:gd name="connsiteX77" fmla="*/ 120574 w 337212"/>
                <a:gd name="connsiteY77" fmla="*/ 73025 h 309563"/>
                <a:gd name="connsiteX78" fmla="*/ 46220 w 337212"/>
                <a:gd name="connsiteY78" fmla="*/ 66675 h 309563"/>
                <a:gd name="connsiteX79" fmla="*/ 72821 w 337212"/>
                <a:gd name="connsiteY79" fmla="*/ 66675 h 309563"/>
                <a:gd name="connsiteX80" fmla="*/ 98092 w 337212"/>
                <a:gd name="connsiteY80" fmla="*/ 66675 h 309563"/>
                <a:gd name="connsiteX81" fmla="*/ 111393 w 337212"/>
                <a:gd name="connsiteY81" fmla="*/ 74595 h 309563"/>
                <a:gd name="connsiteX82" fmla="*/ 143315 w 337212"/>
                <a:gd name="connsiteY82" fmla="*/ 169638 h 309563"/>
                <a:gd name="connsiteX83" fmla="*/ 135334 w 337212"/>
                <a:gd name="connsiteY83" fmla="*/ 185479 h 309563"/>
                <a:gd name="connsiteX84" fmla="*/ 119374 w 337212"/>
                <a:gd name="connsiteY84" fmla="*/ 177559 h 309563"/>
                <a:gd name="connsiteX85" fmla="*/ 108733 w 337212"/>
                <a:gd name="connsiteY85" fmla="*/ 148518 h 309563"/>
                <a:gd name="connsiteX86" fmla="*/ 108733 w 337212"/>
                <a:gd name="connsiteY86" fmla="*/ 295043 h 309563"/>
                <a:gd name="connsiteX87" fmla="*/ 94102 w 337212"/>
                <a:gd name="connsiteY87" fmla="*/ 309563 h 309563"/>
                <a:gd name="connsiteX88" fmla="*/ 78141 w 337212"/>
                <a:gd name="connsiteY88" fmla="*/ 295043 h 309563"/>
                <a:gd name="connsiteX89" fmla="*/ 78141 w 337212"/>
                <a:gd name="connsiteY89" fmla="*/ 202640 h 309563"/>
                <a:gd name="connsiteX90" fmla="*/ 66171 w 337212"/>
                <a:gd name="connsiteY90" fmla="*/ 202640 h 309563"/>
                <a:gd name="connsiteX91" fmla="*/ 66171 w 337212"/>
                <a:gd name="connsiteY91" fmla="*/ 295043 h 309563"/>
                <a:gd name="connsiteX92" fmla="*/ 50210 w 337212"/>
                <a:gd name="connsiteY92" fmla="*/ 309563 h 309563"/>
                <a:gd name="connsiteX93" fmla="*/ 35579 w 337212"/>
                <a:gd name="connsiteY93" fmla="*/ 295043 h 309563"/>
                <a:gd name="connsiteX94" fmla="*/ 35579 w 337212"/>
                <a:gd name="connsiteY94" fmla="*/ 148518 h 309563"/>
                <a:gd name="connsiteX95" fmla="*/ 24938 w 337212"/>
                <a:gd name="connsiteY95" fmla="*/ 177559 h 309563"/>
                <a:gd name="connsiteX96" fmla="*/ 8978 w 337212"/>
                <a:gd name="connsiteY96" fmla="*/ 185479 h 309563"/>
                <a:gd name="connsiteX97" fmla="*/ 997 w 337212"/>
                <a:gd name="connsiteY97" fmla="*/ 169638 h 309563"/>
                <a:gd name="connsiteX98" fmla="*/ 32919 w 337212"/>
                <a:gd name="connsiteY98" fmla="*/ 74595 h 309563"/>
                <a:gd name="connsiteX99" fmla="*/ 46220 w 337212"/>
                <a:gd name="connsiteY99" fmla="*/ 66675 h 309563"/>
                <a:gd name="connsiteX100" fmla="*/ 289643 w 337212"/>
                <a:gd name="connsiteY100" fmla="*/ 49213 h 309563"/>
                <a:gd name="connsiteX101" fmla="*/ 309487 w 337212"/>
                <a:gd name="connsiteY101" fmla="*/ 68263 h 309563"/>
                <a:gd name="connsiteX102" fmla="*/ 289643 w 337212"/>
                <a:gd name="connsiteY102" fmla="*/ 87313 h 309563"/>
                <a:gd name="connsiteX103" fmla="*/ 269799 w 337212"/>
                <a:gd name="connsiteY103" fmla="*/ 68263 h 309563"/>
                <a:gd name="connsiteX104" fmla="*/ 271122 w 337212"/>
                <a:gd name="connsiteY104" fmla="*/ 68263 h 309563"/>
                <a:gd name="connsiteX105" fmla="*/ 272445 w 337212"/>
                <a:gd name="connsiteY105" fmla="*/ 59373 h 309563"/>
                <a:gd name="connsiteX106" fmla="*/ 289643 w 337212"/>
                <a:gd name="connsiteY106" fmla="*/ 49213 h 309563"/>
                <a:gd name="connsiteX107" fmla="*/ 244544 w 337212"/>
                <a:gd name="connsiteY107" fmla="*/ 33338 h 309563"/>
                <a:gd name="connsiteX108" fmla="*/ 266625 w 337212"/>
                <a:gd name="connsiteY108" fmla="*/ 55699 h 309563"/>
                <a:gd name="connsiteX109" fmla="*/ 244544 w 337212"/>
                <a:gd name="connsiteY109" fmla="*/ 79376 h 309563"/>
                <a:gd name="connsiteX110" fmla="*/ 223762 w 337212"/>
                <a:gd name="connsiteY110" fmla="*/ 63592 h 309563"/>
                <a:gd name="connsiteX111" fmla="*/ 226360 w 337212"/>
                <a:gd name="connsiteY111" fmla="*/ 49123 h 309563"/>
                <a:gd name="connsiteX112" fmla="*/ 226360 w 337212"/>
                <a:gd name="connsiteY112" fmla="*/ 43861 h 309563"/>
                <a:gd name="connsiteX113" fmla="*/ 244544 w 337212"/>
                <a:gd name="connsiteY113" fmla="*/ 33338 h 309563"/>
                <a:gd name="connsiteX114" fmla="*/ 192806 w 337212"/>
                <a:gd name="connsiteY114" fmla="*/ 23813 h 309563"/>
                <a:gd name="connsiteX115" fmla="*/ 217412 w 337212"/>
                <a:gd name="connsiteY115" fmla="*/ 48420 h 309563"/>
                <a:gd name="connsiteX116" fmla="*/ 192806 w 337212"/>
                <a:gd name="connsiteY116" fmla="*/ 73026 h 309563"/>
                <a:gd name="connsiteX117" fmla="*/ 168199 w 337212"/>
                <a:gd name="connsiteY117" fmla="*/ 51010 h 309563"/>
                <a:gd name="connsiteX118" fmla="*/ 170789 w 337212"/>
                <a:gd name="connsiteY118" fmla="*/ 39354 h 309563"/>
                <a:gd name="connsiteX119" fmla="*/ 170789 w 337212"/>
                <a:gd name="connsiteY119" fmla="*/ 38059 h 309563"/>
                <a:gd name="connsiteX120" fmla="*/ 192806 w 337212"/>
                <a:gd name="connsiteY120" fmla="*/ 23813 h 309563"/>
                <a:gd name="connsiteX121" fmla="*/ 133275 w 337212"/>
                <a:gd name="connsiteY121" fmla="*/ 12700 h 309563"/>
                <a:gd name="connsiteX122" fmla="*/ 160262 w 337212"/>
                <a:gd name="connsiteY122" fmla="*/ 39029 h 309563"/>
                <a:gd name="connsiteX123" fmla="*/ 133275 w 337212"/>
                <a:gd name="connsiteY123" fmla="*/ 66675 h 309563"/>
                <a:gd name="connsiteX124" fmla="*/ 106287 w 337212"/>
                <a:gd name="connsiteY124" fmla="*/ 48245 h 309563"/>
                <a:gd name="connsiteX125" fmla="*/ 111685 w 337212"/>
                <a:gd name="connsiteY125" fmla="*/ 29814 h 309563"/>
                <a:gd name="connsiteX126" fmla="*/ 110335 w 337212"/>
                <a:gd name="connsiteY126" fmla="*/ 23232 h 309563"/>
                <a:gd name="connsiteX127" fmla="*/ 133275 w 337212"/>
                <a:gd name="connsiteY127" fmla="*/ 12700 h 309563"/>
                <a:gd name="connsiteX128" fmla="*/ 72809 w 337212"/>
                <a:gd name="connsiteY128" fmla="*/ 0 h 309563"/>
                <a:gd name="connsiteX129" fmla="*/ 101525 w 337212"/>
                <a:gd name="connsiteY129" fmla="*/ 30163 h 309563"/>
                <a:gd name="connsiteX130" fmla="*/ 72809 w 337212"/>
                <a:gd name="connsiteY130" fmla="*/ 60325 h 309563"/>
                <a:gd name="connsiteX131" fmla="*/ 42787 w 337212"/>
                <a:gd name="connsiteY131" fmla="*/ 30163 h 309563"/>
                <a:gd name="connsiteX132" fmla="*/ 72809 w 337212"/>
                <a:gd name="connsiteY132" fmla="*/ 0 h 3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337212" h="309563">
                  <a:moveTo>
                    <a:pt x="117399" y="192088"/>
                  </a:moveTo>
                  <a:cubicBezTo>
                    <a:pt x="121632" y="194720"/>
                    <a:pt x="125866" y="196036"/>
                    <a:pt x="130099" y="196036"/>
                  </a:cubicBezTo>
                  <a:cubicBezTo>
                    <a:pt x="130099" y="196036"/>
                    <a:pt x="130099" y="196036"/>
                    <a:pt x="130099" y="278941"/>
                  </a:cubicBezTo>
                  <a:cubicBezTo>
                    <a:pt x="130099" y="285521"/>
                    <a:pt x="124455" y="290785"/>
                    <a:pt x="117399" y="292101"/>
                  </a:cubicBezTo>
                  <a:close/>
                  <a:moveTo>
                    <a:pt x="176137" y="187325"/>
                  </a:moveTo>
                  <a:cubicBezTo>
                    <a:pt x="179841" y="189956"/>
                    <a:pt x="183546" y="191271"/>
                    <a:pt x="187250" y="191271"/>
                  </a:cubicBezTo>
                  <a:cubicBezTo>
                    <a:pt x="187250" y="191271"/>
                    <a:pt x="187250" y="191271"/>
                    <a:pt x="187250" y="267562"/>
                  </a:cubicBezTo>
                  <a:cubicBezTo>
                    <a:pt x="187250" y="274139"/>
                    <a:pt x="182311" y="279400"/>
                    <a:pt x="176137" y="279400"/>
                  </a:cubicBezTo>
                  <a:cubicBezTo>
                    <a:pt x="176137" y="279400"/>
                    <a:pt x="176137" y="279400"/>
                    <a:pt x="176137" y="187325"/>
                  </a:cubicBezTo>
                  <a:close/>
                  <a:moveTo>
                    <a:pt x="231699" y="180975"/>
                  </a:moveTo>
                  <a:cubicBezTo>
                    <a:pt x="233967" y="183646"/>
                    <a:pt x="236235" y="183646"/>
                    <a:pt x="239637" y="184982"/>
                  </a:cubicBezTo>
                  <a:cubicBezTo>
                    <a:pt x="239637" y="184982"/>
                    <a:pt x="239637" y="184982"/>
                    <a:pt x="239637" y="254429"/>
                  </a:cubicBezTo>
                  <a:cubicBezTo>
                    <a:pt x="239637" y="259771"/>
                    <a:pt x="236235" y="263778"/>
                    <a:pt x="231699" y="265113"/>
                  </a:cubicBezTo>
                  <a:close/>
                  <a:moveTo>
                    <a:pt x="277737" y="177800"/>
                  </a:moveTo>
                  <a:cubicBezTo>
                    <a:pt x="280458" y="179099"/>
                    <a:pt x="283180" y="180398"/>
                    <a:pt x="287262" y="180398"/>
                  </a:cubicBezTo>
                  <a:cubicBezTo>
                    <a:pt x="287262" y="180398"/>
                    <a:pt x="287262" y="180398"/>
                    <a:pt x="287262" y="238847"/>
                  </a:cubicBezTo>
                  <a:cubicBezTo>
                    <a:pt x="287262" y="244043"/>
                    <a:pt x="283180" y="247939"/>
                    <a:pt x="277737" y="249238"/>
                  </a:cubicBezTo>
                  <a:close/>
                  <a:moveTo>
                    <a:pt x="280912" y="92075"/>
                  </a:moveTo>
                  <a:cubicBezTo>
                    <a:pt x="282241" y="92075"/>
                    <a:pt x="306164" y="92075"/>
                    <a:pt x="307493" y="92075"/>
                  </a:cubicBezTo>
                  <a:cubicBezTo>
                    <a:pt x="311481" y="92075"/>
                    <a:pt x="314139" y="94694"/>
                    <a:pt x="315468" y="97314"/>
                  </a:cubicBezTo>
                  <a:cubicBezTo>
                    <a:pt x="315468" y="97314"/>
                    <a:pt x="315468" y="97314"/>
                    <a:pt x="336733" y="158869"/>
                  </a:cubicBezTo>
                  <a:cubicBezTo>
                    <a:pt x="338062" y="162798"/>
                    <a:pt x="336733" y="168037"/>
                    <a:pt x="331417" y="169347"/>
                  </a:cubicBezTo>
                  <a:cubicBezTo>
                    <a:pt x="327430" y="170657"/>
                    <a:pt x="322113" y="168037"/>
                    <a:pt x="320784" y="164108"/>
                  </a:cubicBezTo>
                  <a:cubicBezTo>
                    <a:pt x="320784" y="164108"/>
                    <a:pt x="320784" y="164108"/>
                    <a:pt x="314139" y="145772"/>
                  </a:cubicBezTo>
                  <a:cubicBezTo>
                    <a:pt x="314139" y="145772"/>
                    <a:pt x="314139" y="145772"/>
                    <a:pt x="314139" y="238761"/>
                  </a:cubicBezTo>
                  <a:cubicBezTo>
                    <a:pt x="314139" y="243999"/>
                    <a:pt x="310152" y="249238"/>
                    <a:pt x="304835" y="249238"/>
                  </a:cubicBezTo>
                  <a:cubicBezTo>
                    <a:pt x="299519" y="249238"/>
                    <a:pt x="294203" y="243999"/>
                    <a:pt x="294203" y="238761"/>
                  </a:cubicBezTo>
                  <a:cubicBezTo>
                    <a:pt x="294203" y="238761"/>
                    <a:pt x="294203" y="238761"/>
                    <a:pt x="294203" y="179824"/>
                  </a:cubicBezTo>
                  <a:cubicBezTo>
                    <a:pt x="294203" y="179824"/>
                    <a:pt x="294203" y="179824"/>
                    <a:pt x="288886" y="179824"/>
                  </a:cubicBezTo>
                  <a:cubicBezTo>
                    <a:pt x="291545" y="179824"/>
                    <a:pt x="292874" y="179824"/>
                    <a:pt x="294203" y="178515"/>
                  </a:cubicBezTo>
                  <a:cubicBezTo>
                    <a:pt x="302177" y="175895"/>
                    <a:pt x="307493" y="166727"/>
                    <a:pt x="304835" y="157560"/>
                  </a:cubicBezTo>
                  <a:cubicBezTo>
                    <a:pt x="304835" y="157560"/>
                    <a:pt x="304835" y="157560"/>
                    <a:pt x="280912" y="92075"/>
                  </a:cubicBezTo>
                  <a:close/>
                  <a:moveTo>
                    <a:pt x="231699" y="82550"/>
                  </a:moveTo>
                  <a:cubicBezTo>
                    <a:pt x="235715" y="82550"/>
                    <a:pt x="239730" y="82550"/>
                    <a:pt x="243745" y="82550"/>
                  </a:cubicBezTo>
                  <a:cubicBezTo>
                    <a:pt x="253115" y="82550"/>
                    <a:pt x="262484" y="82550"/>
                    <a:pt x="262484" y="82550"/>
                  </a:cubicBezTo>
                  <a:cubicBezTo>
                    <a:pt x="267838" y="82550"/>
                    <a:pt x="271854" y="85177"/>
                    <a:pt x="273192" y="89117"/>
                  </a:cubicBezTo>
                  <a:cubicBezTo>
                    <a:pt x="273192" y="89117"/>
                    <a:pt x="273192" y="89117"/>
                    <a:pt x="297285" y="160041"/>
                  </a:cubicBezTo>
                  <a:cubicBezTo>
                    <a:pt x="299962" y="165294"/>
                    <a:pt x="297285" y="170548"/>
                    <a:pt x="291931" y="171861"/>
                  </a:cubicBezTo>
                  <a:cubicBezTo>
                    <a:pt x="286577" y="174488"/>
                    <a:pt x="281223" y="170548"/>
                    <a:pt x="279885" y="166608"/>
                  </a:cubicBezTo>
                  <a:cubicBezTo>
                    <a:pt x="279885" y="166608"/>
                    <a:pt x="279885" y="166608"/>
                    <a:pt x="271854" y="144280"/>
                  </a:cubicBezTo>
                  <a:cubicBezTo>
                    <a:pt x="271854" y="144280"/>
                    <a:pt x="271854" y="144280"/>
                    <a:pt x="271854" y="253292"/>
                  </a:cubicBezTo>
                  <a:cubicBezTo>
                    <a:pt x="271854" y="259859"/>
                    <a:pt x="266500" y="265113"/>
                    <a:pt x="259807" y="265113"/>
                  </a:cubicBezTo>
                  <a:cubicBezTo>
                    <a:pt x="253115" y="265113"/>
                    <a:pt x="247761" y="259859"/>
                    <a:pt x="247761" y="253292"/>
                  </a:cubicBezTo>
                  <a:cubicBezTo>
                    <a:pt x="247761" y="253292"/>
                    <a:pt x="247761" y="253292"/>
                    <a:pt x="247761" y="183682"/>
                  </a:cubicBezTo>
                  <a:cubicBezTo>
                    <a:pt x="257130" y="179742"/>
                    <a:pt x="262484" y="169235"/>
                    <a:pt x="258469" y="160041"/>
                  </a:cubicBezTo>
                  <a:cubicBezTo>
                    <a:pt x="258469" y="160041"/>
                    <a:pt x="258469" y="160041"/>
                    <a:pt x="231699" y="82550"/>
                  </a:cubicBezTo>
                  <a:close/>
                  <a:moveTo>
                    <a:pt x="177724" y="77788"/>
                  </a:moveTo>
                  <a:cubicBezTo>
                    <a:pt x="177724" y="77788"/>
                    <a:pt x="213196" y="77788"/>
                    <a:pt x="214510" y="77788"/>
                  </a:cubicBezTo>
                  <a:cubicBezTo>
                    <a:pt x="219765" y="77788"/>
                    <a:pt x="223707" y="80406"/>
                    <a:pt x="225021" y="85643"/>
                  </a:cubicBezTo>
                  <a:cubicBezTo>
                    <a:pt x="225021" y="85643"/>
                    <a:pt x="225021" y="85643"/>
                    <a:pt x="252610" y="162884"/>
                  </a:cubicBezTo>
                  <a:cubicBezTo>
                    <a:pt x="253924" y="168121"/>
                    <a:pt x="251296" y="174667"/>
                    <a:pt x="246041" y="175976"/>
                  </a:cubicBezTo>
                  <a:cubicBezTo>
                    <a:pt x="239472" y="178595"/>
                    <a:pt x="234217" y="175976"/>
                    <a:pt x="231590" y="169430"/>
                  </a:cubicBezTo>
                  <a:cubicBezTo>
                    <a:pt x="231590" y="169430"/>
                    <a:pt x="231590" y="169430"/>
                    <a:pt x="223707" y="145865"/>
                  </a:cubicBezTo>
                  <a:cubicBezTo>
                    <a:pt x="223707" y="145865"/>
                    <a:pt x="223707" y="145865"/>
                    <a:pt x="223707" y="266309"/>
                  </a:cubicBezTo>
                  <a:cubicBezTo>
                    <a:pt x="223707" y="272855"/>
                    <a:pt x="218452" y="279401"/>
                    <a:pt x="210569" y="279401"/>
                  </a:cubicBezTo>
                  <a:cubicBezTo>
                    <a:pt x="204000" y="279401"/>
                    <a:pt x="198745" y="272855"/>
                    <a:pt x="198745" y="266309"/>
                  </a:cubicBezTo>
                  <a:cubicBezTo>
                    <a:pt x="198745" y="266309"/>
                    <a:pt x="198745" y="266309"/>
                    <a:pt x="198745" y="189068"/>
                  </a:cubicBezTo>
                  <a:cubicBezTo>
                    <a:pt x="198745" y="189068"/>
                    <a:pt x="198745" y="189068"/>
                    <a:pt x="197759" y="189068"/>
                  </a:cubicBezTo>
                  <a:lnTo>
                    <a:pt x="194803" y="189068"/>
                  </a:lnTo>
                  <a:cubicBezTo>
                    <a:pt x="200059" y="187759"/>
                    <a:pt x="204000" y="183831"/>
                    <a:pt x="206628" y="178595"/>
                  </a:cubicBezTo>
                  <a:cubicBezTo>
                    <a:pt x="209255" y="173358"/>
                    <a:pt x="209255" y="168121"/>
                    <a:pt x="206628" y="162884"/>
                  </a:cubicBezTo>
                  <a:cubicBezTo>
                    <a:pt x="206628" y="162884"/>
                    <a:pt x="206628" y="162884"/>
                    <a:pt x="177724" y="79097"/>
                  </a:cubicBezTo>
                  <a:cubicBezTo>
                    <a:pt x="177724" y="79097"/>
                    <a:pt x="177724" y="77788"/>
                    <a:pt x="177724" y="77788"/>
                  </a:cubicBezTo>
                  <a:close/>
                  <a:moveTo>
                    <a:pt x="120574" y="73025"/>
                  </a:moveTo>
                  <a:cubicBezTo>
                    <a:pt x="120574" y="73025"/>
                    <a:pt x="157008" y="73025"/>
                    <a:pt x="157008" y="73025"/>
                  </a:cubicBezTo>
                  <a:cubicBezTo>
                    <a:pt x="162213" y="73025"/>
                    <a:pt x="167418" y="75668"/>
                    <a:pt x="168720" y="80953"/>
                  </a:cubicBezTo>
                  <a:cubicBezTo>
                    <a:pt x="168720" y="80953"/>
                    <a:pt x="168720" y="80953"/>
                    <a:pt x="197347" y="166840"/>
                  </a:cubicBezTo>
                  <a:cubicBezTo>
                    <a:pt x="199949" y="172125"/>
                    <a:pt x="197347" y="178732"/>
                    <a:pt x="190840" y="181375"/>
                  </a:cubicBezTo>
                  <a:cubicBezTo>
                    <a:pt x="184334" y="184017"/>
                    <a:pt x="177828" y="180053"/>
                    <a:pt x="176527" y="173447"/>
                  </a:cubicBezTo>
                  <a:lnTo>
                    <a:pt x="167418" y="148341"/>
                  </a:lnTo>
                  <a:cubicBezTo>
                    <a:pt x="167418" y="148341"/>
                    <a:pt x="167418" y="148341"/>
                    <a:pt x="167418" y="279153"/>
                  </a:cubicBezTo>
                  <a:cubicBezTo>
                    <a:pt x="167418" y="287081"/>
                    <a:pt x="160912" y="293688"/>
                    <a:pt x="153105" y="293688"/>
                  </a:cubicBezTo>
                  <a:cubicBezTo>
                    <a:pt x="145297" y="293688"/>
                    <a:pt x="140093" y="287081"/>
                    <a:pt x="140093" y="279153"/>
                  </a:cubicBezTo>
                  <a:cubicBezTo>
                    <a:pt x="140093" y="279153"/>
                    <a:pt x="140093" y="279153"/>
                    <a:pt x="140093" y="195909"/>
                  </a:cubicBezTo>
                  <a:cubicBezTo>
                    <a:pt x="140093" y="195909"/>
                    <a:pt x="140093" y="195909"/>
                    <a:pt x="133586" y="195909"/>
                  </a:cubicBezTo>
                  <a:cubicBezTo>
                    <a:pt x="134888" y="195909"/>
                    <a:pt x="136189" y="195909"/>
                    <a:pt x="138791" y="194588"/>
                  </a:cubicBezTo>
                  <a:cubicBezTo>
                    <a:pt x="150502" y="190624"/>
                    <a:pt x="155707" y="177411"/>
                    <a:pt x="151804" y="166840"/>
                  </a:cubicBezTo>
                  <a:cubicBezTo>
                    <a:pt x="151804" y="166840"/>
                    <a:pt x="151804" y="166840"/>
                    <a:pt x="120574" y="73025"/>
                  </a:cubicBezTo>
                  <a:close/>
                  <a:moveTo>
                    <a:pt x="46220" y="66675"/>
                  </a:moveTo>
                  <a:cubicBezTo>
                    <a:pt x="47550" y="66675"/>
                    <a:pt x="59520" y="66675"/>
                    <a:pt x="72821" y="66675"/>
                  </a:cubicBezTo>
                  <a:cubicBezTo>
                    <a:pt x="84792" y="66675"/>
                    <a:pt x="96762" y="66675"/>
                    <a:pt x="98092" y="66675"/>
                  </a:cubicBezTo>
                  <a:cubicBezTo>
                    <a:pt x="103413" y="66675"/>
                    <a:pt x="108733" y="69315"/>
                    <a:pt x="111393" y="74595"/>
                  </a:cubicBezTo>
                  <a:cubicBezTo>
                    <a:pt x="111393" y="74595"/>
                    <a:pt x="111393" y="74595"/>
                    <a:pt x="143315" y="169638"/>
                  </a:cubicBezTo>
                  <a:cubicBezTo>
                    <a:pt x="145975" y="176239"/>
                    <a:pt x="143315" y="184159"/>
                    <a:pt x="135334" y="185479"/>
                  </a:cubicBezTo>
                  <a:cubicBezTo>
                    <a:pt x="128684" y="188119"/>
                    <a:pt x="122034" y="184159"/>
                    <a:pt x="119374" y="177559"/>
                  </a:cubicBezTo>
                  <a:cubicBezTo>
                    <a:pt x="119374" y="177559"/>
                    <a:pt x="119374" y="177559"/>
                    <a:pt x="108733" y="148518"/>
                  </a:cubicBezTo>
                  <a:cubicBezTo>
                    <a:pt x="108733" y="148518"/>
                    <a:pt x="108733" y="148518"/>
                    <a:pt x="108733" y="295043"/>
                  </a:cubicBezTo>
                  <a:cubicBezTo>
                    <a:pt x="108733" y="302963"/>
                    <a:pt x="102083" y="309563"/>
                    <a:pt x="94102" y="309563"/>
                  </a:cubicBezTo>
                  <a:cubicBezTo>
                    <a:pt x="84792" y="309563"/>
                    <a:pt x="78141" y="302963"/>
                    <a:pt x="78141" y="295043"/>
                  </a:cubicBezTo>
                  <a:cubicBezTo>
                    <a:pt x="78141" y="295043"/>
                    <a:pt x="78141" y="295043"/>
                    <a:pt x="78141" y="202640"/>
                  </a:cubicBezTo>
                  <a:cubicBezTo>
                    <a:pt x="78141" y="202640"/>
                    <a:pt x="78141" y="202640"/>
                    <a:pt x="66171" y="202640"/>
                  </a:cubicBezTo>
                  <a:cubicBezTo>
                    <a:pt x="66171" y="202640"/>
                    <a:pt x="66171" y="202640"/>
                    <a:pt x="66171" y="295043"/>
                  </a:cubicBezTo>
                  <a:cubicBezTo>
                    <a:pt x="66171" y="302963"/>
                    <a:pt x="59520" y="309563"/>
                    <a:pt x="50210" y="309563"/>
                  </a:cubicBezTo>
                  <a:cubicBezTo>
                    <a:pt x="42229" y="309563"/>
                    <a:pt x="35579" y="302963"/>
                    <a:pt x="35579" y="295043"/>
                  </a:cubicBezTo>
                  <a:cubicBezTo>
                    <a:pt x="35579" y="295043"/>
                    <a:pt x="35579" y="295043"/>
                    <a:pt x="35579" y="148518"/>
                  </a:cubicBezTo>
                  <a:cubicBezTo>
                    <a:pt x="35579" y="148518"/>
                    <a:pt x="35579" y="148518"/>
                    <a:pt x="24938" y="177559"/>
                  </a:cubicBezTo>
                  <a:cubicBezTo>
                    <a:pt x="22278" y="184159"/>
                    <a:pt x="15628" y="188119"/>
                    <a:pt x="8978" y="185479"/>
                  </a:cubicBezTo>
                  <a:cubicBezTo>
                    <a:pt x="997" y="184159"/>
                    <a:pt x="-1663" y="176239"/>
                    <a:pt x="997" y="169638"/>
                  </a:cubicBezTo>
                  <a:cubicBezTo>
                    <a:pt x="997" y="169638"/>
                    <a:pt x="997" y="169638"/>
                    <a:pt x="32919" y="74595"/>
                  </a:cubicBezTo>
                  <a:cubicBezTo>
                    <a:pt x="35579" y="69315"/>
                    <a:pt x="40899" y="66675"/>
                    <a:pt x="46220" y="66675"/>
                  </a:cubicBezTo>
                  <a:close/>
                  <a:moveTo>
                    <a:pt x="289643" y="49213"/>
                  </a:moveTo>
                  <a:cubicBezTo>
                    <a:pt x="301549" y="49213"/>
                    <a:pt x="309487" y="58103"/>
                    <a:pt x="309487" y="68263"/>
                  </a:cubicBezTo>
                  <a:cubicBezTo>
                    <a:pt x="309487" y="79693"/>
                    <a:pt x="300227" y="87313"/>
                    <a:pt x="289643" y="87313"/>
                  </a:cubicBezTo>
                  <a:cubicBezTo>
                    <a:pt x="280383" y="87313"/>
                    <a:pt x="269799" y="79693"/>
                    <a:pt x="269799" y="68263"/>
                  </a:cubicBezTo>
                  <a:cubicBezTo>
                    <a:pt x="269799" y="68263"/>
                    <a:pt x="271122" y="68263"/>
                    <a:pt x="271122" y="68263"/>
                  </a:cubicBezTo>
                  <a:cubicBezTo>
                    <a:pt x="271122" y="65723"/>
                    <a:pt x="272445" y="63183"/>
                    <a:pt x="272445" y="59373"/>
                  </a:cubicBezTo>
                  <a:cubicBezTo>
                    <a:pt x="276414" y="54293"/>
                    <a:pt x="283028" y="49213"/>
                    <a:pt x="289643" y="49213"/>
                  </a:cubicBezTo>
                  <a:close/>
                  <a:moveTo>
                    <a:pt x="244544" y="33338"/>
                  </a:moveTo>
                  <a:cubicBezTo>
                    <a:pt x="257533" y="33338"/>
                    <a:pt x="266625" y="43861"/>
                    <a:pt x="266625" y="55699"/>
                  </a:cubicBezTo>
                  <a:cubicBezTo>
                    <a:pt x="266625" y="68853"/>
                    <a:pt x="256234" y="79376"/>
                    <a:pt x="244544" y="79376"/>
                  </a:cubicBezTo>
                  <a:cubicBezTo>
                    <a:pt x="235452" y="79376"/>
                    <a:pt x="226360" y="72799"/>
                    <a:pt x="223762" y="63592"/>
                  </a:cubicBezTo>
                  <a:cubicBezTo>
                    <a:pt x="225061" y="59645"/>
                    <a:pt x="226360" y="54384"/>
                    <a:pt x="226360" y="49123"/>
                  </a:cubicBezTo>
                  <a:cubicBezTo>
                    <a:pt x="226360" y="47807"/>
                    <a:pt x="226360" y="46492"/>
                    <a:pt x="226360" y="43861"/>
                  </a:cubicBezTo>
                  <a:cubicBezTo>
                    <a:pt x="230256" y="37284"/>
                    <a:pt x="236751" y="33338"/>
                    <a:pt x="244544" y="33338"/>
                  </a:cubicBezTo>
                  <a:close/>
                  <a:moveTo>
                    <a:pt x="192806" y="23813"/>
                  </a:moveTo>
                  <a:cubicBezTo>
                    <a:pt x="205756" y="23813"/>
                    <a:pt x="217412" y="35469"/>
                    <a:pt x="217412" y="48420"/>
                  </a:cubicBezTo>
                  <a:cubicBezTo>
                    <a:pt x="217412" y="62665"/>
                    <a:pt x="205756" y="73026"/>
                    <a:pt x="192806" y="73026"/>
                  </a:cubicBezTo>
                  <a:cubicBezTo>
                    <a:pt x="179855" y="73026"/>
                    <a:pt x="169494" y="63961"/>
                    <a:pt x="168199" y="51010"/>
                  </a:cubicBezTo>
                  <a:cubicBezTo>
                    <a:pt x="169494" y="48420"/>
                    <a:pt x="170789" y="44534"/>
                    <a:pt x="170789" y="39354"/>
                  </a:cubicBezTo>
                  <a:cubicBezTo>
                    <a:pt x="170789" y="39354"/>
                    <a:pt x="170789" y="39354"/>
                    <a:pt x="170789" y="38059"/>
                  </a:cubicBezTo>
                  <a:cubicBezTo>
                    <a:pt x="174674" y="30288"/>
                    <a:pt x="182445" y="23813"/>
                    <a:pt x="192806" y="23813"/>
                  </a:cubicBezTo>
                  <a:close/>
                  <a:moveTo>
                    <a:pt x="133275" y="12700"/>
                  </a:moveTo>
                  <a:cubicBezTo>
                    <a:pt x="148118" y="12700"/>
                    <a:pt x="160262" y="24548"/>
                    <a:pt x="160262" y="39029"/>
                  </a:cubicBezTo>
                  <a:cubicBezTo>
                    <a:pt x="160262" y="54827"/>
                    <a:pt x="148118" y="66675"/>
                    <a:pt x="133275" y="66675"/>
                  </a:cubicBezTo>
                  <a:cubicBezTo>
                    <a:pt x="121130" y="66675"/>
                    <a:pt x="110335" y="60093"/>
                    <a:pt x="106287" y="48245"/>
                  </a:cubicBezTo>
                  <a:cubicBezTo>
                    <a:pt x="108986" y="42979"/>
                    <a:pt x="111685" y="36396"/>
                    <a:pt x="111685" y="29814"/>
                  </a:cubicBezTo>
                  <a:cubicBezTo>
                    <a:pt x="111685" y="27181"/>
                    <a:pt x="110335" y="25865"/>
                    <a:pt x="110335" y="23232"/>
                  </a:cubicBezTo>
                  <a:cubicBezTo>
                    <a:pt x="115733" y="16649"/>
                    <a:pt x="123829" y="12700"/>
                    <a:pt x="133275" y="12700"/>
                  </a:cubicBezTo>
                  <a:close/>
                  <a:moveTo>
                    <a:pt x="72809" y="0"/>
                  </a:moveTo>
                  <a:cubicBezTo>
                    <a:pt x="88472" y="0"/>
                    <a:pt x="101525" y="14426"/>
                    <a:pt x="101525" y="30163"/>
                  </a:cubicBezTo>
                  <a:cubicBezTo>
                    <a:pt x="101525" y="47211"/>
                    <a:pt x="87167" y="60325"/>
                    <a:pt x="72809" y="60325"/>
                  </a:cubicBezTo>
                  <a:cubicBezTo>
                    <a:pt x="57145" y="60325"/>
                    <a:pt x="42787" y="47211"/>
                    <a:pt x="42787" y="30163"/>
                  </a:cubicBezTo>
                  <a:cubicBezTo>
                    <a:pt x="42787" y="14426"/>
                    <a:pt x="55840" y="0"/>
                    <a:pt x="728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0052945" y="3639241"/>
            <a:ext cx="906259" cy="906259"/>
            <a:chOff x="6781800" y="3514522"/>
            <a:chExt cx="1181100" cy="1181100"/>
          </a:xfrm>
        </p:grpSpPr>
        <p:sp>
          <p:nvSpPr>
            <p:cNvPr id="33" name="椭圆 32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" name="椭圆 19"/>
            <p:cNvSpPr/>
            <p:nvPr/>
          </p:nvSpPr>
          <p:spPr>
            <a:xfrm>
              <a:off x="7039697" y="3762172"/>
              <a:ext cx="665305" cy="68580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1488333" y="5097295"/>
            <a:ext cx="192607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400784" y="4327854"/>
            <a:ext cx="1926076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Impact" panose="020B0806030902050204" pitchFamily="34" charset="0"/>
                <a:ea typeface="时尚中黑简体" panose="01010104010101010101" pitchFamily="2" charset="-122"/>
              </a:rPr>
              <a:t>PART 01</a:t>
            </a:r>
            <a:endParaRPr lang="zh-CN" altLang="en-US" sz="4400" dirty="0">
              <a:solidFill>
                <a:schemeClr val="bg1"/>
              </a:solidFill>
              <a:latin typeface="Impact" panose="020B080603090205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400784" y="5164474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困难问题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14:switch dir="r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6004" y="711201"/>
            <a:ext cx="199009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list_entry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056005" y="4879340"/>
            <a:ext cx="6125845" cy="1004030"/>
            <a:chOff x="6798184" y="1678126"/>
            <a:chExt cx="4059638" cy="731645"/>
          </a:xfrm>
        </p:grpSpPr>
        <p:sp>
          <p:nvSpPr>
            <p:cNvPr id="21" name="矩形 20"/>
            <p:cNvSpPr/>
            <p:nvPr/>
          </p:nvSpPr>
          <p:spPr>
            <a:xfrm>
              <a:off x="6798184" y="2074292"/>
              <a:ext cx="4059638" cy="33547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如何利用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thread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中的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list_elem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访问到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thread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本身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798184" y="1678126"/>
              <a:ext cx="2241974" cy="38915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关于</a:t>
              </a:r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list_entry</a:t>
              </a:r>
              <a:endPara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58151"/>
          <a:stretch>
            <a:fillRect/>
          </a:stretch>
        </p:blipFill>
        <p:spPr>
          <a:xfrm>
            <a:off x="1096010" y="1546225"/>
            <a:ext cx="8001000" cy="10204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270" y="3077210"/>
            <a:ext cx="3368040" cy="14325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010" y="2566670"/>
            <a:ext cx="3604260" cy="1943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u"/>
      </p:transition>
    </mc:Choice>
    <mc:Fallback>
      <p:transition spd="med">
        <p:push dir="u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6004" y="694691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字节对齐的问题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213485" y="1670050"/>
            <a:ext cx="7034530" cy="974003"/>
            <a:chOff x="6798184" y="1678126"/>
            <a:chExt cx="4059638" cy="751257"/>
          </a:xfrm>
        </p:grpSpPr>
        <p:sp>
          <p:nvSpPr>
            <p:cNvPr id="21" name="矩形 20"/>
            <p:cNvSpPr/>
            <p:nvPr/>
          </p:nvSpPr>
          <p:spPr>
            <a:xfrm>
              <a:off x="6798184" y="2074292"/>
              <a:ext cx="4059638" cy="35509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在创建进程之后，如果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esp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不能整除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，则需要减少至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的倍数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798184" y="1678126"/>
              <a:ext cx="2241974" cy="4119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忽略了字节对齐问题</a:t>
              </a:r>
              <a:endParaRPr 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3485" y="3150870"/>
            <a:ext cx="4733925" cy="1540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u"/>
      </p:transition>
    </mc:Choice>
    <mc:Fallback>
      <p:transition spd="med">
        <p:push dir="u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34427" y="694691"/>
            <a:ext cx="287083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释放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file_name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13485" y="1750695"/>
            <a:ext cx="7368540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Start_process函数中过早释放了file_name导致page_fault</a:t>
            </a:r>
            <a:endParaRPr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3485" y="3212465"/>
            <a:ext cx="4733925" cy="15405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13484" y="694691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参数有效性</a:t>
            </a:r>
            <a:endParaRPr kumimoji="0" sz="3200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213485" y="1670050"/>
            <a:ext cx="7368540" cy="969016"/>
            <a:chOff x="6798184" y="1678126"/>
            <a:chExt cx="4059638" cy="754739"/>
          </a:xfrm>
        </p:grpSpPr>
        <p:sp>
          <p:nvSpPr>
            <p:cNvPr id="21" name="矩形 20"/>
            <p:cNvSpPr/>
            <p:nvPr/>
          </p:nvSpPr>
          <p:spPr>
            <a:xfrm>
              <a:off x="6798184" y="2074292"/>
              <a:ext cx="4059638" cy="3585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Start_process函数中过早释放了file_name导致page_fault</a:t>
              </a:r>
              <a:endParaRPr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798184" y="1678126"/>
              <a:ext cx="2907040" cy="4159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忽略了字节对齐问题</a:t>
              </a:r>
              <a:endParaRPr 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3485" y="2639060"/>
            <a:ext cx="7696200" cy="3611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u"/>
      </p:transition>
    </mc:Choice>
    <mc:Fallback>
      <p:transition spd="med">
        <p:push dir="u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13802" y="805816"/>
            <a:ext cx="503745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信号量操作后删除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wait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元素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213485" y="1670050"/>
            <a:ext cx="10004425" cy="1338583"/>
            <a:chOff x="6798184" y="1678126"/>
            <a:chExt cx="4059638" cy="1042592"/>
          </a:xfrm>
        </p:grpSpPr>
        <p:sp>
          <p:nvSpPr>
            <p:cNvPr id="21" name="矩形 20"/>
            <p:cNvSpPr/>
            <p:nvPr/>
          </p:nvSpPr>
          <p:spPr>
            <a:xfrm>
              <a:off x="6798184" y="2074292"/>
              <a:ext cx="4059638" cy="64642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管道信号量信息未及时删除，里面有滞留的等待信息，在检测当前进程是否调用wait时会误判。</a:t>
              </a:r>
              <a:endParaRPr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798184" y="1678126"/>
              <a:ext cx="2907040" cy="41594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结束</a:t>
              </a:r>
              <a:r>
                <a:rPr 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信号量操作后，删除wait元素</a:t>
              </a:r>
              <a:endParaRPr 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8110" y="3360420"/>
            <a:ext cx="6680200" cy="2317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u"/>
      </p:transition>
    </mc:Choice>
    <mc:Fallback>
      <p:transition spd="med">
        <p:push dir="u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8000" y="4105072"/>
            <a:ext cx="11169650" cy="22766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grayscl/>
          </a:blip>
          <a:srcRect/>
          <a:stretch>
            <a:fillRect/>
          </a:stretch>
        </p:blipFill>
        <p:spPr/>
      </p:pic>
      <p:sp>
        <p:nvSpPr>
          <p:cNvPr id="4" name="矩形 3"/>
          <p:cNvSpPr/>
          <p:nvPr/>
        </p:nvSpPr>
        <p:spPr>
          <a:xfrm>
            <a:off x="514350" y="476250"/>
            <a:ext cx="11163300" cy="59055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518400" y="3639241"/>
            <a:ext cx="906259" cy="906259"/>
            <a:chOff x="6781800" y="3514522"/>
            <a:chExt cx="1181100" cy="1181100"/>
          </a:xfrm>
        </p:grpSpPr>
        <p:sp>
          <p:nvSpPr>
            <p:cNvPr id="27" name="椭圆 26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椭圆 12"/>
            <p:cNvSpPr/>
            <p:nvPr/>
          </p:nvSpPr>
          <p:spPr>
            <a:xfrm>
              <a:off x="7040950" y="3762172"/>
              <a:ext cx="662800" cy="685800"/>
            </a:xfrm>
            <a:custGeom>
              <a:avLst/>
              <a:gdLst>
                <a:gd name="connsiteX0" fmla="*/ 94055 w 317452"/>
                <a:gd name="connsiteY0" fmla="*/ 135965 h 328468"/>
                <a:gd name="connsiteX1" fmla="*/ 94407 w 317452"/>
                <a:gd name="connsiteY1" fmla="*/ 136055 h 328468"/>
                <a:gd name="connsiteX2" fmla="*/ 104825 w 317452"/>
                <a:gd name="connsiteY2" fmla="*/ 158537 h 328468"/>
                <a:gd name="connsiteX3" fmla="*/ 106109 w 317452"/>
                <a:gd name="connsiteY3" fmla="*/ 161308 h 328468"/>
                <a:gd name="connsiteX4" fmla="*/ 98162 w 317452"/>
                <a:gd name="connsiteY4" fmla="*/ 160053 h 328468"/>
                <a:gd name="connsiteX5" fmla="*/ 96849 w 317452"/>
                <a:gd name="connsiteY5" fmla="*/ 160053 h 328468"/>
                <a:gd name="connsiteX6" fmla="*/ 92911 w 317452"/>
                <a:gd name="connsiteY6" fmla="*/ 137630 h 328468"/>
                <a:gd name="connsiteX7" fmla="*/ 93506 w 317452"/>
                <a:gd name="connsiteY7" fmla="*/ 136765 h 328468"/>
                <a:gd name="connsiteX8" fmla="*/ 39496 w 317452"/>
                <a:gd name="connsiteY8" fmla="*/ 115887 h 328468"/>
                <a:gd name="connsiteX9" fmla="*/ 51437 w 317452"/>
                <a:gd name="connsiteY9" fmla="*/ 165488 h 328468"/>
                <a:gd name="connsiteX10" fmla="*/ 48784 w 317452"/>
                <a:gd name="connsiteY10" fmla="*/ 166793 h 328468"/>
                <a:gd name="connsiteX11" fmla="*/ 47457 w 317452"/>
                <a:gd name="connsiteY11" fmla="*/ 170709 h 328468"/>
                <a:gd name="connsiteX12" fmla="*/ 48784 w 317452"/>
                <a:gd name="connsiteY12" fmla="*/ 173319 h 328468"/>
                <a:gd name="connsiteX13" fmla="*/ 52764 w 317452"/>
                <a:gd name="connsiteY13" fmla="*/ 175930 h 328468"/>
                <a:gd name="connsiteX14" fmla="*/ 55418 w 317452"/>
                <a:gd name="connsiteY14" fmla="*/ 174625 h 328468"/>
                <a:gd name="connsiteX15" fmla="*/ 87263 w 317452"/>
                <a:gd name="connsiteY15" fmla="*/ 216393 h 328468"/>
                <a:gd name="connsiteX16" fmla="*/ 55418 w 317452"/>
                <a:gd name="connsiteY16" fmla="*/ 230752 h 328468"/>
                <a:gd name="connsiteX17" fmla="*/ 38169 w 317452"/>
                <a:gd name="connsiteY17" fmla="*/ 224225 h 328468"/>
                <a:gd name="connsiteX18" fmla="*/ 1017 w 317452"/>
                <a:gd name="connsiteY18" fmla="*/ 147214 h 328468"/>
                <a:gd name="connsiteX19" fmla="*/ 7651 w 317452"/>
                <a:gd name="connsiteY19" fmla="*/ 128940 h 328468"/>
                <a:gd name="connsiteX20" fmla="*/ 39496 w 317452"/>
                <a:gd name="connsiteY20" fmla="*/ 115887 h 328468"/>
                <a:gd name="connsiteX21" fmla="*/ 63900 w 317452"/>
                <a:gd name="connsiteY21" fmla="*/ 106627 h 328468"/>
                <a:gd name="connsiteX22" fmla="*/ 71807 w 317452"/>
                <a:gd name="connsiteY22" fmla="*/ 114982 h 328468"/>
                <a:gd name="connsiteX23" fmla="*/ 81033 w 317452"/>
                <a:gd name="connsiteY23" fmla="*/ 133331 h 328468"/>
                <a:gd name="connsiteX24" fmla="*/ 87623 w 317452"/>
                <a:gd name="connsiteY24" fmla="*/ 130710 h 328468"/>
                <a:gd name="connsiteX25" fmla="*/ 95803 w 317452"/>
                <a:gd name="connsiteY25" fmla="*/ 133422 h 328468"/>
                <a:gd name="connsiteX26" fmla="*/ 94055 w 317452"/>
                <a:gd name="connsiteY26" fmla="*/ 135965 h 328468"/>
                <a:gd name="connsiteX27" fmla="*/ 89115 w 317452"/>
                <a:gd name="connsiteY27" fmla="*/ 134702 h 328468"/>
                <a:gd name="connsiteX28" fmla="*/ 83823 w 317452"/>
                <a:gd name="connsiteY28" fmla="*/ 137407 h 328468"/>
                <a:gd name="connsiteX29" fmla="*/ 82500 w 317452"/>
                <a:gd name="connsiteY29" fmla="*/ 137407 h 328468"/>
                <a:gd name="connsiteX30" fmla="*/ 97053 w 317452"/>
                <a:gd name="connsiteY30" fmla="*/ 169863 h 328468"/>
                <a:gd name="connsiteX31" fmla="*/ 98375 w 317452"/>
                <a:gd name="connsiteY31" fmla="*/ 169863 h 328468"/>
                <a:gd name="connsiteX32" fmla="*/ 103667 w 317452"/>
                <a:gd name="connsiteY32" fmla="*/ 167158 h 328468"/>
                <a:gd name="connsiteX33" fmla="*/ 106313 w 317452"/>
                <a:gd name="connsiteY33" fmla="*/ 161749 h 328468"/>
                <a:gd name="connsiteX34" fmla="*/ 106109 w 317452"/>
                <a:gd name="connsiteY34" fmla="*/ 161308 h 328468"/>
                <a:gd name="connsiteX35" fmla="*/ 109648 w 317452"/>
                <a:gd name="connsiteY35" fmla="*/ 161866 h 328468"/>
                <a:gd name="connsiteX36" fmla="*/ 110272 w 317452"/>
                <a:gd name="connsiteY36" fmla="*/ 161402 h 328468"/>
                <a:gd name="connsiteX37" fmla="*/ 110522 w 317452"/>
                <a:gd name="connsiteY37" fmla="*/ 164622 h 328468"/>
                <a:gd name="connsiteX38" fmla="*/ 106074 w 317452"/>
                <a:gd name="connsiteY38" fmla="*/ 170028 h 328468"/>
                <a:gd name="connsiteX39" fmla="*/ 99484 w 317452"/>
                <a:gd name="connsiteY39" fmla="*/ 172650 h 328468"/>
                <a:gd name="connsiteX40" fmla="*/ 107391 w 317452"/>
                <a:gd name="connsiteY40" fmla="*/ 192309 h 328468"/>
                <a:gd name="connsiteX41" fmla="*/ 100802 w 317452"/>
                <a:gd name="connsiteY41" fmla="*/ 211968 h 328468"/>
                <a:gd name="connsiteX42" fmla="*/ 91576 w 317452"/>
                <a:gd name="connsiteY42" fmla="*/ 215900 h 328468"/>
                <a:gd name="connsiteX43" fmla="*/ 59946 w 317452"/>
                <a:gd name="connsiteY43" fmla="*/ 172650 h 328468"/>
                <a:gd name="connsiteX44" fmla="*/ 62582 w 317452"/>
                <a:gd name="connsiteY44" fmla="*/ 171339 h 328468"/>
                <a:gd name="connsiteX45" fmla="*/ 63900 w 317452"/>
                <a:gd name="connsiteY45" fmla="*/ 166097 h 328468"/>
                <a:gd name="connsiteX46" fmla="*/ 62582 w 317452"/>
                <a:gd name="connsiteY46" fmla="*/ 163475 h 328468"/>
                <a:gd name="connsiteX47" fmla="*/ 58628 w 317452"/>
                <a:gd name="connsiteY47" fmla="*/ 162165 h 328468"/>
                <a:gd name="connsiteX48" fmla="*/ 54674 w 317452"/>
                <a:gd name="connsiteY48" fmla="*/ 163475 h 328468"/>
                <a:gd name="connsiteX49" fmla="*/ 42813 w 317452"/>
                <a:gd name="connsiteY49" fmla="*/ 111051 h 328468"/>
                <a:gd name="connsiteX50" fmla="*/ 52038 w 317452"/>
                <a:gd name="connsiteY50" fmla="*/ 107119 h 328468"/>
                <a:gd name="connsiteX51" fmla="*/ 63900 w 317452"/>
                <a:gd name="connsiteY51" fmla="*/ 106627 h 328468"/>
                <a:gd name="connsiteX52" fmla="*/ 221560 w 317452"/>
                <a:gd name="connsiteY52" fmla="*/ 67725 h 328468"/>
                <a:gd name="connsiteX53" fmla="*/ 239938 w 317452"/>
                <a:gd name="connsiteY53" fmla="*/ 67725 h 328468"/>
                <a:gd name="connsiteX54" fmla="*/ 249127 w 317452"/>
                <a:gd name="connsiteY54" fmla="*/ 90147 h 328468"/>
                <a:gd name="connsiteX55" fmla="*/ 249127 w 317452"/>
                <a:gd name="connsiteY55" fmla="*/ 99380 h 328468"/>
                <a:gd name="connsiteX56" fmla="*/ 259629 w 317452"/>
                <a:gd name="connsiteY56" fmla="*/ 162691 h 328468"/>
                <a:gd name="connsiteX57" fmla="*/ 300324 w 317452"/>
                <a:gd name="connsiteY57" fmla="*/ 193027 h 328468"/>
                <a:gd name="connsiteX58" fmla="*/ 304262 w 317452"/>
                <a:gd name="connsiteY58" fmla="*/ 215450 h 328468"/>
                <a:gd name="connsiteX59" fmla="*/ 283258 w 317452"/>
                <a:gd name="connsiteY59" fmla="*/ 219407 h 328468"/>
                <a:gd name="connsiteX60" fmla="*/ 281946 w 317452"/>
                <a:gd name="connsiteY60" fmla="*/ 218088 h 328468"/>
                <a:gd name="connsiteX61" fmla="*/ 236000 w 317452"/>
                <a:gd name="connsiteY61" fmla="*/ 185113 h 328468"/>
                <a:gd name="connsiteX62" fmla="*/ 229436 w 317452"/>
                <a:gd name="connsiteY62" fmla="*/ 174562 h 328468"/>
                <a:gd name="connsiteX63" fmla="*/ 224185 w 317452"/>
                <a:gd name="connsiteY63" fmla="*/ 145544 h 328468"/>
                <a:gd name="connsiteX64" fmla="*/ 196617 w 317452"/>
                <a:gd name="connsiteY64" fmla="*/ 194346 h 328468"/>
                <a:gd name="connsiteX65" fmla="*/ 229436 w 317452"/>
                <a:gd name="connsiteY65" fmla="*/ 243148 h 328468"/>
                <a:gd name="connsiteX66" fmla="*/ 230749 w 317452"/>
                <a:gd name="connsiteY66" fmla="*/ 265571 h 328468"/>
                <a:gd name="connsiteX67" fmla="*/ 195305 w 317452"/>
                <a:gd name="connsiteY67" fmla="*/ 318329 h 328468"/>
                <a:gd name="connsiteX68" fmla="*/ 169050 w 317452"/>
                <a:gd name="connsiteY68" fmla="*/ 323605 h 328468"/>
                <a:gd name="connsiteX69" fmla="*/ 167737 w 317452"/>
                <a:gd name="connsiteY69" fmla="*/ 323605 h 328468"/>
                <a:gd name="connsiteX70" fmla="*/ 162486 w 317452"/>
                <a:gd name="connsiteY70" fmla="*/ 297226 h 328468"/>
                <a:gd name="connsiteX71" fmla="*/ 191366 w 317452"/>
                <a:gd name="connsiteY71" fmla="*/ 255019 h 328468"/>
                <a:gd name="connsiteX72" fmla="*/ 167737 w 317452"/>
                <a:gd name="connsiteY72" fmla="*/ 220726 h 328468"/>
                <a:gd name="connsiteX73" fmla="*/ 70594 w 317452"/>
                <a:gd name="connsiteY73" fmla="*/ 322286 h 328468"/>
                <a:gd name="connsiteX74" fmla="*/ 46965 w 317452"/>
                <a:gd name="connsiteY74" fmla="*/ 326243 h 328468"/>
                <a:gd name="connsiteX75" fmla="*/ 44339 w 317452"/>
                <a:gd name="connsiteY75" fmla="*/ 322286 h 328468"/>
                <a:gd name="connsiteX76" fmla="*/ 43027 w 317452"/>
                <a:gd name="connsiteY76" fmla="*/ 295907 h 328468"/>
                <a:gd name="connsiteX77" fmla="*/ 144108 w 317452"/>
                <a:gd name="connsiteY77" fmla="*/ 189070 h 328468"/>
                <a:gd name="connsiteX78" fmla="*/ 148046 w 317452"/>
                <a:gd name="connsiteY78" fmla="*/ 177200 h 328468"/>
                <a:gd name="connsiteX79" fmla="*/ 190054 w 317452"/>
                <a:gd name="connsiteY79" fmla="*/ 103337 h 328468"/>
                <a:gd name="connsiteX80" fmla="*/ 151984 w 317452"/>
                <a:gd name="connsiteY80" fmla="*/ 107294 h 328468"/>
                <a:gd name="connsiteX81" fmla="*/ 119166 w 317452"/>
                <a:gd name="connsiteY81" fmla="*/ 154777 h 328468"/>
                <a:gd name="connsiteX82" fmla="*/ 110272 w 317452"/>
                <a:gd name="connsiteY82" fmla="*/ 161402 h 328468"/>
                <a:gd name="connsiteX83" fmla="*/ 110027 w 317452"/>
                <a:gd name="connsiteY83" fmla="*/ 158233 h 328468"/>
                <a:gd name="connsiteX84" fmla="*/ 99484 w 317452"/>
                <a:gd name="connsiteY84" fmla="*/ 134642 h 328468"/>
                <a:gd name="connsiteX85" fmla="*/ 95803 w 317452"/>
                <a:gd name="connsiteY85" fmla="*/ 133422 h 328468"/>
                <a:gd name="connsiteX86" fmla="*/ 97670 w 317452"/>
                <a:gd name="connsiteY86" fmla="*/ 130706 h 328468"/>
                <a:gd name="connsiteX87" fmla="*/ 130980 w 317452"/>
                <a:gd name="connsiteY87" fmla="*/ 82234 h 328468"/>
                <a:gd name="connsiteX88" fmla="*/ 141482 w 317452"/>
                <a:gd name="connsiteY88" fmla="*/ 75639 h 328468"/>
                <a:gd name="connsiteX89" fmla="*/ 221560 w 317452"/>
                <a:gd name="connsiteY89" fmla="*/ 67725 h 328468"/>
                <a:gd name="connsiteX90" fmla="*/ 276970 w 317452"/>
                <a:gd name="connsiteY90" fmla="*/ 0 h 328468"/>
                <a:gd name="connsiteX91" fmla="*/ 317452 w 317452"/>
                <a:gd name="connsiteY91" fmla="*/ 39688 h 328468"/>
                <a:gd name="connsiteX92" fmla="*/ 276970 w 317452"/>
                <a:gd name="connsiteY92" fmla="*/ 79376 h 328468"/>
                <a:gd name="connsiteX93" fmla="*/ 236488 w 317452"/>
                <a:gd name="connsiteY93" fmla="*/ 39688 h 328468"/>
                <a:gd name="connsiteX94" fmla="*/ 276970 w 317452"/>
                <a:gd name="connsiteY94" fmla="*/ 0 h 3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7452" h="328468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785673" y="3639241"/>
            <a:ext cx="906259" cy="906259"/>
            <a:chOff x="6781800" y="3514522"/>
            <a:chExt cx="1181100" cy="1181100"/>
          </a:xfrm>
        </p:grpSpPr>
        <p:sp>
          <p:nvSpPr>
            <p:cNvPr id="30" name="椭圆 29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椭圆 16"/>
            <p:cNvSpPr/>
            <p:nvPr/>
          </p:nvSpPr>
          <p:spPr>
            <a:xfrm>
              <a:off x="7029450" y="3790287"/>
              <a:ext cx="685800" cy="629569"/>
            </a:xfrm>
            <a:custGeom>
              <a:avLst/>
              <a:gdLst>
                <a:gd name="connsiteX0" fmla="*/ 117399 w 337212"/>
                <a:gd name="connsiteY0" fmla="*/ 192088 h 309563"/>
                <a:gd name="connsiteX1" fmla="*/ 130099 w 337212"/>
                <a:gd name="connsiteY1" fmla="*/ 196036 h 309563"/>
                <a:gd name="connsiteX2" fmla="*/ 130099 w 337212"/>
                <a:gd name="connsiteY2" fmla="*/ 278941 h 309563"/>
                <a:gd name="connsiteX3" fmla="*/ 117399 w 337212"/>
                <a:gd name="connsiteY3" fmla="*/ 292101 h 309563"/>
                <a:gd name="connsiteX4" fmla="*/ 176137 w 337212"/>
                <a:gd name="connsiteY4" fmla="*/ 187325 h 309563"/>
                <a:gd name="connsiteX5" fmla="*/ 187250 w 337212"/>
                <a:gd name="connsiteY5" fmla="*/ 191271 h 309563"/>
                <a:gd name="connsiteX6" fmla="*/ 187250 w 337212"/>
                <a:gd name="connsiteY6" fmla="*/ 267562 h 309563"/>
                <a:gd name="connsiteX7" fmla="*/ 176137 w 337212"/>
                <a:gd name="connsiteY7" fmla="*/ 279400 h 309563"/>
                <a:gd name="connsiteX8" fmla="*/ 176137 w 337212"/>
                <a:gd name="connsiteY8" fmla="*/ 187325 h 309563"/>
                <a:gd name="connsiteX9" fmla="*/ 231699 w 337212"/>
                <a:gd name="connsiteY9" fmla="*/ 180975 h 309563"/>
                <a:gd name="connsiteX10" fmla="*/ 239637 w 337212"/>
                <a:gd name="connsiteY10" fmla="*/ 184982 h 309563"/>
                <a:gd name="connsiteX11" fmla="*/ 239637 w 337212"/>
                <a:gd name="connsiteY11" fmla="*/ 254429 h 309563"/>
                <a:gd name="connsiteX12" fmla="*/ 231699 w 337212"/>
                <a:gd name="connsiteY12" fmla="*/ 265113 h 309563"/>
                <a:gd name="connsiteX13" fmla="*/ 277737 w 337212"/>
                <a:gd name="connsiteY13" fmla="*/ 177800 h 309563"/>
                <a:gd name="connsiteX14" fmla="*/ 287262 w 337212"/>
                <a:gd name="connsiteY14" fmla="*/ 180398 h 309563"/>
                <a:gd name="connsiteX15" fmla="*/ 287262 w 337212"/>
                <a:gd name="connsiteY15" fmla="*/ 238847 h 309563"/>
                <a:gd name="connsiteX16" fmla="*/ 277737 w 337212"/>
                <a:gd name="connsiteY16" fmla="*/ 249238 h 309563"/>
                <a:gd name="connsiteX17" fmla="*/ 280912 w 337212"/>
                <a:gd name="connsiteY17" fmla="*/ 92075 h 309563"/>
                <a:gd name="connsiteX18" fmla="*/ 307493 w 337212"/>
                <a:gd name="connsiteY18" fmla="*/ 92075 h 309563"/>
                <a:gd name="connsiteX19" fmla="*/ 315468 w 337212"/>
                <a:gd name="connsiteY19" fmla="*/ 97314 h 309563"/>
                <a:gd name="connsiteX20" fmla="*/ 336733 w 337212"/>
                <a:gd name="connsiteY20" fmla="*/ 158869 h 309563"/>
                <a:gd name="connsiteX21" fmla="*/ 331417 w 337212"/>
                <a:gd name="connsiteY21" fmla="*/ 169347 h 309563"/>
                <a:gd name="connsiteX22" fmla="*/ 320784 w 337212"/>
                <a:gd name="connsiteY22" fmla="*/ 164108 h 309563"/>
                <a:gd name="connsiteX23" fmla="*/ 314139 w 337212"/>
                <a:gd name="connsiteY23" fmla="*/ 145772 h 309563"/>
                <a:gd name="connsiteX24" fmla="*/ 314139 w 337212"/>
                <a:gd name="connsiteY24" fmla="*/ 238761 h 309563"/>
                <a:gd name="connsiteX25" fmla="*/ 304835 w 337212"/>
                <a:gd name="connsiteY25" fmla="*/ 249238 h 309563"/>
                <a:gd name="connsiteX26" fmla="*/ 294203 w 337212"/>
                <a:gd name="connsiteY26" fmla="*/ 238761 h 309563"/>
                <a:gd name="connsiteX27" fmla="*/ 294203 w 337212"/>
                <a:gd name="connsiteY27" fmla="*/ 179824 h 309563"/>
                <a:gd name="connsiteX28" fmla="*/ 288886 w 337212"/>
                <a:gd name="connsiteY28" fmla="*/ 179824 h 309563"/>
                <a:gd name="connsiteX29" fmla="*/ 294203 w 337212"/>
                <a:gd name="connsiteY29" fmla="*/ 178515 h 309563"/>
                <a:gd name="connsiteX30" fmla="*/ 304835 w 337212"/>
                <a:gd name="connsiteY30" fmla="*/ 157560 h 309563"/>
                <a:gd name="connsiteX31" fmla="*/ 280912 w 337212"/>
                <a:gd name="connsiteY31" fmla="*/ 92075 h 309563"/>
                <a:gd name="connsiteX32" fmla="*/ 231699 w 337212"/>
                <a:gd name="connsiteY32" fmla="*/ 82550 h 309563"/>
                <a:gd name="connsiteX33" fmla="*/ 243745 w 337212"/>
                <a:gd name="connsiteY33" fmla="*/ 82550 h 309563"/>
                <a:gd name="connsiteX34" fmla="*/ 262484 w 337212"/>
                <a:gd name="connsiteY34" fmla="*/ 82550 h 309563"/>
                <a:gd name="connsiteX35" fmla="*/ 273192 w 337212"/>
                <a:gd name="connsiteY35" fmla="*/ 89117 h 309563"/>
                <a:gd name="connsiteX36" fmla="*/ 297285 w 337212"/>
                <a:gd name="connsiteY36" fmla="*/ 160041 h 309563"/>
                <a:gd name="connsiteX37" fmla="*/ 291931 w 337212"/>
                <a:gd name="connsiteY37" fmla="*/ 171861 h 309563"/>
                <a:gd name="connsiteX38" fmla="*/ 279885 w 337212"/>
                <a:gd name="connsiteY38" fmla="*/ 166608 h 309563"/>
                <a:gd name="connsiteX39" fmla="*/ 271854 w 337212"/>
                <a:gd name="connsiteY39" fmla="*/ 144280 h 309563"/>
                <a:gd name="connsiteX40" fmla="*/ 271854 w 337212"/>
                <a:gd name="connsiteY40" fmla="*/ 253292 h 309563"/>
                <a:gd name="connsiteX41" fmla="*/ 259807 w 337212"/>
                <a:gd name="connsiteY41" fmla="*/ 265113 h 309563"/>
                <a:gd name="connsiteX42" fmla="*/ 247761 w 337212"/>
                <a:gd name="connsiteY42" fmla="*/ 253292 h 309563"/>
                <a:gd name="connsiteX43" fmla="*/ 247761 w 337212"/>
                <a:gd name="connsiteY43" fmla="*/ 183682 h 309563"/>
                <a:gd name="connsiteX44" fmla="*/ 258469 w 337212"/>
                <a:gd name="connsiteY44" fmla="*/ 160041 h 309563"/>
                <a:gd name="connsiteX45" fmla="*/ 231699 w 337212"/>
                <a:gd name="connsiteY45" fmla="*/ 82550 h 309563"/>
                <a:gd name="connsiteX46" fmla="*/ 177724 w 337212"/>
                <a:gd name="connsiteY46" fmla="*/ 77788 h 309563"/>
                <a:gd name="connsiteX47" fmla="*/ 214510 w 337212"/>
                <a:gd name="connsiteY47" fmla="*/ 77788 h 309563"/>
                <a:gd name="connsiteX48" fmla="*/ 225021 w 337212"/>
                <a:gd name="connsiteY48" fmla="*/ 85643 h 309563"/>
                <a:gd name="connsiteX49" fmla="*/ 252610 w 337212"/>
                <a:gd name="connsiteY49" fmla="*/ 162884 h 309563"/>
                <a:gd name="connsiteX50" fmla="*/ 246041 w 337212"/>
                <a:gd name="connsiteY50" fmla="*/ 175976 h 309563"/>
                <a:gd name="connsiteX51" fmla="*/ 231590 w 337212"/>
                <a:gd name="connsiteY51" fmla="*/ 169430 h 309563"/>
                <a:gd name="connsiteX52" fmla="*/ 223707 w 337212"/>
                <a:gd name="connsiteY52" fmla="*/ 145865 h 309563"/>
                <a:gd name="connsiteX53" fmla="*/ 223707 w 337212"/>
                <a:gd name="connsiteY53" fmla="*/ 266309 h 309563"/>
                <a:gd name="connsiteX54" fmla="*/ 210569 w 337212"/>
                <a:gd name="connsiteY54" fmla="*/ 279401 h 309563"/>
                <a:gd name="connsiteX55" fmla="*/ 198745 w 337212"/>
                <a:gd name="connsiteY55" fmla="*/ 266309 h 309563"/>
                <a:gd name="connsiteX56" fmla="*/ 198745 w 337212"/>
                <a:gd name="connsiteY56" fmla="*/ 189068 h 309563"/>
                <a:gd name="connsiteX57" fmla="*/ 197759 w 337212"/>
                <a:gd name="connsiteY57" fmla="*/ 189068 h 309563"/>
                <a:gd name="connsiteX58" fmla="*/ 194803 w 337212"/>
                <a:gd name="connsiteY58" fmla="*/ 189068 h 309563"/>
                <a:gd name="connsiteX59" fmla="*/ 206628 w 337212"/>
                <a:gd name="connsiteY59" fmla="*/ 178595 h 309563"/>
                <a:gd name="connsiteX60" fmla="*/ 206628 w 337212"/>
                <a:gd name="connsiteY60" fmla="*/ 162884 h 309563"/>
                <a:gd name="connsiteX61" fmla="*/ 177724 w 337212"/>
                <a:gd name="connsiteY61" fmla="*/ 79097 h 309563"/>
                <a:gd name="connsiteX62" fmla="*/ 177724 w 337212"/>
                <a:gd name="connsiteY62" fmla="*/ 77788 h 309563"/>
                <a:gd name="connsiteX63" fmla="*/ 120574 w 337212"/>
                <a:gd name="connsiteY63" fmla="*/ 73025 h 309563"/>
                <a:gd name="connsiteX64" fmla="*/ 157008 w 337212"/>
                <a:gd name="connsiteY64" fmla="*/ 73025 h 309563"/>
                <a:gd name="connsiteX65" fmla="*/ 168720 w 337212"/>
                <a:gd name="connsiteY65" fmla="*/ 80953 h 309563"/>
                <a:gd name="connsiteX66" fmla="*/ 197347 w 337212"/>
                <a:gd name="connsiteY66" fmla="*/ 166840 h 309563"/>
                <a:gd name="connsiteX67" fmla="*/ 190840 w 337212"/>
                <a:gd name="connsiteY67" fmla="*/ 181375 h 309563"/>
                <a:gd name="connsiteX68" fmla="*/ 176527 w 337212"/>
                <a:gd name="connsiteY68" fmla="*/ 173447 h 309563"/>
                <a:gd name="connsiteX69" fmla="*/ 167418 w 337212"/>
                <a:gd name="connsiteY69" fmla="*/ 148341 h 309563"/>
                <a:gd name="connsiteX70" fmla="*/ 167418 w 337212"/>
                <a:gd name="connsiteY70" fmla="*/ 279153 h 309563"/>
                <a:gd name="connsiteX71" fmla="*/ 153105 w 337212"/>
                <a:gd name="connsiteY71" fmla="*/ 293688 h 309563"/>
                <a:gd name="connsiteX72" fmla="*/ 140093 w 337212"/>
                <a:gd name="connsiteY72" fmla="*/ 279153 h 309563"/>
                <a:gd name="connsiteX73" fmla="*/ 140093 w 337212"/>
                <a:gd name="connsiteY73" fmla="*/ 195909 h 309563"/>
                <a:gd name="connsiteX74" fmla="*/ 133586 w 337212"/>
                <a:gd name="connsiteY74" fmla="*/ 195909 h 309563"/>
                <a:gd name="connsiteX75" fmla="*/ 138791 w 337212"/>
                <a:gd name="connsiteY75" fmla="*/ 194588 h 309563"/>
                <a:gd name="connsiteX76" fmla="*/ 151804 w 337212"/>
                <a:gd name="connsiteY76" fmla="*/ 166840 h 309563"/>
                <a:gd name="connsiteX77" fmla="*/ 120574 w 337212"/>
                <a:gd name="connsiteY77" fmla="*/ 73025 h 309563"/>
                <a:gd name="connsiteX78" fmla="*/ 46220 w 337212"/>
                <a:gd name="connsiteY78" fmla="*/ 66675 h 309563"/>
                <a:gd name="connsiteX79" fmla="*/ 72821 w 337212"/>
                <a:gd name="connsiteY79" fmla="*/ 66675 h 309563"/>
                <a:gd name="connsiteX80" fmla="*/ 98092 w 337212"/>
                <a:gd name="connsiteY80" fmla="*/ 66675 h 309563"/>
                <a:gd name="connsiteX81" fmla="*/ 111393 w 337212"/>
                <a:gd name="connsiteY81" fmla="*/ 74595 h 309563"/>
                <a:gd name="connsiteX82" fmla="*/ 143315 w 337212"/>
                <a:gd name="connsiteY82" fmla="*/ 169638 h 309563"/>
                <a:gd name="connsiteX83" fmla="*/ 135334 w 337212"/>
                <a:gd name="connsiteY83" fmla="*/ 185479 h 309563"/>
                <a:gd name="connsiteX84" fmla="*/ 119374 w 337212"/>
                <a:gd name="connsiteY84" fmla="*/ 177559 h 309563"/>
                <a:gd name="connsiteX85" fmla="*/ 108733 w 337212"/>
                <a:gd name="connsiteY85" fmla="*/ 148518 h 309563"/>
                <a:gd name="connsiteX86" fmla="*/ 108733 w 337212"/>
                <a:gd name="connsiteY86" fmla="*/ 295043 h 309563"/>
                <a:gd name="connsiteX87" fmla="*/ 94102 w 337212"/>
                <a:gd name="connsiteY87" fmla="*/ 309563 h 309563"/>
                <a:gd name="connsiteX88" fmla="*/ 78141 w 337212"/>
                <a:gd name="connsiteY88" fmla="*/ 295043 h 309563"/>
                <a:gd name="connsiteX89" fmla="*/ 78141 w 337212"/>
                <a:gd name="connsiteY89" fmla="*/ 202640 h 309563"/>
                <a:gd name="connsiteX90" fmla="*/ 66171 w 337212"/>
                <a:gd name="connsiteY90" fmla="*/ 202640 h 309563"/>
                <a:gd name="connsiteX91" fmla="*/ 66171 w 337212"/>
                <a:gd name="connsiteY91" fmla="*/ 295043 h 309563"/>
                <a:gd name="connsiteX92" fmla="*/ 50210 w 337212"/>
                <a:gd name="connsiteY92" fmla="*/ 309563 h 309563"/>
                <a:gd name="connsiteX93" fmla="*/ 35579 w 337212"/>
                <a:gd name="connsiteY93" fmla="*/ 295043 h 309563"/>
                <a:gd name="connsiteX94" fmla="*/ 35579 w 337212"/>
                <a:gd name="connsiteY94" fmla="*/ 148518 h 309563"/>
                <a:gd name="connsiteX95" fmla="*/ 24938 w 337212"/>
                <a:gd name="connsiteY95" fmla="*/ 177559 h 309563"/>
                <a:gd name="connsiteX96" fmla="*/ 8978 w 337212"/>
                <a:gd name="connsiteY96" fmla="*/ 185479 h 309563"/>
                <a:gd name="connsiteX97" fmla="*/ 997 w 337212"/>
                <a:gd name="connsiteY97" fmla="*/ 169638 h 309563"/>
                <a:gd name="connsiteX98" fmla="*/ 32919 w 337212"/>
                <a:gd name="connsiteY98" fmla="*/ 74595 h 309563"/>
                <a:gd name="connsiteX99" fmla="*/ 46220 w 337212"/>
                <a:gd name="connsiteY99" fmla="*/ 66675 h 309563"/>
                <a:gd name="connsiteX100" fmla="*/ 289643 w 337212"/>
                <a:gd name="connsiteY100" fmla="*/ 49213 h 309563"/>
                <a:gd name="connsiteX101" fmla="*/ 309487 w 337212"/>
                <a:gd name="connsiteY101" fmla="*/ 68263 h 309563"/>
                <a:gd name="connsiteX102" fmla="*/ 289643 w 337212"/>
                <a:gd name="connsiteY102" fmla="*/ 87313 h 309563"/>
                <a:gd name="connsiteX103" fmla="*/ 269799 w 337212"/>
                <a:gd name="connsiteY103" fmla="*/ 68263 h 309563"/>
                <a:gd name="connsiteX104" fmla="*/ 271122 w 337212"/>
                <a:gd name="connsiteY104" fmla="*/ 68263 h 309563"/>
                <a:gd name="connsiteX105" fmla="*/ 272445 w 337212"/>
                <a:gd name="connsiteY105" fmla="*/ 59373 h 309563"/>
                <a:gd name="connsiteX106" fmla="*/ 289643 w 337212"/>
                <a:gd name="connsiteY106" fmla="*/ 49213 h 309563"/>
                <a:gd name="connsiteX107" fmla="*/ 244544 w 337212"/>
                <a:gd name="connsiteY107" fmla="*/ 33338 h 309563"/>
                <a:gd name="connsiteX108" fmla="*/ 266625 w 337212"/>
                <a:gd name="connsiteY108" fmla="*/ 55699 h 309563"/>
                <a:gd name="connsiteX109" fmla="*/ 244544 w 337212"/>
                <a:gd name="connsiteY109" fmla="*/ 79376 h 309563"/>
                <a:gd name="connsiteX110" fmla="*/ 223762 w 337212"/>
                <a:gd name="connsiteY110" fmla="*/ 63592 h 309563"/>
                <a:gd name="connsiteX111" fmla="*/ 226360 w 337212"/>
                <a:gd name="connsiteY111" fmla="*/ 49123 h 309563"/>
                <a:gd name="connsiteX112" fmla="*/ 226360 w 337212"/>
                <a:gd name="connsiteY112" fmla="*/ 43861 h 309563"/>
                <a:gd name="connsiteX113" fmla="*/ 244544 w 337212"/>
                <a:gd name="connsiteY113" fmla="*/ 33338 h 309563"/>
                <a:gd name="connsiteX114" fmla="*/ 192806 w 337212"/>
                <a:gd name="connsiteY114" fmla="*/ 23813 h 309563"/>
                <a:gd name="connsiteX115" fmla="*/ 217412 w 337212"/>
                <a:gd name="connsiteY115" fmla="*/ 48420 h 309563"/>
                <a:gd name="connsiteX116" fmla="*/ 192806 w 337212"/>
                <a:gd name="connsiteY116" fmla="*/ 73026 h 309563"/>
                <a:gd name="connsiteX117" fmla="*/ 168199 w 337212"/>
                <a:gd name="connsiteY117" fmla="*/ 51010 h 309563"/>
                <a:gd name="connsiteX118" fmla="*/ 170789 w 337212"/>
                <a:gd name="connsiteY118" fmla="*/ 39354 h 309563"/>
                <a:gd name="connsiteX119" fmla="*/ 170789 w 337212"/>
                <a:gd name="connsiteY119" fmla="*/ 38059 h 309563"/>
                <a:gd name="connsiteX120" fmla="*/ 192806 w 337212"/>
                <a:gd name="connsiteY120" fmla="*/ 23813 h 309563"/>
                <a:gd name="connsiteX121" fmla="*/ 133275 w 337212"/>
                <a:gd name="connsiteY121" fmla="*/ 12700 h 309563"/>
                <a:gd name="connsiteX122" fmla="*/ 160262 w 337212"/>
                <a:gd name="connsiteY122" fmla="*/ 39029 h 309563"/>
                <a:gd name="connsiteX123" fmla="*/ 133275 w 337212"/>
                <a:gd name="connsiteY123" fmla="*/ 66675 h 309563"/>
                <a:gd name="connsiteX124" fmla="*/ 106287 w 337212"/>
                <a:gd name="connsiteY124" fmla="*/ 48245 h 309563"/>
                <a:gd name="connsiteX125" fmla="*/ 111685 w 337212"/>
                <a:gd name="connsiteY125" fmla="*/ 29814 h 309563"/>
                <a:gd name="connsiteX126" fmla="*/ 110335 w 337212"/>
                <a:gd name="connsiteY126" fmla="*/ 23232 h 309563"/>
                <a:gd name="connsiteX127" fmla="*/ 133275 w 337212"/>
                <a:gd name="connsiteY127" fmla="*/ 12700 h 309563"/>
                <a:gd name="connsiteX128" fmla="*/ 72809 w 337212"/>
                <a:gd name="connsiteY128" fmla="*/ 0 h 309563"/>
                <a:gd name="connsiteX129" fmla="*/ 101525 w 337212"/>
                <a:gd name="connsiteY129" fmla="*/ 30163 h 309563"/>
                <a:gd name="connsiteX130" fmla="*/ 72809 w 337212"/>
                <a:gd name="connsiteY130" fmla="*/ 60325 h 309563"/>
                <a:gd name="connsiteX131" fmla="*/ 42787 w 337212"/>
                <a:gd name="connsiteY131" fmla="*/ 30163 h 309563"/>
                <a:gd name="connsiteX132" fmla="*/ 72809 w 337212"/>
                <a:gd name="connsiteY132" fmla="*/ 0 h 3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337212" h="309563">
                  <a:moveTo>
                    <a:pt x="117399" y="192088"/>
                  </a:moveTo>
                  <a:cubicBezTo>
                    <a:pt x="121632" y="194720"/>
                    <a:pt x="125866" y="196036"/>
                    <a:pt x="130099" y="196036"/>
                  </a:cubicBezTo>
                  <a:cubicBezTo>
                    <a:pt x="130099" y="196036"/>
                    <a:pt x="130099" y="196036"/>
                    <a:pt x="130099" y="278941"/>
                  </a:cubicBezTo>
                  <a:cubicBezTo>
                    <a:pt x="130099" y="285521"/>
                    <a:pt x="124455" y="290785"/>
                    <a:pt x="117399" y="292101"/>
                  </a:cubicBezTo>
                  <a:close/>
                  <a:moveTo>
                    <a:pt x="176137" y="187325"/>
                  </a:moveTo>
                  <a:cubicBezTo>
                    <a:pt x="179841" y="189956"/>
                    <a:pt x="183546" y="191271"/>
                    <a:pt x="187250" y="191271"/>
                  </a:cubicBezTo>
                  <a:cubicBezTo>
                    <a:pt x="187250" y="191271"/>
                    <a:pt x="187250" y="191271"/>
                    <a:pt x="187250" y="267562"/>
                  </a:cubicBezTo>
                  <a:cubicBezTo>
                    <a:pt x="187250" y="274139"/>
                    <a:pt x="182311" y="279400"/>
                    <a:pt x="176137" y="279400"/>
                  </a:cubicBezTo>
                  <a:cubicBezTo>
                    <a:pt x="176137" y="279400"/>
                    <a:pt x="176137" y="279400"/>
                    <a:pt x="176137" y="187325"/>
                  </a:cubicBezTo>
                  <a:close/>
                  <a:moveTo>
                    <a:pt x="231699" y="180975"/>
                  </a:moveTo>
                  <a:cubicBezTo>
                    <a:pt x="233967" y="183646"/>
                    <a:pt x="236235" y="183646"/>
                    <a:pt x="239637" y="184982"/>
                  </a:cubicBezTo>
                  <a:cubicBezTo>
                    <a:pt x="239637" y="184982"/>
                    <a:pt x="239637" y="184982"/>
                    <a:pt x="239637" y="254429"/>
                  </a:cubicBezTo>
                  <a:cubicBezTo>
                    <a:pt x="239637" y="259771"/>
                    <a:pt x="236235" y="263778"/>
                    <a:pt x="231699" y="265113"/>
                  </a:cubicBezTo>
                  <a:close/>
                  <a:moveTo>
                    <a:pt x="277737" y="177800"/>
                  </a:moveTo>
                  <a:cubicBezTo>
                    <a:pt x="280458" y="179099"/>
                    <a:pt x="283180" y="180398"/>
                    <a:pt x="287262" y="180398"/>
                  </a:cubicBezTo>
                  <a:cubicBezTo>
                    <a:pt x="287262" y="180398"/>
                    <a:pt x="287262" y="180398"/>
                    <a:pt x="287262" y="238847"/>
                  </a:cubicBezTo>
                  <a:cubicBezTo>
                    <a:pt x="287262" y="244043"/>
                    <a:pt x="283180" y="247939"/>
                    <a:pt x="277737" y="249238"/>
                  </a:cubicBezTo>
                  <a:close/>
                  <a:moveTo>
                    <a:pt x="280912" y="92075"/>
                  </a:moveTo>
                  <a:cubicBezTo>
                    <a:pt x="282241" y="92075"/>
                    <a:pt x="306164" y="92075"/>
                    <a:pt x="307493" y="92075"/>
                  </a:cubicBezTo>
                  <a:cubicBezTo>
                    <a:pt x="311481" y="92075"/>
                    <a:pt x="314139" y="94694"/>
                    <a:pt x="315468" y="97314"/>
                  </a:cubicBezTo>
                  <a:cubicBezTo>
                    <a:pt x="315468" y="97314"/>
                    <a:pt x="315468" y="97314"/>
                    <a:pt x="336733" y="158869"/>
                  </a:cubicBezTo>
                  <a:cubicBezTo>
                    <a:pt x="338062" y="162798"/>
                    <a:pt x="336733" y="168037"/>
                    <a:pt x="331417" y="169347"/>
                  </a:cubicBezTo>
                  <a:cubicBezTo>
                    <a:pt x="327430" y="170657"/>
                    <a:pt x="322113" y="168037"/>
                    <a:pt x="320784" y="164108"/>
                  </a:cubicBezTo>
                  <a:cubicBezTo>
                    <a:pt x="320784" y="164108"/>
                    <a:pt x="320784" y="164108"/>
                    <a:pt x="314139" y="145772"/>
                  </a:cubicBezTo>
                  <a:cubicBezTo>
                    <a:pt x="314139" y="145772"/>
                    <a:pt x="314139" y="145772"/>
                    <a:pt x="314139" y="238761"/>
                  </a:cubicBezTo>
                  <a:cubicBezTo>
                    <a:pt x="314139" y="243999"/>
                    <a:pt x="310152" y="249238"/>
                    <a:pt x="304835" y="249238"/>
                  </a:cubicBezTo>
                  <a:cubicBezTo>
                    <a:pt x="299519" y="249238"/>
                    <a:pt x="294203" y="243999"/>
                    <a:pt x="294203" y="238761"/>
                  </a:cubicBezTo>
                  <a:cubicBezTo>
                    <a:pt x="294203" y="238761"/>
                    <a:pt x="294203" y="238761"/>
                    <a:pt x="294203" y="179824"/>
                  </a:cubicBezTo>
                  <a:cubicBezTo>
                    <a:pt x="294203" y="179824"/>
                    <a:pt x="294203" y="179824"/>
                    <a:pt x="288886" y="179824"/>
                  </a:cubicBezTo>
                  <a:cubicBezTo>
                    <a:pt x="291545" y="179824"/>
                    <a:pt x="292874" y="179824"/>
                    <a:pt x="294203" y="178515"/>
                  </a:cubicBezTo>
                  <a:cubicBezTo>
                    <a:pt x="302177" y="175895"/>
                    <a:pt x="307493" y="166727"/>
                    <a:pt x="304835" y="157560"/>
                  </a:cubicBezTo>
                  <a:cubicBezTo>
                    <a:pt x="304835" y="157560"/>
                    <a:pt x="304835" y="157560"/>
                    <a:pt x="280912" y="92075"/>
                  </a:cubicBezTo>
                  <a:close/>
                  <a:moveTo>
                    <a:pt x="231699" y="82550"/>
                  </a:moveTo>
                  <a:cubicBezTo>
                    <a:pt x="235715" y="82550"/>
                    <a:pt x="239730" y="82550"/>
                    <a:pt x="243745" y="82550"/>
                  </a:cubicBezTo>
                  <a:cubicBezTo>
                    <a:pt x="253115" y="82550"/>
                    <a:pt x="262484" y="82550"/>
                    <a:pt x="262484" y="82550"/>
                  </a:cubicBezTo>
                  <a:cubicBezTo>
                    <a:pt x="267838" y="82550"/>
                    <a:pt x="271854" y="85177"/>
                    <a:pt x="273192" y="89117"/>
                  </a:cubicBezTo>
                  <a:cubicBezTo>
                    <a:pt x="273192" y="89117"/>
                    <a:pt x="273192" y="89117"/>
                    <a:pt x="297285" y="160041"/>
                  </a:cubicBezTo>
                  <a:cubicBezTo>
                    <a:pt x="299962" y="165294"/>
                    <a:pt x="297285" y="170548"/>
                    <a:pt x="291931" y="171861"/>
                  </a:cubicBezTo>
                  <a:cubicBezTo>
                    <a:pt x="286577" y="174488"/>
                    <a:pt x="281223" y="170548"/>
                    <a:pt x="279885" y="166608"/>
                  </a:cubicBezTo>
                  <a:cubicBezTo>
                    <a:pt x="279885" y="166608"/>
                    <a:pt x="279885" y="166608"/>
                    <a:pt x="271854" y="144280"/>
                  </a:cubicBezTo>
                  <a:cubicBezTo>
                    <a:pt x="271854" y="144280"/>
                    <a:pt x="271854" y="144280"/>
                    <a:pt x="271854" y="253292"/>
                  </a:cubicBezTo>
                  <a:cubicBezTo>
                    <a:pt x="271854" y="259859"/>
                    <a:pt x="266500" y="265113"/>
                    <a:pt x="259807" y="265113"/>
                  </a:cubicBezTo>
                  <a:cubicBezTo>
                    <a:pt x="253115" y="265113"/>
                    <a:pt x="247761" y="259859"/>
                    <a:pt x="247761" y="253292"/>
                  </a:cubicBezTo>
                  <a:cubicBezTo>
                    <a:pt x="247761" y="253292"/>
                    <a:pt x="247761" y="253292"/>
                    <a:pt x="247761" y="183682"/>
                  </a:cubicBezTo>
                  <a:cubicBezTo>
                    <a:pt x="257130" y="179742"/>
                    <a:pt x="262484" y="169235"/>
                    <a:pt x="258469" y="160041"/>
                  </a:cubicBezTo>
                  <a:cubicBezTo>
                    <a:pt x="258469" y="160041"/>
                    <a:pt x="258469" y="160041"/>
                    <a:pt x="231699" y="82550"/>
                  </a:cubicBezTo>
                  <a:close/>
                  <a:moveTo>
                    <a:pt x="177724" y="77788"/>
                  </a:moveTo>
                  <a:cubicBezTo>
                    <a:pt x="177724" y="77788"/>
                    <a:pt x="213196" y="77788"/>
                    <a:pt x="214510" y="77788"/>
                  </a:cubicBezTo>
                  <a:cubicBezTo>
                    <a:pt x="219765" y="77788"/>
                    <a:pt x="223707" y="80406"/>
                    <a:pt x="225021" y="85643"/>
                  </a:cubicBezTo>
                  <a:cubicBezTo>
                    <a:pt x="225021" y="85643"/>
                    <a:pt x="225021" y="85643"/>
                    <a:pt x="252610" y="162884"/>
                  </a:cubicBezTo>
                  <a:cubicBezTo>
                    <a:pt x="253924" y="168121"/>
                    <a:pt x="251296" y="174667"/>
                    <a:pt x="246041" y="175976"/>
                  </a:cubicBezTo>
                  <a:cubicBezTo>
                    <a:pt x="239472" y="178595"/>
                    <a:pt x="234217" y="175976"/>
                    <a:pt x="231590" y="169430"/>
                  </a:cubicBezTo>
                  <a:cubicBezTo>
                    <a:pt x="231590" y="169430"/>
                    <a:pt x="231590" y="169430"/>
                    <a:pt x="223707" y="145865"/>
                  </a:cubicBezTo>
                  <a:cubicBezTo>
                    <a:pt x="223707" y="145865"/>
                    <a:pt x="223707" y="145865"/>
                    <a:pt x="223707" y="266309"/>
                  </a:cubicBezTo>
                  <a:cubicBezTo>
                    <a:pt x="223707" y="272855"/>
                    <a:pt x="218452" y="279401"/>
                    <a:pt x="210569" y="279401"/>
                  </a:cubicBezTo>
                  <a:cubicBezTo>
                    <a:pt x="204000" y="279401"/>
                    <a:pt x="198745" y="272855"/>
                    <a:pt x="198745" y="266309"/>
                  </a:cubicBezTo>
                  <a:cubicBezTo>
                    <a:pt x="198745" y="266309"/>
                    <a:pt x="198745" y="266309"/>
                    <a:pt x="198745" y="189068"/>
                  </a:cubicBezTo>
                  <a:cubicBezTo>
                    <a:pt x="198745" y="189068"/>
                    <a:pt x="198745" y="189068"/>
                    <a:pt x="197759" y="189068"/>
                  </a:cubicBezTo>
                  <a:lnTo>
                    <a:pt x="194803" y="189068"/>
                  </a:lnTo>
                  <a:cubicBezTo>
                    <a:pt x="200059" y="187759"/>
                    <a:pt x="204000" y="183831"/>
                    <a:pt x="206628" y="178595"/>
                  </a:cubicBezTo>
                  <a:cubicBezTo>
                    <a:pt x="209255" y="173358"/>
                    <a:pt x="209255" y="168121"/>
                    <a:pt x="206628" y="162884"/>
                  </a:cubicBezTo>
                  <a:cubicBezTo>
                    <a:pt x="206628" y="162884"/>
                    <a:pt x="206628" y="162884"/>
                    <a:pt x="177724" y="79097"/>
                  </a:cubicBezTo>
                  <a:cubicBezTo>
                    <a:pt x="177724" y="79097"/>
                    <a:pt x="177724" y="77788"/>
                    <a:pt x="177724" y="77788"/>
                  </a:cubicBezTo>
                  <a:close/>
                  <a:moveTo>
                    <a:pt x="120574" y="73025"/>
                  </a:moveTo>
                  <a:cubicBezTo>
                    <a:pt x="120574" y="73025"/>
                    <a:pt x="157008" y="73025"/>
                    <a:pt x="157008" y="73025"/>
                  </a:cubicBezTo>
                  <a:cubicBezTo>
                    <a:pt x="162213" y="73025"/>
                    <a:pt x="167418" y="75668"/>
                    <a:pt x="168720" y="80953"/>
                  </a:cubicBezTo>
                  <a:cubicBezTo>
                    <a:pt x="168720" y="80953"/>
                    <a:pt x="168720" y="80953"/>
                    <a:pt x="197347" y="166840"/>
                  </a:cubicBezTo>
                  <a:cubicBezTo>
                    <a:pt x="199949" y="172125"/>
                    <a:pt x="197347" y="178732"/>
                    <a:pt x="190840" y="181375"/>
                  </a:cubicBezTo>
                  <a:cubicBezTo>
                    <a:pt x="184334" y="184017"/>
                    <a:pt x="177828" y="180053"/>
                    <a:pt x="176527" y="173447"/>
                  </a:cubicBezTo>
                  <a:lnTo>
                    <a:pt x="167418" y="148341"/>
                  </a:lnTo>
                  <a:cubicBezTo>
                    <a:pt x="167418" y="148341"/>
                    <a:pt x="167418" y="148341"/>
                    <a:pt x="167418" y="279153"/>
                  </a:cubicBezTo>
                  <a:cubicBezTo>
                    <a:pt x="167418" y="287081"/>
                    <a:pt x="160912" y="293688"/>
                    <a:pt x="153105" y="293688"/>
                  </a:cubicBezTo>
                  <a:cubicBezTo>
                    <a:pt x="145297" y="293688"/>
                    <a:pt x="140093" y="287081"/>
                    <a:pt x="140093" y="279153"/>
                  </a:cubicBezTo>
                  <a:cubicBezTo>
                    <a:pt x="140093" y="279153"/>
                    <a:pt x="140093" y="279153"/>
                    <a:pt x="140093" y="195909"/>
                  </a:cubicBezTo>
                  <a:cubicBezTo>
                    <a:pt x="140093" y="195909"/>
                    <a:pt x="140093" y="195909"/>
                    <a:pt x="133586" y="195909"/>
                  </a:cubicBezTo>
                  <a:cubicBezTo>
                    <a:pt x="134888" y="195909"/>
                    <a:pt x="136189" y="195909"/>
                    <a:pt x="138791" y="194588"/>
                  </a:cubicBezTo>
                  <a:cubicBezTo>
                    <a:pt x="150502" y="190624"/>
                    <a:pt x="155707" y="177411"/>
                    <a:pt x="151804" y="166840"/>
                  </a:cubicBezTo>
                  <a:cubicBezTo>
                    <a:pt x="151804" y="166840"/>
                    <a:pt x="151804" y="166840"/>
                    <a:pt x="120574" y="73025"/>
                  </a:cubicBezTo>
                  <a:close/>
                  <a:moveTo>
                    <a:pt x="46220" y="66675"/>
                  </a:moveTo>
                  <a:cubicBezTo>
                    <a:pt x="47550" y="66675"/>
                    <a:pt x="59520" y="66675"/>
                    <a:pt x="72821" y="66675"/>
                  </a:cubicBezTo>
                  <a:cubicBezTo>
                    <a:pt x="84792" y="66675"/>
                    <a:pt x="96762" y="66675"/>
                    <a:pt x="98092" y="66675"/>
                  </a:cubicBezTo>
                  <a:cubicBezTo>
                    <a:pt x="103413" y="66675"/>
                    <a:pt x="108733" y="69315"/>
                    <a:pt x="111393" y="74595"/>
                  </a:cubicBezTo>
                  <a:cubicBezTo>
                    <a:pt x="111393" y="74595"/>
                    <a:pt x="111393" y="74595"/>
                    <a:pt x="143315" y="169638"/>
                  </a:cubicBezTo>
                  <a:cubicBezTo>
                    <a:pt x="145975" y="176239"/>
                    <a:pt x="143315" y="184159"/>
                    <a:pt x="135334" y="185479"/>
                  </a:cubicBezTo>
                  <a:cubicBezTo>
                    <a:pt x="128684" y="188119"/>
                    <a:pt x="122034" y="184159"/>
                    <a:pt x="119374" y="177559"/>
                  </a:cubicBezTo>
                  <a:cubicBezTo>
                    <a:pt x="119374" y="177559"/>
                    <a:pt x="119374" y="177559"/>
                    <a:pt x="108733" y="148518"/>
                  </a:cubicBezTo>
                  <a:cubicBezTo>
                    <a:pt x="108733" y="148518"/>
                    <a:pt x="108733" y="148518"/>
                    <a:pt x="108733" y="295043"/>
                  </a:cubicBezTo>
                  <a:cubicBezTo>
                    <a:pt x="108733" y="302963"/>
                    <a:pt x="102083" y="309563"/>
                    <a:pt x="94102" y="309563"/>
                  </a:cubicBezTo>
                  <a:cubicBezTo>
                    <a:pt x="84792" y="309563"/>
                    <a:pt x="78141" y="302963"/>
                    <a:pt x="78141" y="295043"/>
                  </a:cubicBezTo>
                  <a:cubicBezTo>
                    <a:pt x="78141" y="295043"/>
                    <a:pt x="78141" y="295043"/>
                    <a:pt x="78141" y="202640"/>
                  </a:cubicBezTo>
                  <a:cubicBezTo>
                    <a:pt x="78141" y="202640"/>
                    <a:pt x="78141" y="202640"/>
                    <a:pt x="66171" y="202640"/>
                  </a:cubicBezTo>
                  <a:cubicBezTo>
                    <a:pt x="66171" y="202640"/>
                    <a:pt x="66171" y="202640"/>
                    <a:pt x="66171" y="295043"/>
                  </a:cubicBezTo>
                  <a:cubicBezTo>
                    <a:pt x="66171" y="302963"/>
                    <a:pt x="59520" y="309563"/>
                    <a:pt x="50210" y="309563"/>
                  </a:cubicBezTo>
                  <a:cubicBezTo>
                    <a:pt x="42229" y="309563"/>
                    <a:pt x="35579" y="302963"/>
                    <a:pt x="35579" y="295043"/>
                  </a:cubicBezTo>
                  <a:cubicBezTo>
                    <a:pt x="35579" y="295043"/>
                    <a:pt x="35579" y="295043"/>
                    <a:pt x="35579" y="148518"/>
                  </a:cubicBezTo>
                  <a:cubicBezTo>
                    <a:pt x="35579" y="148518"/>
                    <a:pt x="35579" y="148518"/>
                    <a:pt x="24938" y="177559"/>
                  </a:cubicBezTo>
                  <a:cubicBezTo>
                    <a:pt x="22278" y="184159"/>
                    <a:pt x="15628" y="188119"/>
                    <a:pt x="8978" y="185479"/>
                  </a:cubicBezTo>
                  <a:cubicBezTo>
                    <a:pt x="997" y="184159"/>
                    <a:pt x="-1663" y="176239"/>
                    <a:pt x="997" y="169638"/>
                  </a:cubicBezTo>
                  <a:cubicBezTo>
                    <a:pt x="997" y="169638"/>
                    <a:pt x="997" y="169638"/>
                    <a:pt x="32919" y="74595"/>
                  </a:cubicBezTo>
                  <a:cubicBezTo>
                    <a:pt x="35579" y="69315"/>
                    <a:pt x="40899" y="66675"/>
                    <a:pt x="46220" y="66675"/>
                  </a:cubicBezTo>
                  <a:close/>
                  <a:moveTo>
                    <a:pt x="289643" y="49213"/>
                  </a:moveTo>
                  <a:cubicBezTo>
                    <a:pt x="301549" y="49213"/>
                    <a:pt x="309487" y="58103"/>
                    <a:pt x="309487" y="68263"/>
                  </a:cubicBezTo>
                  <a:cubicBezTo>
                    <a:pt x="309487" y="79693"/>
                    <a:pt x="300227" y="87313"/>
                    <a:pt x="289643" y="87313"/>
                  </a:cubicBezTo>
                  <a:cubicBezTo>
                    <a:pt x="280383" y="87313"/>
                    <a:pt x="269799" y="79693"/>
                    <a:pt x="269799" y="68263"/>
                  </a:cubicBezTo>
                  <a:cubicBezTo>
                    <a:pt x="269799" y="68263"/>
                    <a:pt x="271122" y="68263"/>
                    <a:pt x="271122" y="68263"/>
                  </a:cubicBezTo>
                  <a:cubicBezTo>
                    <a:pt x="271122" y="65723"/>
                    <a:pt x="272445" y="63183"/>
                    <a:pt x="272445" y="59373"/>
                  </a:cubicBezTo>
                  <a:cubicBezTo>
                    <a:pt x="276414" y="54293"/>
                    <a:pt x="283028" y="49213"/>
                    <a:pt x="289643" y="49213"/>
                  </a:cubicBezTo>
                  <a:close/>
                  <a:moveTo>
                    <a:pt x="244544" y="33338"/>
                  </a:moveTo>
                  <a:cubicBezTo>
                    <a:pt x="257533" y="33338"/>
                    <a:pt x="266625" y="43861"/>
                    <a:pt x="266625" y="55699"/>
                  </a:cubicBezTo>
                  <a:cubicBezTo>
                    <a:pt x="266625" y="68853"/>
                    <a:pt x="256234" y="79376"/>
                    <a:pt x="244544" y="79376"/>
                  </a:cubicBezTo>
                  <a:cubicBezTo>
                    <a:pt x="235452" y="79376"/>
                    <a:pt x="226360" y="72799"/>
                    <a:pt x="223762" y="63592"/>
                  </a:cubicBezTo>
                  <a:cubicBezTo>
                    <a:pt x="225061" y="59645"/>
                    <a:pt x="226360" y="54384"/>
                    <a:pt x="226360" y="49123"/>
                  </a:cubicBezTo>
                  <a:cubicBezTo>
                    <a:pt x="226360" y="47807"/>
                    <a:pt x="226360" y="46492"/>
                    <a:pt x="226360" y="43861"/>
                  </a:cubicBezTo>
                  <a:cubicBezTo>
                    <a:pt x="230256" y="37284"/>
                    <a:pt x="236751" y="33338"/>
                    <a:pt x="244544" y="33338"/>
                  </a:cubicBezTo>
                  <a:close/>
                  <a:moveTo>
                    <a:pt x="192806" y="23813"/>
                  </a:moveTo>
                  <a:cubicBezTo>
                    <a:pt x="205756" y="23813"/>
                    <a:pt x="217412" y="35469"/>
                    <a:pt x="217412" y="48420"/>
                  </a:cubicBezTo>
                  <a:cubicBezTo>
                    <a:pt x="217412" y="62665"/>
                    <a:pt x="205756" y="73026"/>
                    <a:pt x="192806" y="73026"/>
                  </a:cubicBezTo>
                  <a:cubicBezTo>
                    <a:pt x="179855" y="73026"/>
                    <a:pt x="169494" y="63961"/>
                    <a:pt x="168199" y="51010"/>
                  </a:cubicBezTo>
                  <a:cubicBezTo>
                    <a:pt x="169494" y="48420"/>
                    <a:pt x="170789" y="44534"/>
                    <a:pt x="170789" y="39354"/>
                  </a:cubicBezTo>
                  <a:cubicBezTo>
                    <a:pt x="170789" y="39354"/>
                    <a:pt x="170789" y="39354"/>
                    <a:pt x="170789" y="38059"/>
                  </a:cubicBezTo>
                  <a:cubicBezTo>
                    <a:pt x="174674" y="30288"/>
                    <a:pt x="182445" y="23813"/>
                    <a:pt x="192806" y="23813"/>
                  </a:cubicBezTo>
                  <a:close/>
                  <a:moveTo>
                    <a:pt x="133275" y="12700"/>
                  </a:moveTo>
                  <a:cubicBezTo>
                    <a:pt x="148118" y="12700"/>
                    <a:pt x="160262" y="24548"/>
                    <a:pt x="160262" y="39029"/>
                  </a:cubicBezTo>
                  <a:cubicBezTo>
                    <a:pt x="160262" y="54827"/>
                    <a:pt x="148118" y="66675"/>
                    <a:pt x="133275" y="66675"/>
                  </a:cubicBezTo>
                  <a:cubicBezTo>
                    <a:pt x="121130" y="66675"/>
                    <a:pt x="110335" y="60093"/>
                    <a:pt x="106287" y="48245"/>
                  </a:cubicBezTo>
                  <a:cubicBezTo>
                    <a:pt x="108986" y="42979"/>
                    <a:pt x="111685" y="36396"/>
                    <a:pt x="111685" y="29814"/>
                  </a:cubicBezTo>
                  <a:cubicBezTo>
                    <a:pt x="111685" y="27181"/>
                    <a:pt x="110335" y="25865"/>
                    <a:pt x="110335" y="23232"/>
                  </a:cubicBezTo>
                  <a:cubicBezTo>
                    <a:pt x="115733" y="16649"/>
                    <a:pt x="123829" y="12700"/>
                    <a:pt x="133275" y="12700"/>
                  </a:cubicBezTo>
                  <a:close/>
                  <a:moveTo>
                    <a:pt x="72809" y="0"/>
                  </a:moveTo>
                  <a:cubicBezTo>
                    <a:pt x="88472" y="0"/>
                    <a:pt x="101525" y="14426"/>
                    <a:pt x="101525" y="30163"/>
                  </a:cubicBezTo>
                  <a:cubicBezTo>
                    <a:pt x="101525" y="47211"/>
                    <a:pt x="87167" y="60325"/>
                    <a:pt x="72809" y="60325"/>
                  </a:cubicBezTo>
                  <a:cubicBezTo>
                    <a:pt x="57145" y="60325"/>
                    <a:pt x="42787" y="47211"/>
                    <a:pt x="42787" y="30163"/>
                  </a:cubicBezTo>
                  <a:cubicBezTo>
                    <a:pt x="42787" y="14426"/>
                    <a:pt x="55840" y="0"/>
                    <a:pt x="728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0052945" y="3639241"/>
            <a:ext cx="906259" cy="906259"/>
            <a:chOff x="6781800" y="3514522"/>
            <a:chExt cx="1181100" cy="1181100"/>
          </a:xfrm>
        </p:grpSpPr>
        <p:sp>
          <p:nvSpPr>
            <p:cNvPr id="33" name="椭圆 32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" name="椭圆 19"/>
            <p:cNvSpPr/>
            <p:nvPr/>
          </p:nvSpPr>
          <p:spPr>
            <a:xfrm>
              <a:off x="7039697" y="3762172"/>
              <a:ext cx="665305" cy="68580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1488333" y="5097295"/>
            <a:ext cx="192607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400783" y="4327854"/>
            <a:ext cx="2101173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时尚中黑简体" panose="01010104010101010101" pitchFamily="2" charset="-122"/>
                <a:cs typeface="+mn-cs"/>
              </a:rPr>
              <a:t>PART 02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时尚中黑简体" panose="01010104010101010101" pitchFamily="2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400784" y="5164474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设计特色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14:switch dir="r"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81B94F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1B94F"/>
    </a:accent1>
    <a:accent2>
      <a:srgbClr val="46A4DB"/>
    </a:accent2>
    <a:accent3>
      <a:srgbClr val="E5583A"/>
    </a:accent3>
    <a:accent4>
      <a:srgbClr val="F9B439"/>
    </a:accent4>
    <a:accent5>
      <a:srgbClr val="7C69A8"/>
    </a:accent5>
    <a:accent6>
      <a:srgbClr val="404F64"/>
    </a:accent6>
    <a:hlink>
      <a:srgbClr val="81B94F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1B94F"/>
    </a:accent1>
    <a:accent2>
      <a:srgbClr val="46A4DB"/>
    </a:accent2>
    <a:accent3>
      <a:srgbClr val="E5583A"/>
    </a:accent3>
    <a:accent4>
      <a:srgbClr val="F9B439"/>
    </a:accent4>
    <a:accent5>
      <a:srgbClr val="7C69A8"/>
    </a:accent5>
    <a:accent6>
      <a:srgbClr val="404F64"/>
    </a:accent6>
    <a:hlink>
      <a:srgbClr val="81B94F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WPS 演示</Application>
  <PresentationFormat>宽屏</PresentationFormat>
  <Paragraphs>77</Paragraphs>
  <Slides>14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Impact</vt:lpstr>
      <vt:lpstr>时尚中黑简体</vt:lpstr>
      <vt:lpstr>黑体</vt:lpstr>
      <vt:lpstr>等线</vt:lpstr>
      <vt:lpstr>Arial</vt:lpstr>
      <vt:lpstr>微软雅黑</vt:lpstr>
      <vt:lpstr>Arial Unicode MS</vt:lpstr>
      <vt:lpstr>Meiryo</vt:lpstr>
      <vt:lpstr>Yu Gothic UI</vt:lpstr>
      <vt:lpstr>Arial Narrow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玉皇大帝</cp:lastModifiedBy>
  <cp:revision>53</cp:revision>
  <dcterms:created xsi:type="dcterms:W3CDTF">2017-05-25T06:19:00Z</dcterms:created>
  <dcterms:modified xsi:type="dcterms:W3CDTF">2020-12-21T14:23:02Z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2052-11.1.0.10026</vt:lpwstr>
  </property>
</Properties>
</file>