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01" r:id="rId2"/>
    <p:sldId id="302" r:id="rId3"/>
    <p:sldId id="309" r:id="rId4"/>
    <p:sldId id="304" r:id="rId5"/>
    <p:sldId id="317" r:id="rId6"/>
    <p:sldId id="305" r:id="rId7"/>
    <p:sldId id="318" r:id="rId8"/>
    <p:sldId id="310" r:id="rId9"/>
    <p:sldId id="320" r:id="rId10"/>
    <p:sldId id="316" r:id="rId11"/>
    <p:sldId id="306" r:id="rId12"/>
    <p:sldId id="312" r:id="rId13"/>
    <p:sldId id="319" r:id="rId14"/>
    <p:sldId id="308" r:id="rId15"/>
    <p:sldId id="315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295"/>
    <a:srgbClr val="257CBD"/>
    <a:srgbClr val="1482AC"/>
    <a:srgbClr val="1E2B57"/>
    <a:srgbClr val="0A5985"/>
    <a:srgbClr val="102872"/>
    <a:srgbClr val="9A1B7A"/>
    <a:srgbClr val="5C1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900" autoAdjust="0"/>
  </p:normalViewPr>
  <p:slideViewPr>
    <p:cSldViewPr snapToGrid="0">
      <p:cViewPr varScale="1">
        <p:scale>
          <a:sx n="81" d="100"/>
          <a:sy n="81" d="100"/>
        </p:scale>
        <p:origin x="33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AD43C-5C62-42D3-A7AB-7CA0B87DEA68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12020-890B-4198-ABC0-DCFE55E74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43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588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47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67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缺乏个体聚类选择的操作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直接将所有个体聚类都作为成员聚类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采用平等对待的方式进行集成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简单地认为个体聚类的多样性与聚类结果准确率成正比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CN" dirty="0"/>
              <a:t>Step 1: </a:t>
            </a:r>
            <a:r>
              <a:rPr lang="zh-CN" altLang="en-US" dirty="0"/>
              <a:t>令  </a:t>
            </a:r>
            <a:r>
              <a:rPr lang="en-US" altLang="zh-CN" dirty="0"/>
              <a:t>= {1, 2, ⋅ ⋅ ⋅ , Λ} </a:t>
            </a:r>
            <a:r>
              <a:rPr lang="zh-CN" altLang="en-US" dirty="0"/>
              <a:t>为个体谱聚类生成的社区划分候选方案集合</a:t>
            </a:r>
            <a:r>
              <a:rPr lang="en-US" altLang="zh-CN" dirty="0"/>
              <a:t>, </a:t>
            </a:r>
            <a:r>
              <a:rPr lang="zh-CN" altLang="en-US" dirty="0"/>
              <a:t>计算  中的每个社区划分候选方案  </a:t>
            </a:r>
            <a:r>
              <a:rPr lang="en-US" altLang="zh-CN" dirty="0"/>
              <a:t>= {1, 2, ⋅ ⋅ ⋅ , } </a:t>
            </a:r>
            <a:r>
              <a:rPr lang="zh-CN" altLang="en-US" dirty="0"/>
              <a:t>的代表性</a:t>
            </a:r>
            <a:r>
              <a:rPr lang="en-US" altLang="zh-CN" dirty="0"/>
              <a:t>ANMI() = 1ΛΛ∑=1NMI(, ),</a:t>
            </a:r>
          </a:p>
          <a:p>
            <a:r>
              <a:rPr lang="zh-CN" altLang="en-US" dirty="0"/>
              <a:t>选择具有最大 </a:t>
            </a:r>
            <a:r>
              <a:rPr lang="en-US" altLang="zh-CN" dirty="0"/>
              <a:t>ANMI</a:t>
            </a:r>
            <a:r>
              <a:rPr lang="zh-CN" altLang="en-US" dirty="0"/>
              <a:t>的社区划分方案作为当前社区划分方案 ∗</a:t>
            </a:r>
            <a:r>
              <a:rPr lang="en-US" altLang="zh-CN" dirty="0"/>
              <a:t>, </a:t>
            </a:r>
            <a:r>
              <a:rPr lang="zh-CN" altLang="en-US" dirty="0"/>
              <a:t>其中 </a:t>
            </a:r>
            <a:r>
              <a:rPr lang="en-US" altLang="zh-CN" dirty="0"/>
              <a:t>NMI(, )</a:t>
            </a:r>
            <a:r>
              <a:rPr lang="zh-CN" altLang="en-US" dirty="0"/>
              <a:t>表示社区划分候选方案与的规范化互信息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Step 2: </a:t>
            </a:r>
            <a:r>
              <a:rPr lang="zh-CN" altLang="en-US" dirty="0"/>
              <a:t>将所有社区划分候选方案中的社区组织成社区集合</a:t>
            </a:r>
            <a:r>
              <a:rPr lang="en-US" altLang="zh-CN" dirty="0"/>
              <a:t>, </a:t>
            </a:r>
            <a:r>
              <a:rPr lang="zh-CN" altLang="en-US" dirty="0"/>
              <a:t>并给出其中社区随机初始评分 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Step 3: </a:t>
            </a:r>
            <a:r>
              <a:rPr lang="zh-CN" altLang="en-US" dirty="0"/>
              <a:t>对社区集合中的社区  进行阈值为  的随机概率选择</a:t>
            </a:r>
            <a:r>
              <a:rPr lang="en-US" altLang="zh-CN" dirty="0"/>
              <a:t>, </a:t>
            </a:r>
            <a:r>
              <a:rPr lang="zh-CN" altLang="en-US" dirty="0"/>
              <a:t>若没有选中</a:t>
            </a:r>
            <a:r>
              <a:rPr lang="en-US" altLang="zh-CN" dirty="0"/>
              <a:t>, </a:t>
            </a:r>
            <a:r>
              <a:rPr lang="zh-CN" altLang="en-US" dirty="0"/>
              <a:t>则从社区集合中选取具有最大评分  的社区</a:t>
            </a:r>
            <a:r>
              <a:rPr lang="en-US" altLang="zh-CN" dirty="0"/>
              <a:t>, </a:t>
            </a:r>
            <a:r>
              <a:rPr lang="zh-CN" altLang="en-US" dirty="0"/>
              <a:t>并以此社区对当前社区划分方案进行 </a:t>
            </a:r>
            <a:r>
              <a:rPr lang="en-US" altLang="zh-CN" dirty="0"/>
              <a:t>high-voting </a:t>
            </a:r>
            <a:r>
              <a:rPr lang="zh-CN" altLang="en-US" dirty="0"/>
              <a:t>投票</a:t>
            </a:r>
            <a:r>
              <a:rPr lang="en-US" altLang="zh-CN" dirty="0"/>
              <a:t>, </a:t>
            </a:r>
            <a:r>
              <a:rPr lang="zh-CN" altLang="en-US" dirty="0"/>
              <a:t>形成新的社区划分方</a:t>
            </a:r>
            <a:r>
              <a:rPr lang="en-US" altLang="zh-CN" dirty="0"/>
              <a:t>new, </a:t>
            </a:r>
            <a:r>
              <a:rPr lang="zh-CN" altLang="en-US" dirty="0"/>
              <a:t>并重新计算此方案的 </a:t>
            </a:r>
            <a:r>
              <a:rPr lang="en-US" altLang="zh-CN" dirty="0"/>
              <a:t>ANMI, </a:t>
            </a:r>
            <a:r>
              <a:rPr lang="zh-CN" altLang="en-US" dirty="0"/>
              <a:t>记为 </a:t>
            </a:r>
            <a:r>
              <a:rPr lang="en-US" altLang="zh-CN" dirty="0" err="1"/>
              <a:t>ANMInew</a:t>
            </a:r>
            <a:r>
              <a:rPr lang="en-US" altLang="zh-CN" dirty="0"/>
              <a:t>, </a:t>
            </a:r>
            <a:r>
              <a:rPr lang="zh-CN" altLang="en-US" dirty="0"/>
              <a:t>计算选中当前社区的回报  </a:t>
            </a:r>
            <a:r>
              <a:rPr lang="en-US" altLang="zh-CN" dirty="0"/>
              <a:t>= </a:t>
            </a:r>
            <a:r>
              <a:rPr lang="en-US" altLang="zh-CN" dirty="0" err="1"/>
              <a:t>ANMInew</a:t>
            </a:r>
            <a:r>
              <a:rPr lang="en-US" altLang="zh-CN" dirty="0"/>
              <a:t> − ANMI, </a:t>
            </a:r>
            <a:r>
              <a:rPr lang="zh-CN" altLang="en-US" dirty="0"/>
              <a:t>更新此方案的 </a:t>
            </a:r>
            <a:r>
              <a:rPr lang="en-US" altLang="zh-CN" dirty="0"/>
              <a:t>ANMI = </a:t>
            </a:r>
            <a:r>
              <a:rPr lang="en-US" altLang="zh-CN" dirty="0" err="1"/>
              <a:t>ANMInew</a:t>
            </a:r>
            <a:r>
              <a:rPr lang="en-US" altLang="zh-CN" dirty="0"/>
              <a:t>, </a:t>
            </a:r>
            <a:r>
              <a:rPr lang="zh-CN" altLang="en-US" dirty="0"/>
              <a:t>并且更新该社区的评分 </a:t>
            </a:r>
            <a:r>
              <a:rPr lang="en-US" altLang="zh-CN" dirty="0"/>
              <a:t>new = </a:t>
            </a:r>
            <a:r>
              <a:rPr lang="zh-CN" altLang="en-US" dirty="0"/>
              <a:t> </a:t>
            </a:r>
            <a:r>
              <a:rPr lang="en-US" altLang="zh-CN" dirty="0"/>
              <a:t>+ (1 − )old. </a:t>
            </a:r>
            <a:r>
              <a:rPr lang="zh-CN" altLang="en-US" dirty="0"/>
              <a:t>迭代以上过程</a:t>
            </a:r>
            <a:r>
              <a:rPr lang="en-US" altLang="zh-CN" dirty="0"/>
              <a:t>, </a:t>
            </a:r>
            <a:r>
              <a:rPr lang="zh-CN" altLang="en-US" dirty="0"/>
              <a:t>直到评分收敛为止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Step 4: </a:t>
            </a:r>
            <a:r>
              <a:rPr lang="zh-CN" altLang="en-US" dirty="0"/>
              <a:t>计算所有社区划分候选方案与 </a:t>
            </a:r>
            <a:r>
              <a:rPr lang="en-US" altLang="zh-CN" dirty="0"/>
              <a:t>new </a:t>
            </a:r>
            <a:r>
              <a:rPr lang="zh-CN" altLang="en-US" dirty="0"/>
              <a:t>的</a:t>
            </a:r>
            <a:r>
              <a:rPr lang="en-US" altLang="zh-CN" dirty="0"/>
              <a:t>NMI, </a:t>
            </a:r>
            <a:r>
              <a:rPr lang="zh-CN" altLang="en-US" dirty="0"/>
              <a:t>并按 </a:t>
            </a:r>
            <a:r>
              <a:rPr lang="en-US" altLang="zh-CN" dirty="0"/>
              <a:t>NMI</a:t>
            </a:r>
            <a:r>
              <a:rPr lang="zh-CN" altLang="en-US" dirty="0"/>
              <a:t>降序排列社区划分候选方案</a:t>
            </a:r>
            <a:r>
              <a:rPr lang="en-US" altLang="zh-CN" dirty="0"/>
              <a:t>, </a:t>
            </a:r>
            <a:r>
              <a:rPr lang="zh-CN" altLang="en-US" dirty="0"/>
              <a:t>从中选择前 ⌈</a:t>
            </a:r>
            <a:r>
              <a:rPr lang="en-US" altLang="zh-CN" dirty="0"/>
              <a:t>Λ/2⌉ </a:t>
            </a:r>
            <a:r>
              <a:rPr lang="zh-CN" altLang="en-US" dirty="0"/>
              <a:t>个方案构成待聚合的社区划分方案集合</a:t>
            </a:r>
            <a:r>
              <a:rPr lang="en-US" altLang="zh-CN" dirty="0" err="1"/>
              <a:t>ToBeFused</a:t>
            </a:r>
            <a:r>
              <a:rPr lang="zh-CN" altLang="en-US" dirty="0"/>
              <a:t>并返回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359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841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081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67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809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543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同一个研究人员感兴趣的研究领域往往不只一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而是对相近或相关的若干个研究领域感兴趣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此科研合作网络的社区可能大都是相互重叠的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88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599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09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75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54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12020-890B-4198-ABC0-DCFE55E7498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99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9FE3C946-1D3E-4E01-86E3-85DCB81D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24C3-94B4-4070-A37C-78EC73D06AE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1A1CA13-0BBD-4045-8FC3-C0C6493E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1A85D0A-C647-4592-9B80-9B60A297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CDAAB-C0A6-4FD1-AA53-D3E6AAF89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98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101AEF54-7E5B-4465-8FD9-A61EECEC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93C51B7-91D6-4E9E-B81B-0D9387DD0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A83D0B7-9486-4EFD-94CB-9F688E93E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724C3-94B4-4070-A37C-78EC73D06AE0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B42073D-72D5-4379-89E2-71A7E2514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3AF7281-66F9-4BEB-82EC-AFA1601BC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CDAAB-C0A6-4FD1-AA53-D3E6AAF89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2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24158" y="1463643"/>
            <a:ext cx="11062779" cy="3410159"/>
          </a:xfrm>
          <a:prstGeom prst="roundRect">
            <a:avLst>
              <a:gd name="adj" fmla="val 50000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728815" y="624962"/>
            <a:ext cx="2247900" cy="22479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92100" dist="1524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78303" y="2543247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集成学习的社区发现算法研究</a:t>
            </a:r>
          </a:p>
        </p:txBody>
      </p:sp>
      <p:sp>
        <p:nvSpPr>
          <p:cNvPr id="8" name="TextBox 10"/>
          <p:cNvSpPr txBox="1"/>
          <p:nvPr/>
        </p:nvSpPr>
        <p:spPr>
          <a:xfrm>
            <a:off x="6456474" y="3549515"/>
            <a:ext cx="5128711" cy="579225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3200" spc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信息学院与技术学院</a:t>
            </a:r>
            <a:endParaRPr lang="en-US" altLang="zh-CN" sz="3200" spc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28">
            <a:extLst>
              <a:ext uri="{FF2B5EF4-FFF2-40B4-BE49-F238E27FC236}">
                <a16:creationId xmlns="" xmlns:a16="http://schemas.microsoft.com/office/drawing/2014/main" id="{A805E8F0-B0A7-4886-8CB6-014026B97B27}"/>
              </a:ext>
            </a:extLst>
          </p:cNvPr>
          <p:cNvGrpSpPr/>
          <p:nvPr/>
        </p:nvGrpSpPr>
        <p:grpSpPr>
          <a:xfrm>
            <a:off x="8759572" y="1719981"/>
            <a:ext cx="1763259" cy="505218"/>
            <a:chOff x="15019791" y="-2216049"/>
            <a:chExt cx="6349985" cy="1819430"/>
          </a:xfrm>
          <a:solidFill>
            <a:schemeClr val="bg1"/>
          </a:solidFill>
        </p:grpSpPr>
        <p:sp>
          <p:nvSpPr>
            <p:cNvPr id="17" name="ïśḷide">
              <a:extLst>
                <a:ext uri="{FF2B5EF4-FFF2-40B4-BE49-F238E27FC236}">
                  <a16:creationId xmlns="" xmlns:a16="http://schemas.microsoft.com/office/drawing/2014/main" id="{4EE2E58E-CD77-47B7-B766-B3DFB61E8CCB}"/>
                </a:ext>
              </a:extLst>
            </p:cNvPr>
            <p:cNvSpPr/>
            <p:nvPr/>
          </p:nvSpPr>
          <p:spPr bwMode="auto">
            <a:xfrm>
              <a:off x="16989342" y="-1021110"/>
              <a:ext cx="4149267" cy="276217"/>
            </a:xfrm>
            <a:custGeom>
              <a:avLst/>
              <a:gdLst>
                <a:gd name="T0" fmla="*/ 11 w 410"/>
                <a:gd name="T1" fmla="*/ 14 h 27"/>
                <a:gd name="T2" fmla="*/ 11 w 410"/>
                <a:gd name="T3" fmla="*/ 1 h 27"/>
                <a:gd name="T4" fmla="*/ 8 w 410"/>
                <a:gd name="T5" fmla="*/ 10 h 27"/>
                <a:gd name="T6" fmla="*/ 24 w 410"/>
                <a:gd name="T7" fmla="*/ 22 h 27"/>
                <a:gd name="T8" fmla="*/ 21 w 410"/>
                <a:gd name="T9" fmla="*/ 9 h 27"/>
                <a:gd name="T10" fmla="*/ 40 w 410"/>
                <a:gd name="T11" fmla="*/ 22 h 27"/>
                <a:gd name="T12" fmla="*/ 39 w 410"/>
                <a:gd name="T13" fmla="*/ 19 h 27"/>
                <a:gd name="T14" fmla="*/ 53 w 410"/>
                <a:gd name="T15" fmla="*/ 8 h 27"/>
                <a:gd name="T16" fmla="*/ 55 w 410"/>
                <a:gd name="T17" fmla="*/ 15 h 27"/>
                <a:gd name="T18" fmla="*/ 57 w 410"/>
                <a:gd name="T19" fmla="*/ 22 h 27"/>
                <a:gd name="T20" fmla="*/ 66 w 410"/>
                <a:gd name="T21" fmla="*/ 21 h 27"/>
                <a:gd name="T22" fmla="*/ 99 w 410"/>
                <a:gd name="T23" fmla="*/ 6 h 27"/>
                <a:gd name="T24" fmla="*/ 90 w 410"/>
                <a:gd name="T25" fmla="*/ 6 h 27"/>
                <a:gd name="T26" fmla="*/ 114 w 410"/>
                <a:gd name="T27" fmla="*/ 7 h 27"/>
                <a:gd name="T28" fmla="*/ 115 w 410"/>
                <a:gd name="T29" fmla="*/ 18 h 27"/>
                <a:gd name="T30" fmla="*/ 111 w 410"/>
                <a:gd name="T31" fmla="*/ 8 h 27"/>
                <a:gd name="T32" fmla="*/ 119 w 410"/>
                <a:gd name="T33" fmla="*/ 17 h 27"/>
                <a:gd name="T34" fmla="*/ 127 w 410"/>
                <a:gd name="T35" fmla="*/ 16 h 27"/>
                <a:gd name="T36" fmla="*/ 129 w 410"/>
                <a:gd name="T37" fmla="*/ 10 h 27"/>
                <a:gd name="T38" fmla="*/ 129 w 410"/>
                <a:gd name="T39" fmla="*/ 14 h 27"/>
                <a:gd name="T40" fmla="*/ 132 w 410"/>
                <a:gd name="T41" fmla="*/ 8 h 27"/>
                <a:gd name="T42" fmla="*/ 136 w 410"/>
                <a:gd name="T43" fmla="*/ 17 h 27"/>
                <a:gd name="T44" fmla="*/ 160 w 410"/>
                <a:gd name="T45" fmla="*/ 16 h 27"/>
                <a:gd name="T46" fmla="*/ 156 w 410"/>
                <a:gd name="T47" fmla="*/ 18 h 27"/>
                <a:gd name="T48" fmla="*/ 165 w 410"/>
                <a:gd name="T49" fmla="*/ 6 h 27"/>
                <a:gd name="T50" fmla="*/ 179 w 410"/>
                <a:gd name="T51" fmla="*/ 13 h 27"/>
                <a:gd name="T52" fmla="*/ 180 w 410"/>
                <a:gd name="T53" fmla="*/ 21 h 27"/>
                <a:gd name="T54" fmla="*/ 182 w 410"/>
                <a:gd name="T55" fmla="*/ 11 h 27"/>
                <a:gd name="T56" fmla="*/ 175 w 410"/>
                <a:gd name="T57" fmla="*/ 6 h 27"/>
                <a:gd name="T58" fmla="*/ 200 w 410"/>
                <a:gd name="T59" fmla="*/ 20 h 27"/>
                <a:gd name="T60" fmla="*/ 195 w 410"/>
                <a:gd name="T61" fmla="*/ 8 h 27"/>
                <a:gd name="T62" fmla="*/ 207 w 410"/>
                <a:gd name="T63" fmla="*/ 8 h 27"/>
                <a:gd name="T64" fmla="*/ 209 w 410"/>
                <a:gd name="T65" fmla="*/ 15 h 27"/>
                <a:gd name="T66" fmla="*/ 211 w 410"/>
                <a:gd name="T67" fmla="*/ 22 h 27"/>
                <a:gd name="T68" fmla="*/ 227 w 410"/>
                <a:gd name="T69" fmla="*/ 14 h 27"/>
                <a:gd name="T70" fmla="*/ 244 w 410"/>
                <a:gd name="T71" fmla="*/ 21 h 27"/>
                <a:gd name="T72" fmla="*/ 234 w 410"/>
                <a:gd name="T73" fmla="*/ 6 h 27"/>
                <a:gd name="T74" fmla="*/ 259 w 410"/>
                <a:gd name="T75" fmla="*/ 8 h 27"/>
                <a:gd name="T76" fmla="*/ 254 w 410"/>
                <a:gd name="T77" fmla="*/ 24 h 27"/>
                <a:gd name="T78" fmla="*/ 252 w 410"/>
                <a:gd name="T79" fmla="*/ 19 h 27"/>
                <a:gd name="T80" fmla="*/ 263 w 410"/>
                <a:gd name="T81" fmla="*/ 19 h 27"/>
                <a:gd name="T82" fmla="*/ 276 w 410"/>
                <a:gd name="T83" fmla="*/ 17 h 27"/>
                <a:gd name="T84" fmla="*/ 287 w 410"/>
                <a:gd name="T85" fmla="*/ 18 h 27"/>
                <a:gd name="T86" fmla="*/ 308 w 410"/>
                <a:gd name="T87" fmla="*/ 21 h 27"/>
                <a:gd name="T88" fmla="*/ 296 w 410"/>
                <a:gd name="T89" fmla="*/ 21 h 27"/>
                <a:gd name="T90" fmla="*/ 313 w 410"/>
                <a:gd name="T91" fmla="*/ 21 h 27"/>
                <a:gd name="T92" fmla="*/ 327 w 410"/>
                <a:gd name="T93" fmla="*/ 21 h 27"/>
                <a:gd name="T94" fmla="*/ 337 w 410"/>
                <a:gd name="T95" fmla="*/ 8 h 27"/>
                <a:gd name="T96" fmla="*/ 345 w 410"/>
                <a:gd name="T97" fmla="*/ 19 h 27"/>
                <a:gd name="T98" fmla="*/ 346 w 410"/>
                <a:gd name="T99" fmla="*/ 12 h 27"/>
                <a:gd name="T100" fmla="*/ 361 w 410"/>
                <a:gd name="T101" fmla="*/ 9 h 27"/>
                <a:gd name="T102" fmla="*/ 355 w 410"/>
                <a:gd name="T103" fmla="*/ 8 h 27"/>
                <a:gd name="T104" fmla="*/ 364 w 410"/>
                <a:gd name="T105" fmla="*/ 17 h 27"/>
                <a:gd name="T106" fmla="*/ 370 w 410"/>
                <a:gd name="T107" fmla="*/ 15 h 27"/>
                <a:gd name="T108" fmla="*/ 374 w 410"/>
                <a:gd name="T109" fmla="*/ 10 h 27"/>
                <a:gd name="T110" fmla="*/ 375 w 410"/>
                <a:gd name="T111" fmla="*/ 17 h 27"/>
                <a:gd name="T112" fmla="*/ 381 w 410"/>
                <a:gd name="T113" fmla="*/ 3 h 27"/>
                <a:gd name="T114" fmla="*/ 385 w 410"/>
                <a:gd name="T115" fmla="*/ 6 h 27"/>
                <a:gd name="T116" fmla="*/ 390 w 410"/>
                <a:gd name="T117" fmla="*/ 18 h 27"/>
                <a:gd name="T118" fmla="*/ 401 w 410"/>
                <a:gd name="T1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0" h="27">
                  <a:moveTo>
                    <a:pt x="7" y="22"/>
                  </a:moveTo>
                  <a:cubicBezTo>
                    <a:pt x="6" y="22"/>
                    <a:pt x="4" y="21"/>
                    <a:pt x="3" y="21"/>
                  </a:cubicBezTo>
                  <a:cubicBezTo>
                    <a:pt x="2" y="21"/>
                    <a:pt x="1" y="20"/>
                    <a:pt x="0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2" y="18"/>
                    <a:pt x="4" y="19"/>
                  </a:cubicBezTo>
                  <a:cubicBezTo>
                    <a:pt x="5" y="19"/>
                    <a:pt x="6" y="19"/>
                    <a:pt x="7" y="19"/>
                  </a:cubicBezTo>
                  <a:cubicBezTo>
                    <a:pt x="8" y="19"/>
                    <a:pt x="9" y="19"/>
                    <a:pt x="10" y="18"/>
                  </a:cubicBezTo>
                  <a:cubicBezTo>
                    <a:pt x="11" y="18"/>
                    <a:pt x="11" y="17"/>
                    <a:pt x="11" y="16"/>
                  </a:cubicBezTo>
                  <a:cubicBezTo>
                    <a:pt x="11" y="15"/>
                    <a:pt x="11" y="14"/>
                    <a:pt x="11" y="14"/>
                  </a:cubicBezTo>
                  <a:cubicBezTo>
                    <a:pt x="10" y="13"/>
                    <a:pt x="10" y="13"/>
                    <a:pt x="9" y="13"/>
                  </a:cubicBezTo>
                  <a:cubicBezTo>
                    <a:pt x="8" y="13"/>
                    <a:pt x="8" y="12"/>
                    <a:pt x="7" y="12"/>
                  </a:cubicBezTo>
                  <a:cubicBezTo>
                    <a:pt x="7" y="12"/>
                    <a:pt x="6" y="12"/>
                    <a:pt x="5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1"/>
                    <a:pt x="2" y="10"/>
                  </a:cubicBezTo>
                  <a:cubicBezTo>
                    <a:pt x="1" y="10"/>
                    <a:pt x="1" y="9"/>
                    <a:pt x="1" y="8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1" y="5"/>
                    <a:pt x="1" y="3"/>
                    <a:pt x="2" y="2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8" y="1"/>
                    <a:pt x="10" y="1"/>
                    <a:pt x="11" y="1"/>
                  </a:cubicBezTo>
                  <a:cubicBezTo>
                    <a:pt x="12" y="1"/>
                    <a:pt x="13" y="2"/>
                    <a:pt x="13" y="2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2" y="4"/>
                    <a:pt x="11" y="4"/>
                  </a:cubicBezTo>
                  <a:cubicBezTo>
                    <a:pt x="10" y="3"/>
                    <a:pt x="9" y="3"/>
                    <a:pt x="8" y="3"/>
                  </a:cubicBezTo>
                  <a:cubicBezTo>
                    <a:pt x="6" y="3"/>
                    <a:pt x="5" y="3"/>
                    <a:pt x="5" y="4"/>
                  </a:cubicBezTo>
                  <a:cubicBezTo>
                    <a:pt x="4" y="4"/>
                    <a:pt x="3" y="5"/>
                    <a:pt x="3" y="6"/>
                  </a:cubicBezTo>
                  <a:cubicBezTo>
                    <a:pt x="3" y="7"/>
                    <a:pt x="4" y="8"/>
                    <a:pt x="4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7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2" y="11"/>
                    <a:pt x="13" y="11"/>
                    <a:pt x="13" y="12"/>
                  </a:cubicBezTo>
                  <a:cubicBezTo>
                    <a:pt x="14" y="13"/>
                    <a:pt x="14" y="14"/>
                    <a:pt x="14" y="15"/>
                  </a:cubicBezTo>
                  <a:cubicBezTo>
                    <a:pt x="14" y="16"/>
                    <a:pt x="14" y="17"/>
                    <a:pt x="14" y="18"/>
                  </a:cubicBezTo>
                  <a:cubicBezTo>
                    <a:pt x="13" y="19"/>
                    <a:pt x="13" y="19"/>
                    <a:pt x="12" y="20"/>
                  </a:cubicBezTo>
                  <a:cubicBezTo>
                    <a:pt x="12" y="20"/>
                    <a:pt x="11" y="21"/>
                    <a:pt x="10" y="21"/>
                  </a:cubicBezTo>
                  <a:cubicBezTo>
                    <a:pt x="9" y="21"/>
                    <a:pt x="8" y="22"/>
                    <a:pt x="7" y="22"/>
                  </a:cubicBezTo>
                  <a:close/>
                  <a:moveTo>
                    <a:pt x="31" y="14"/>
                  </a:moveTo>
                  <a:cubicBezTo>
                    <a:pt x="31" y="16"/>
                    <a:pt x="30" y="18"/>
                    <a:pt x="29" y="20"/>
                  </a:cubicBezTo>
                  <a:cubicBezTo>
                    <a:pt x="28" y="21"/>
                    <a:pt x="26" y="22"/>
                    <a:pt x="24" y="22"/>
                  </a:cubicBezTo>
                  <a:cubicBezTo>
                    <a:pt x="22" y="22"/>
                    <a:pt x="20" y="21"/>
                    <a:pt x="19" y="19"/>
                  </a:cubicBezTo>
                  <a:cubicBezTo>
                    <a:pt x="18" y="18"/>
                    <a:pt x="17" y="16"/>
                    <a:pt x="17" y="14"/>
                  </a:cubicBezTo>
                  <a:cubicBezTo>
                    <a:pt x="17" y="11"/>
                    <a:pt x="18" y="9"/>
                    <a:pt x="19" y="8"/>
                  </a:cubicBezTo>
                  <a:cubicBezTo>
                    <a:pt x="21" y="6"/>
                    <a:pt x="22" y="6"/>
                    <a:pt x="24" y="6"/>
                  </a:cubicBezTo>
                  <a:cubicBezTo>
                    <a:pt x="26" y="6"/>
                    <a:pt x="28" y="6"/>
                    <a:pt x="29" y="8"/>
                  </a:cubicBezTo>
                  <a:cubicBezTo>
                    <a:pt x="30" y="9"/>
                    <a:pt x="31" y="11"/>
                    <a:pt x="31" y="14"/>
                  </a:cubicBezTo>
                  <a:close/>
                  <a:moveTo>
                    <a:pt x="28" y="14"/>
                  </a:moveTo>
                  <a:cubicBezTo>
                    <a:pt x="28" y="12"/>
                    <a:pt x="28" y="10"/>
                    <a:pt x="27" y="9"/>
                  </a:cubicBezTo>
                  <a:cubicBezTo>
                    <a:pt x="27" y="8"/>
                    <a:pt x="26" y="8"/>
                    <a:pt x="24" y="8"/>
                  </a:cubicBezTo>
                  <a:cubicBezTo>
                    <a:pt x="23" y="8"/>
                    <a:pt x="22" y="8"/>
                    <a:pt x="21" y="9"/>
                  </a:cubicBezTo>
                  <a:cubicBezTo>
                    <a:pt x="20" y="10"/>
                    <a:pt x="20" y="12"/>
                    <a:pt x="20" y="14"/>
                  </a:cubicBezTo>
                  <a:cubicBezTo>
                    <a:pt x="20" y="16"/>
                    <a:pt x="20" y="17"/>
                    <a:pt x="21" y="18"/>
                  </a:cubicBezTo>
                  <a:cubicBezTo>
                    <a:pt x="22" y="19"/>
                    <a:pt x="23" y="19"/>
                    <a:pt x="24" y="19"/>
                  </a:cubicBezTo>
                  <a:cubicBezTo>
                    <a:pt x="26" y="19"/>
                    <a:pt x="27" y="19"/>
                    <a:pt x="27" y="18"/>
                  </a:cubicBezTo>
                  <a:cubicBezTo>
                    <a:pt x="28" y="17"/>
                    <a:pt x="28" y="16"/>
                    <a:pt x="28" y="14"/>
                  </a:cubicBezTo>
                  <a:close/>
                  <a:moveTo>
                    <a:pt x="47" y="21"/>
                  </a:moveTo>
                  <a:cubicBezTo>
                    <a:pt x="45" y="21"/>
                    <a:pt x="45" y="21"/>
                    <a:pt x="45" y="21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4" y="20"/>
                    <a:pt x="43" y="21"/>
                    <a:pt x="42" y="21"/>
                  </a:cubicBezTo>
                  <a:cubicBezTo>
                    <a:pt x="42" y="21"/>
                    <a:pt x="41" y="22"/>
                    <a:pt x="40" y="22"/>
                  </a:cubicBezTo>
                  <a:cubicBezTo>
                    <a:pt x="39" y="22"/>
                    <a:pt x="39" y="22"/>
                    <a:pt x="38" y="21"/>
                  </a:cubicBezTo>
                  <a:cubicBezTo>
                    <a:pt x="38" y="21"/>
                    <a:pt x="37" y="21"/>
                    <a:pt x="37" y="20"/>
                  </a:cubicBezTo>
                  <a:cubicBezTo>
                    <a:pt x="36" y="20"/>
                    <a:pt x="36" y="19"/>
                    <a:pt x="36" y="19"/>
                  </a:cubicBezTo>
                  <a:cubicBezTo>
                    <a:pt x="35" y="18"/>
                    <a:pt x="35" y="17"/>
                    <a:pt x="35" y="1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8" y="16"/>
                    <a:pt x="38" y="17"/>
                  </a:cubicBezTo>
                  <a:cubicBezTo>
                    <a:pt x="38" y="17"/>
                    <a:pt x="38" y="18"/>
                    <a:pt x="38" y="18"/>
                  </a:cubicBezTo>
                  <a:cubicBezTo>
                    <a:pt x="38" y="18"/>
                    <a:pt x="39" y="19"/>
                    <a:pt x="39" y="19"/>
                  </a:cubicBezTo>
                  <a:cubicBezTo>
                    <a:pt x="39" y="19"/>
                    <a:pt x="40" y="19"/>
                    <a:pt x="41" y="19"/>
                  </a:cubicBezTo>
                  <a:cubicBezTo>
                    <a:pt x="41" y="19"/>
                    <a:pt x="42" y="19"/>
                    <a:pt x="43" y="19"/>
                  </a:cubicBezTo>
                  <a:cubicBezTo>
                    <a:pt x="43" y="18"/>
                    <a:pt x="44" y="18"/>
                    <a:pt x="45" y="17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21"/>
                    <a:pt x="47" y="21"/>
                    <a:pt x="47" y="21"/>
                  </a:cubicBezTo>
                  <a:close/>
                  <a:moveTo>
                    <a:pt x="57" y="22"/>
                  </a:moveTo>
                  <a:cubicBezTo>
                    <a:pt x="56" y="22"/>
                    <a:pt x="55" y="21"/>
                    <a:pt x="54" y="20"/>
                  </a:cubicBezTo>
                  <a:cubicBezTo>
                    <a:pt x="53" y="20"/>
                    <a:pt x="53" y="18"/>
                    <a:pt x="53" y="17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6"/>
                    <a:pt x="55" y="17"/>
                    <a:pt x="55" y="17"/>
                  </a:cubicBezTo>
                  <a:cubicBezTo>
                    <a:pt x="55" y="18"/>
                    <a:pt x="56" y="18"/>
                    <a:pt x="56" y="18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7" y="19"/>
                    <a:pt x="57" y="19"/>
                    <a:pt x="58" y="19"/>
                  </a:cubicBezTo>
                  <a:cubicBezTo>
                    <a:pt x="58" y="19"/>
                    <a:pt x="59" y="19"/>
                    <a:pt x="59" y="19"/>
                  </a:cubicBezTo>
                  <a:cubicBezTo>
                    <a:pt x="59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0" y="21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lose/>
                  <a:moveTo>
                    <a:pt x="76" y="21"/>
                  </a:moveTo>
                  <a:cubicBezTo>
                    <a:pt x="73" y="21"/>
                    <a:pt x="73" y="21"/>
                    <a:pt x="73" y="21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1"/>
                    <a:pt x="73" y="11"/>
                  </a:cubicBezTo>
                  <a:cubicBezTo>
                    <a:pt x="73" y="10"/>
                    <a:pt x="73" y="10"/>
                    <a:pt x="73" y="9"/>
                  </a:cubicBezTo>
                  <a:cubicBezTo>
                    <a:pt x="72" y="9"/>
                    <a:pt x="72" y="9"/>
                    <a:pt x="72" y="8"/>
                  </a:cubicBezTo>
                  <a:cubicBezTo>
                    <a:pt x="71" y="8"/>
                    <a:pt x="71" y="8"/>
                    <a:pt x="70" y="8"/>
                  </a:cubicBezTo>
                  <a:cubicBezTo>
                    <a:pt x="70" y="8"/>
                    <a:pt x="69" y="8"/>
                    <a:pt x="68" y="9"/>
                  </a:cubicBezTo>
                  <a:cubicBezTo>
                    <a:pt x="68" y="9"/>
                    <a:pt x="67" y="9"/>
                    <a:pt x="66" y="10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7" y="7"/>
                    <a:pt x="68" y="7"/>
                    <a:pt x="68" y="6"/>
                  </a:cubicBezTo>
                  <a:cubicBezTo>
                    <a:pt x="69" y="6"/>
                    <a:pt x="70" y="6"/>
                    <a:pt x="71" y="6"/>
                  </a:cubicBezTo>
                  <a:cubicBezTo>
                    <a:pt x="72" y="6"/>
                    <a:pt x="73" y="6"/>
                    <a:pt x="74" y="7"/>
                  </a:cubicBezTo>
                  <a:cubicBezTo>
                    <a:pt x="75" y="8"/>
                    <a:pt x="76" y="10"/>
                    <a:pt x="76" y="11"/>
                  </a:cubicBezTo>
                  <a:cubicBezTo>
                    <a:pt x="76" y="21"/>
                    <a:pt x="76" y="21"/>
                    <a:pt x="76" y="21"/>
                  </a:cubicBezTo>
                  <a:close/>
                  <a:moveTo>
                    <a:pt x="99" y="6"/>
                  </a:moveTo>
                  <a:cubicBezTo>
                    <a:pt x="95" y="21"/>
                    <a:pt x="95" y="21"/>
                    <a:pt x="95" y="21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9" y="6"/>
                    <a:pt x="99" y="6"/>
                    <a:pt x="99" y="6"/>
                  </a:cubicBezTo>
                  <a:close/>
                  <a:moveTo>
                    <a:pt x="110" y="22"/>
                  </a:moveTo>
                  <a:cubicBezTo>
                    <a:pt x="107" y="22"/>
                    <a:pt x="105" y="21"/>
                    <a:pt x="104" y="20"/>
                  </a:cubicBezTo>
                  <a:cubicBezTo>
                    <a:pt x="103" y="18"/>
                    <a:pt x="102" y="16"/>
                    <a:pt x="102" y="14"/>
                  </a:cubicBezTo>
                  <a:cubicBezTo>
                    <a:pt x="102" y="11"/>
                    <a:pt x="103" y="9"/>
                    <a:pt x="104" y="8"/>
                  </a:cubicBezTo>
                  <a:cubicBezTo>
                    <a:pt x="105" y="6"/>
                    <a:pt x="107" y="6"/>
                    <a:pt x="109" y="6"/>
                  </a:cubicBezTo>
                  <a:cubicBezTo>
                    <a:pt x="110" y="6"/>
                    <a:pt x="111" y="6"/>
                    <a:pt x="112" y="6"/>
                  </a:cubicBezTo>
                  <a:cubicBezTo>
                    <a:pt x="112" y="6"/>
                    <a:pt x="113" y="7"/>
                    <a:pt x="114" y="7"/>
                  </a:cubicBezTo>
                  <a:cubicBezTo>
                    <a:pt x="114" y="8"/>
                    <a:pt x="115" y="9"/>
                    <a:pt x="115" y="9"/>
                  </a:cubicBezTo>
                  <a:cubicBezTo>
                    <a:pt x="115" y="10"/>
                    <a:pt x="115" y="11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5" y="16"/>
                    <a:pt x="105" y="17"/>
                    <a:pt x="106" y="18"/>
                  </a:cubicBezTo>
                  <a:cubicBezTo>
                    <a:pt x="107" y="19"/>
                    <a:pt x="108" y="19"/>
                    <a:pt x="110" y="19"/>
                  </a:cubicBezTo>
                  <a:cubicBezTo>
                    <a:pt x="110" y="19"/>
                    <a:pt x="111" y="19"/>
                    <a:pt x="111" y="19"/>
                  </a:cubicBezTo>
                  <a:cubicBezTo>
                    <a:pt x="112" y="19"/>
                    <a:pt x="112" y="19"/>
                    <a:pt x="113" y="19"/>
                  </a:cubicBezTo>
                  <a:cubicBezTo>
                    <a:pt x="113" y="18"/>
                    <a:pt x="114" y="18"/>
                    <a:pt x="114" y="18"/>
                  </a:cubicBezTo>
                  <a:cubicBezTo>
                    <a:pt x="114" y="18"/>
                    <a:pt x="115" y="18"/>
                    <a:pt x="115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0"/>
                    <a:pt x="114" y="21"/>
                    <a:pt x="114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2" y="21"/>
                    <a:pt x="112" y="21"/>
                    <a:pt x="111" y="21"/>
                  </a:cubicBezTo>
                  <a:cubicBezTo>
                    <a:pt x="111" y="22"/>
                    <a:pt x="110" y="22"/>
                    <a:pt x="110" y="22"/>
                  </a:cubicBezTo>
                  <a:close/>
                  <a:moveTo>
                    <a:pt x="113" y="12"/>
                  </a:moveTo>
                  <a:cubicBezTo>
                    <a:pt x="113" y="11"/>
                    <a:pt x="113" y="11"/>
                    <a:pt x="113" y="10"/>
                  </a:cubicBezTo>
                  <a:cubicBezTo>
                    <a:pt x="112" y="10"/>
                    <a:pt x="112" y="9"/>
                    <a:pt x="112" y="9"/>
                  </a:cubicBezTo>
                  <a:cubicBezTo>
                    <a:pt x="112" y="9"/>
                    <a:pt x="111" y="8"/>
                    <a:pt x="111" y="8"/>
                  </a:cubicBezTo>
                  <a:cubicBezTo>
                    <a:pt x="110" y="8"/>
                    <a:pt x="110" y="8"/>
                    <a:pt x="109" y="8"/>
                  </a:cubicBezTo>
                  <a:cubicBezTo>
                    <a:pt x="108" y="8"/>
                    <a:pt x="108" y="8"/>
                    <a:pt x="107" y="8"/>
                  </a:cubicBezTo>
                  <a:cubicBezTo>
                    <a:pt x="107" y="8"/>
                    <a:pt x="106" y="9"/>
                    <a:pt x="106" y="9"/>
                  </a:cubicBezTo>
                  <a:cubicBezTo>
                    <a:pt x="106" y="9"/>
                    <a:pt x="105" y="10"/>
                    <a:pt x="105" y="10"/>
                  </a:cubicBezTo>
                  <a:cubicBezTo>
                    <a:pt x="105" y="11"/>
                    <a:pt x="105" y="11"/>
                    <a:pt x="105" y="12"/>
                  </a:cubicBezTo>
                  <a:cubicBezTo>
                    <a:pt x="113" y="12"/>
                    <a:pt x="113" y="12"/>
                    <a:pt x="113" y="12"/>
                  </a:cubicBezTo>
                  <a:close/>
                  <a:moveTo>
                    <a:pt x="124" y="22"/>
                  </a:moveTo>
                  <a:cubicBezTo>
                    <a:pt x="123" y="22"/>
                    <a:pt x="122" y="21"/>
                    <a:pt x="121" y="21"/>
                  </a:cubicBezTo>
                  <a:cubicBezTo>
                    <a:pt x="120" y="21"/>
                    <a:pt x="119" y="21"/>
                    <a:pt x="119" y="20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19" y="18"/>
                    <a:pt x="119" y="18"/>
                    <a:pt x="120" y="18"/>
                  </a:cubicBezTo>
                  <a:cubicBezTo>
                    <a:pt x="120" y="18"/>
                    <a:pt x="120" y="18"/>
                    <a:pt x="121" y="19"/>
                  </a:cubicBezTo>
                  <a:cubicBezTo>
                    <a:pt x="121" y="19"/>
                    <a:pt x="122" y="19"/>
                    <a:pt x="122" y="19"/>
                  </a:cubicBezTo>
                  <a:cubicBezTo>
                    <a:pt x="123" y="19"/>
                    <a:pt x="123" y="19"/>
                    <a:pt x="124" y="19"/>
                  </a:cubicBezTo>
                  <a:cubicBezTo>
                    <a:pt x="124" y="19"/>
                    <a:pt x="125" y="19"/>
                    <a:pt x="125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6" y="19"/>
                    <a:pt x="127" y="18"/>
                    <a:pt x="127" y="18"/>
                  </a:cubicBezTo>
                  <a:cubicBezTo>
                    <a:pt x="127" y="18"/>
                    <a:pt x="127" y="18"/>
                    <a:pt x="127" y="17"/>
                  </a:cubicBezTo>
                  <a:cubicBezTo>
                    <a:pt x="127" y="17"/>
                    <a:pt x="127" y="16"/>
                    <a:pt x="127" y="16"/>
                  </a:cubicBezTo>
                  <a:cubicBezTo>
                    <a:pt x="126" y="16"/>
                    <a:pt x="126" y="15"/>
                    <a:pt x="125" y="15"/>
                  </a:cubicBezTo>
                  <a:cubicBezTo>
                    <a:pt x="124" y="15"/>
                    <a:pt x="124" y="15"/>
                    <a:pt x="123" y="15"/>
                  </a:cubicBezTo>
                  <a:cubicBezTo>
                    <a:pt x="123" y="15"/>
                    <a:pt x="122" y="15"/>
                    <a:pt x="122" y="14"/>
                  </a:cubicBezTo>
                  <a:cubicBezTo>
                    <a:pt x="121" y="14"/>
                    <a:pt x="120" y="14"/>
                    <a:pt x="119" y="13"/>
                  </a:cubicBezTo>
                  <a:cubicBezTo>
                    <a:pt x="119" y="12"/>
                    <a:pt x="119" y="11"/>
                    <a:pt x="119" y="10"/>
                  </a:cubicBezTo>
                  <a:cubicBezTo>
                    <a:pt x="119" y="9"/>
                    <a:pt x="119" y="8"/>
                    <a:pt x="120" y="7"/>
                  </a:cubicBezTo>
                  <a:cubicBezTo>
                    <a:pt x="121" y="6"/>
                    <a:pt x="123" y="6"/>
                    <a:pt x="124" y="6"/>
                  </a:cubicBezTo>
                  <a:cubicBezTo>
                    <a:pt x="125" y="6"/>
                    <a:pt x="126" y="6"/>
                    <a:pt x="127" y="6"/>
                  </a:cubicBezTo>
                  <a:cubicBezTo>
                    <a:pt x="128" y="6"/>
                    <a:pt x="128" y="6"/>
                    <a:pt x="129" y="7"/>
                  </a:cubicBezTo>
                  <a:cubicBezTo>
                    <a:pt x="129" y="10"/>
                    <a:pt x="129" y="10"/>
                    <a:pt x="129" y="10"/>
                  </a:cubicBezTo>
                  <a:cubicBezTo>
                    <a:pt x="129" y="10"/>
                    <a:pt x="129" y="10"/>
                    <a:pt x="129" y="10"/>
                  </a:cubicBezTo>
                  <a:cubicBezTo>
                    <a:pt x="128" y="9"/>
                    <a:pt x="128" y="9"/>
                    <a:pt x="127" y="8"/>
                  </a:cubicBezTo>
                  <a:cubicBezTo>
                    <a:pt x="126" y="8"/>
                    <a:pt x="125" y="8"/>
                    <a:pt x="124" y="8"/>
                  </a:cubicBezTo>
                  <a:cubicBezTo>
                    <a:pt x="123" y="8"/>
                    <a:pt x="123" y="8"/>
                    <a:pt x="122" y="8"/>
                  </a:cubicBezTo>
                  <a:cubicBezTo>
                    <a:pt x="122" y="9"/>
                    <a:pt x="121" y="9"/>
                    <a:pt x="121" y="10"/>
                  </a:cubicBezTo>
                  <a:cubicBezTo>
                    <a:pt x="121" y="11"/>
                    <a:pt x="121" y="11"/>
                    <a:pt x="122" y="11"/>
                  </a:cubicBezTo>
                  <a:cubicBezTo>
                    <a:pt x="122" y="12"/>
                    <a:pt x="123" y="12"/>
                    <a:pt x="123" y="12"/>
                  </a:cubicBezTo>
                  <a:cubicBezTo>
                    <a:pt x="124" y="12"/>
                    <a:pt x="124" y="12"/>
                    <a:pt x="125" y="12"/>
                  </a:cubicBezTo>
                  <a:cubicBezTo>
                    <a:pt x="125" y="13"/>
                    <a:pt x="126" y="13"/>
                    <a:pt x="126" y="13"/>
                  </a:cubicBezTo>
                  <a:cubicBezTo>
                    <a:pt x="127" y="13"/>
                    <a:pt x="128" y="14"/>
                    <a:pt x="129" y="14"/>
                  </a:cubicBezTo>
                  <a:cubicBezTo>
                    <a:pt x="129" y="15"/>
                    <a:pt x="130" y="16"/>
                    <a:pt x="130" y="17"/>
                  </a:cubicBezTo>
                  <a:cubicBezTo>
                    <a:pt x="130" y="17"/>
                    <a:pt x="129" y="18"/>
                    <a:pt x="129" y="19"/>
                  </a:cubicBezTo>
                  <a:cubicBezTo>
                    <a:pt x="129" y="19"/>
                    <a:pt x="129" y="20"/>
                    <a:pt x="128" y="20"/>
                  </a:cubicBezTo>
                  <a:cubicBezTo>
                    <a:pt x="128" y="21"/>
                    <a:pt x="127" y="21"/>
                    <a:pt x="126" y="21"/>
                  </a:cubicBezTo>
                  <a:cubicBezTo>
                    <a:pt x="126" y="21"/>
                    <a:pt x="125" y="22"/>
                    <a:pt x="124" y="22"/>
                  </a:cubicBezTo>
                  <a:close/>
                  <a:moveTo>
                    <a:pt x="138" y="22"/>
                  </a:moveTo>
                  <a:cubicBezTo>
                    <a:pt x="137" y="22"/>
                    <a:pt x="136" y="21"/>
                    <a:pt x="135" y="20"/>
                  </a:cubicBezTo>
                  <a:cubicBezTo>
                    <a:pt x="134" y="20"/>
                    <a:pt x="134" y="18"/>
                    <a:pt x="134" y="1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2" y="8"/>
                    <a:pt x="132" y="8"/>
                    <a:pt x="132" y="8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41" y="6"/>
                    <a:pt x="141" y="6"/>
                    <a:pt x="141" y="6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36" y="15"/>
                    <a:pt x="136" y="15"/>
                    <a:pt x="136" y="15"/>
                  </a:cubicBezTo>
                  <a:cubicBezTo>
                    <a:pt x="136" y="16"/>
                    <a:pt x="136" y="17"/>
                    <a:pt x="136" y="17"/>
                  </a:cubicBezTo>
                  <a:cubicBezTo>
                    <a:pt x="137" y="18"/>
                    <a:pt x="137" y="18"/>
                    <a:pt x="137" y="18"/>
                  </a:cubicBezTo>
                  <a:cubicBezTo>
                    <a:pt x="137" y="19"/>
                    <a:pt x="137" y="19"/>
                    <a:pt x="138" y="19"/>
                  </a:cubicBezTo>
                  <a:cubicBezTo>
                    <a:pt x="138" y="19"/>
                    <a:pt x="138" y="19"/>
                    <a:pt x="139" y="19"/>
                  </a:cubicBezTo>
                  <a:cubicBezTo>
                    <a:pt x="139" y="19"/>
                    <a:pt x="140" y="19"/>
                    <a:pt x="140" y="19"/>
                  </a:cubicBezTo>
                  <a:cubicBezTo>
                    <a:pt x="141" y="19"/>
                    <a:pt x="141" y="19"/>
                    <a:pt x="141" y="19"/>
                  </a:cubicBezTo>
                  <a:cubicBezTo>
                    <a:pt x="141" y="19"/>
                    <a:pt x="141" y="19"/>
                    <a:pt x="141" y="19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1"/>
                    <a:pt x="140" y="21"/>
                    <a:pt x="140" y="21"/>
                  </a:cubicBezTo>
                  <a:cubicBezTo>
                    <a:pt x="139" y="21"/>
                    <a:pt x="139" y="22"/>
                    <a:pt x="138" y="22"/>
                  </a:cubicBezTo>
                  <a:close/>
                  <a:moveTo>
                    <a:pt x="160" y="16"/>
                  </a:moveTo>
                  <a:cubicBezTo>
                    <a:pt x="160" y="18"/>
                    <a:pt x="159" y="19"/>
                    <a:pt x="158" y="20"/>
                  </a:cubicBezTo>
                  <a:cubicBezTo>
                    <a:pt x="157" y="21"/>
                    <a:pt x="155" y="22"/>
                    <a:pt x="154" y="22"/>
                  </a:cubicBezTo>
                  <a:cubicBezTo>
                    <a:pt x="153" y="22"/>
                    <a:pt x="153" y="21"/>
                    <a:pt x="152" y="21"/>
                  </a:cubicBezTo>
                  <a:cubicBezTo>
                    <a:pt x="151" y="21"/>
                    <a:pt x="151" y="21"/>
                    <a:pt x="150" y="21"/>
                  </a:cubicBezTo>
                  <a:cubicBezTo>
                    <a:pt x="150" y="19"/>
                    <a:pt x="150" y="19"/>
                    <a:pt x="150" y="19"/>
                  </a:cubicBezTo>
                  <a:cubicBezTo>
                    <a:pt x="150" y="19"/>
                    <a:pt x="150" y="19"/>
                    <a:pt x="150" y="19"/>
                  </a:cubicBezTo>
                  <a:cubicBezTo>
                    <a:pt x="151" y="19"/>
                    <a:pt x="151" y="19"/>
                    <a:pt x="152" y="19"/>
                  </a:cubicBezTo>
                  <a:cubicBezTo>
                    <a:pt x="152" y="19"/>
                    <a:pt x="153" y="19"/>
                    <a:pt x="153" y="19"/>
                  </a:cubicBezTo>
                  <a:cubicBezTo>
                    <a:pt x="154" y="19"/>
                    <a:pt x="155" y="19"/>
                    <a:pt x="155" y="19"/>
                  </a:cubicBezTo>
                  <a:cubicBezTo>
                    <a:pt x="156" y="19"/>
                    <a:pt x="156" y="18"/>
                    <a:pt x="156" y="18"/>
                  </a:cubicBezTo>
                  <a:cubicBezTo>
                    <a:pt x="157" y="18"/>
                    <a:pt x="157" y="17"/>
                    <a:pt x="157" y="17"/>
                  </a:cubicBezTo>
                  <a:cubicBezTo>
                    <a:pt x="157" y="16"/>
                    <a:pt x="157" y="16"/>
                    <a:pt x="157" y="15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6"/>
                    <a:pt x="160" y="16"/>
                    <a:pt x="160" y="16"/>
                  </a:cubicBezTo>
                  <a:close/>
                  <a:moveTo>
                    <a:pt x="168" y="21"/>
                  </a:moveTo>
                  <a:cubicBezTo>
                    <a:pt x="165" y="21"/>
                    <a:pt x="165" y="21"/>
                    <a:pt x="165" y="21"/>
                  </a:cubicBezTo>
                  <a:cubicBezTo>
                    <a:pt x="165" y="6"/>
                    <a:pt x="165" y="6"/>
                    <a:pt x="165" y="6"/>
                  </a:cubicBezTo>
                  <a:cubicBezTo>
                    <a:pt x="168" y="6"/>
                    <a:pt x="168" y="6"/>
                    <a:pt x="168" y="6"/>
                  </a:cubicBezTo>
                  <a:cubicBezTo>
                    <a:pt x="168" y="21"/>
                    <a:pt x="168" y="21"/>
                    <a:pt x="168" y="21"/>
                  </a:cubicBezTo>
                  <a:close/>
                  <a:moveTo>
                    <a:pt x="168" y="3"/>
                  </a:moveTo>
                  <a:cubicBezTo>
                    <a:pt x="165" y="3"/>
                    <a:pt x="165" y="3"/>
                    <a:pt x="165" y="3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8" y="1"/>
                    <a:pt x="168" y="1"/>
                    <a:pt x="168" y="1"/>
                  </a:cubicBezTo>
                  <a:cubicBezTo>
                    <a:pt x="168" y="3"/>
                    <a:pt x="168" y="3"/>
                    <a:pt x="168" y="3"/>
                  </a:cubicBezTo>
                  <a:close/>
                  <a:moveTo>
                    <a:pt x="182" y="17"/>
                  </a:moveTo>
                  <a:cubicBezTo>
                    <a:pt x="182" y="13"/>
                    <a:pt x="182" y="13"/>
                    <a:pt x="182" y="13"/>
                  </a:cubicBezTo>
                  <a:cubicBezTo>
                    <a:pt x="181" y="13"/>
                    <a:pt x="180" y="13"/>
                    <a:pt x="179" y="13"/>
                  </a:cubicBezTo>
                  <a:cubicBezTo>
                    <a:pt x="178" y="14"/>
                    <a:pt x="178" y="14"/>
                    <a:pt x="177" y="14"/>
                  </a:cubicBezTo>
                  <a:cubicBezTo>
                    <a:pt x="176" y="14"/>
                    <a:pt x="176" y="14"/>
                    <a:pt x="175" y="15"/>
                  </a:cubicBezTo>
                  <a:cubicBezTo>
                    <a:pt x="175" y="15"/>
                    <a:pt x="175" y="16"/>
                    <a:pt x="175" y="17"/>
                  </a:cubicBezTo>
                  <a:cubicBezTo>
                    <a:pt x="175" y="18"/>
                    <a:pt x="175" y="18"/>
                    <a:pt x="175" y="19"/>
                  </a:cubicBezTo>
                  <a:cubicBezTo>
                    <a:pt x="176" y="19"/>
                    <a:pt x="177" y="19"/>
                    <a:pt x="178" y="19"/>
                  </a:cubicBezTo>
                  <a:cubicBezTo>
                    <a:pt x="178" y="19"/>
                    <a:pt x="179" y="19"/>
                    <a:pt x="180" y="19"/>
                  </a:cubicBezTo>
                  <a:cubicBezTo>
                    <a:pt x="180" y="18"/>
                    <a:pt x="181" y="18"/>
                    <a:pt x="182" y="17"/>
                  </a:cubicBezTo>
                  <a:close/>
                  <a:moveTo>
                    <a:pt x="182" y="20"/>
                  </a:moveTo>
                  <a:cubicBezTo>
                    <a:pt x="181" y="20"/>
                    <a:pt x="181" y="20"/>
                    <a:pt x="181" y="20"/>
                  </a:cubicBezTo>
                  <a:cubicBezTo>
                    <a:pt x="180" y="21"/>
                    <a:pt x="180" y="21"/>
                    <a:pt x="180" y="21"/>
                  </a:cubicBezTo>
                  <a:cubicBezTo>
                    <a:pt x="179" y="21"/>
                    <a:pt x="179" y="21"/>
                    <a:pt x="178" y="21"/>
                  </a:cubicBezTo>
                  <a:cubicBezTo>
                    <a:pt x="178" y="22"/>
                    <a:pt x="177" y="22"/>
                    <a:pt x="177" y="22"/>
                  </a:cubicBezTo>
                  <a:cubicBezTo>
                    <a:pt x="176" y="22"/>
                    <a:pt x="176" y="22"/>
                    <a:pt x="175" y="21"/>
                  </a:cubicBezTo>
                  <a:cubicBezTo>
                    <a:pt x="174" y="21"/>
                    <a:pt x="174" y="21"/>
                    <a:pt x="173" y="20"/>
                  </a:cubicBezTo>
                  <a:cubicBezTo>
                    <a:pt x="173" y="20"/>
                    <a:pt x="173" y="19"/>
                    <a:pt x="172" y="19"/>
                  </a:cubicBezTo>
                  <a:cubicBezTo>
                    <a:pt x="172" y="18"/>
                    <a:pt x="172" y="17"/>
                    <a:pt x="172" y="17"/>
                  </a:cubicBezTo>
                  <a:cubicBezTo>
                    <a:pt x="172" y="16"/>
                    <a:pt x="172" y="15"/>
                    <a:pt x="173" y="14"/>
                  </a:cubicBezTo>
                  <a:cubicBezTo>
                    <a:pt x="173" y="13"/>
                    <a:pt x="174" y="13"/>
                    <a:pt x="175" y="12"/>
                  </a:cubicBezTo>
                  <a:cubicBezTo>
                    <a:pt x="176" y="12"/>
                    <a:pt x="177" y="12"/>
                    <a:pt x="178" y="12"/>
                  </a:cubicBezTo>
                  <a:cubicBezTo>
                    <a:pt x="179" y="11"/>
                    <a:pt x="180" y="11"/>
                    <a:pt x="182" y="11"/>
                  </a:cubicBezTo>
                  <a:cubicBezTo>
                    <a:pt x="182" y="11"/>
                    <a:pt x="182" y="11"/>
                    <a:pt x="182" y="11"/>
                  </a:cubicBezTo>
                  <a:cubicBezTo>
                    <a:pt x="182" y="10"/>
                    <a:pt x="182" y="10"/>
                    <a:pt x="181" y="9"/>
                  </a:cubicBezTo>
                  <a:cubicBezTo>
                    <a:pt x="181" y="9"/>
                    <a:pt x="181" y="9"/>
                    <a:pt x="181" y="8"/>
                  </a:cubicBezTo>
                  <a:cubicBezTo>
                    <a:pt x="180" y="8"/>
                    <a:pt x="180" y="8"/>
                    <a:pt x="179" y="8"/>
                  </a:cubicBezTo>
                  <a:cubicBezTo>
                    <a:pt x="179" y="8"/>
                    <a:pt x="178" y="8"/>
                    <a:pt x="178" y="8"/>
                  </a:cubicBezTo>
                  <a:cubicBezTo>
                    <a:pt x="177" y="8"/>
                    <a:pt x="177" y="8"/>
                    <a:pt x="176" y="8"/>
                  </a:cubicBezTo>
                  <a:cubicBezTo>
                    <a:pt x="175" y="8"/>
                    <a:pt x="174" y="9"/>
                    <a:pt x="174" y="9"/>
                  </a:cubicBezTo>
                  <a:cubicBezTo>
                    <a:pt x="173" y="9"/>
                    <a:pt x="173" y="9"/>
                    <a:pt x="173" y="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4" y="6"/>
                    <a:pt x="174" y="6"/>
                    <a:pt x="175" y="6"/>
                  </a:cubicBezTo>
                  <a:cubicBezTo>
                    <a:pt x="176" y="6"/>
                    <a:pt x="177" y="6"/>
                    <a:pt x="178" y="6"/>
                  </a:cubicBezTo>
                  <a:cubicBezTo>
                    <a:pt x="179" y="6"/>
                    <a:pt x="180" y="6"/>
                    <a:pt x="181" y="6"/>
                  </a:cubicBezTo>
                  <a:cubicBezTo>
                    <a:pt x="181" y="6"/>
                    <a:pt x="182" y="6"/>
                    <a:pt x="183" y="7"/>
                  </a:cubicBezTo>
                  <a:cubicBezTo>
                    <a:pt x="183" y="7"/>
                    <a:pt x="184" y="8"/>
                    <a:pt x="184" y="8"/>
                  </a:cubicBezTo>
                  <a:cubicBezTo>
                    <a:pt x="184" y="9"/>
                    <a:pt x="184" y="10"/>
                    <a:pt x="184" y="11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2" y="21"/>
                    <a:pt x="182" y="21"/>
                    <a:pt x="182" y="21"/>
                  </a:cubicBezTo>
                  <a:cubicBezTo>
                    <a:pt x="182" y="20"/>
                    <a:pt x="182" y="20"/>
                    <a:pt x="182" y="20"/>
                  </a:cubicBezTo>
                  <a:close/>
                  <a:moveTo>
                    <a:pt x="202" y="14"/>
                  </a:moveTo>
                  <a:cubicBezTo>
                    <a:pt x="202" y="16"/>
                    <a:pt x="201" y="18"/>
                    <a:pt x="200" y="20"/>
                  </a:cubicBezTo>
                  <a:cubicBezTo>
                    <a:pt x="199" y="21"/>
                    <a:pt x="197" y="22"/>
                    <a:pt x="195" y="22"/>
                  </a:cubicBezTo>
                  <a:cubicBezTo>
                    <a:pt x="193" y="22"/>
                    <a:pt x="191" y="21"/>
                    <a:pt x="190" y="19"/>
                  </a:cubicBezTo>
                  <a:cubicBezTo>
                    <a:pt x="189" y="18"/>
                    <a:pt x="188" y="16"/>
                    <a:pt x="188" y="14"/>
                  </a:cubicBezTo>
                  <a:cubicBezTo>
                    <a:pt x="188" y="11"/>
                    <a:pt x="189" y="9"/>
                    <a:pt x="190" y="8"/>
                  </a:cubicBezTo>
                  <a:cubicBezTo>
                    <a:pt x="192" y="6"/>
                    <a:pt x="193" y="6"/>
                    <a:pt x="195" y="6"/>
                  </a:cubicBezTo>
                  <a:cubicBezTo>
                    <a:pt x="197" y="6"/>
                    <a:pt x="199" y="6"/>
                    <a:pt x="200" y="8"/>
                  </a:cubicBezTo>
                  <a:cubicBezTo>
                    <a:pt x="201" y="9"/>
                    <a:pt x="202" y="11"/>
                    <a:pt x="202" y="14"/>
                  </a:cubicBezTo>
                  <a:close/>
                  <a:moveTo>
                    <a:pt x="199" y="14"/>
                  </a:moveTo>
                  <a:cubicBezTo>
                    <a:pt x="199" y="12"/>
                    <a:pt x="199" y="10"/>
                    <a:pt x="198" y="9"/>
                  </a:cubicBezTo>
                  <a:cubicBezTo>
                    <a:pt x="198" y="8"/>
                    <a:pt x="197" y="8"/>
                    <a:pt x="195" y="8"/>
                  </a:cubicBezTo>
                  <a:cubicBezTo>
                    <a:pt x="194" y="8"/>
                    <a:pt x="193" y="8"/>
                    <a:pt x="192" y="9"/>
                  </a:cubicBezTo>
                  <a:cubicBezTo>
                    <a:pt x="191" y="10"/>
                    <a:pt x="191" y="12"/>
                    <a:pt x="191" y="14"/>
                  </a:cubicBezTo>
                  <a:cubicBezTo>
                    <a:pt x="191" y="16"/>
                    <a:pt x="191" y="17"/>
                    <a:pt x="192" y="18"/>
                  </a:cubicBezTo>
                  <a:cubicBezTo>
                    <a:pt x="193" y="19"/>
                    <a:pt x="194" y="19"/>
                    <a:pt x="195" y="19"/>
                  </a:cubicBezTo>
                  <a:cubicBezTo>
                    <a:pt x="197" y="19"/>
                    <a:pt x="198" y="19"/>
                    <a:pt x="198" y="18"/>
                  </a:cubicBezTo>
                  <a:cubicBezTo>
                    <a:pt x="199" y="17"/>
                    <a:pt x="199" y="16"/>
                    <a:pt x="199" y="14"/>
                  </a:cubicBezTo>
                  <a:close/>
                  <a:moveTo>
                    <a:pt x="211" y="22"/>
                  </a:moveTo>
                  <a:cubicBezTo>
                    <a:pt x="210" y="22"/>
                    <a:pt x="208" y="21"/>
                    <a:pt x="208" y="20"/>
                  </a:cubicBezTo>
                  <a:cubicBezTo>
                    <a:pt x="207" y="20"/>
                    <a:pt x="207" y="18"/>
                    <a:pt x="207" y="17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05" y="8"/>
                    <a:pt x="205" y="8"/>
                    <a:pt x="205" y="8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7" y="6"/>
                    <a:pt x="207" y="6"/>
                    <a:pt x="207" y="6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9" y="2"/>
                    <a:pt x="209" y="2"/>
                    <a:pt x="209" y="2"/>
                  </a:cubicBezTo>
                  <a:cubicBezTo>
                    <a:pt x="209" y="6"/>
                    <a:pt x="209" y="6"/>
                    <a:pt x="209" y="6"/>
                  </a:cubicBezTo>
                  <a:cubicBezTo>
                    <a:pt x="214" y="6"/>
                    <a:pt x="214" y="6"/>
                    <a:pt x="214" y="6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09" y="8"/>
                    <a:pt x="209" y="8"/>
                    <a:pt x="209" y="8"/>
                  </a:cubicBezTo>
                  <a:cubicBezTo>
                    <a:pt x="209" y="15"/>
                    <a:pt x="209" y="15"/>
                    <a:pt x="209" y="15"/>
                  </a:cubicBezTo>
                  <a:cubicBezTo>
                    <a:pt x="209" y="16"/>
                    <a:pt x="209" y="17"/>
                    <a:pt x="209" y="17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1" y="19"/>
                    <a:pt x="211" y="19"/>
                    <a:pt x="212" y="19"/>
                  </a:cubicBezTo>
                  <a:cubicBezTo>
                    <a:pt x="212" y="19"/>
                    <a:pt x="212" y="19"/>
                    <a:pt x="213" y="19"/>
                  </a:cubicBezTo>
                  <a:cubicBezTo>
                    <a:pt x="213" y="19"/>
                    <a:pt x="213" y="19"/>
                    <a:pt x="214" y="19"/>
                  </a:cubicBezTo>
                  <a:cubicBezTo>
                    <a:pt x="214" y="19"/>
                    <a:pt x="214" y="19"/>
                    <a:pt x="214" y="19"/>
                  </a:cubicBezTo>
                  <a:cubicBezTo>
                    <a:pt x="214" y="21"/>
                    <a:pt x="214" y="21"/>
                    <a:pt x="214" y="21"/>
                  </a:cubicBezTo>
                  <a:cubicBezTo>
                    <a:pt x="213" y="21"/>
                    <a:pt x="213" y="21"/>
                    <a:pt x="212" y="21"/>
                  </a:cubicBezTo>
                  <a:cubicBezTo>
                    <a:pt x="212" y="21"/>
                    <a:pt x="211" y="22"/>
                    <a:pt x="211" y="22"/>
                  </a:cubicBezTo>
                  <a:close/>
                  <a:moveTo>
                    <a:pt x="230" y="14"/>
                  </a:moveTo>
                  <a:cubicBezTo>
                    <a:pt x="230" y="16"/>
                    <a:pt x="229" y="18"/>
                    <a:pt x="228" y="20"/>
                  </a:cubicBezTo>
                  <a:cubicBezTo>
                    <a:pt x="227" y="21"/>
                    <a:pt x="225" y="22"/>
                    <a:pt x="223" y="22"/>
                  </a:cubicBezTo>
                  <a:cubicBezTo>
                    <a:pt x="221" y="22"/>
                    <a:pt x="219" y="21"/>
                    <a:pt x="218" y="19"/>
                  </a:cubicBezTo>
                  <a:cubicBezTo>
                    <a:pt x="217" y="18"/>
                    <a:pt x="216" y="16"/>
                    <a:pt x="216" y="14"/>
                  </a:cubicBezTo>
                  <a:cubicBezTo>
                    <a:pt x="216" y="11"/>
                    <a:pt x="217" y="9"/>
                    <a:pt x="218" y="8"/>
                  </a:cubicBezTo>
                  <a:cubicBezTo>
                    <a:pt x="219" y="6"/>
                    <a:pt x="221" y="6"/>
                    <a:pt x="223" y="6"/>
                  </a:cubicBezTo>
                  <a:cubicBezTo>
                    <a:pt x="225" y="6"/>
                    <a:pt x="227" y="6"/>
                    <a:pt x="228" y="8"/>
                  </a:cubicBezTo>
                  <a:cubicBezTo>
                    <a:pt x="229" y="9"/>
                    <a:pt x="230" y="11"/>
                    <a:pt x="230" y="14"/>
                  </a:cubicBezTo>
                  <a:close/>
                  <a:moveTo>
                    <a:pt x="227" y="14"/>
                  </a:moveTo>
                  <a:cubicBezTo>
                    <a:pt x="227" y="12"/>
                    <a:pt x="227" y="10"/>
                    <a:pt x="226" y="9"/>
                  </a:cubicBezTo>
                  <a:cubicBezTo>
                    <a:pt x="225" y="8"/>
                    <a:pt x="224" y="8"/>
                    <a:pt x="223" y="8"/>
                  </a:cubicBezTo>
                  <a:cubicBezTo>
                    <a:pt x="222" y="8"/>
                    <a:pt x="221" y="8"/>
                    <a:pt x="220" y="9"/>
                  </a:cubicBezTo>
                  <a:cubicBezTo>
                    <a:pt x="219" y="10"/>
                    <a:pt x="219" y="12"/>
                    <a:pt x="219" y="14"/>
                  </a:cubicBezTo>
                  <a:cubicBezTo>
                    <a:pt x="219" y="16"/>
                    <a:pt x="219" y="17"/>
                    <a:pt x="220" y="18"/>
                  </a:cubicBezTo>
                  <a:cubicBezTo>
                    <a:pt x="221" y="19"/>
                    <a:pt x="222" y="19"/>
                    <a:pt x="223" y="19"/>
                  </a:cubicBezTo>
                  <a:cubicBezTo>
                    <a:pt x="224" y="19"/>
                    <a:pt x="225" y="19"/>
                    <a:pt x="226" y="18"/>
                  </a:cubicBezTo>
                  <a:cubicBezTo>
                    <a:pt x="227" y="17"/>
                    <a:pt x="227" y="16"/>
                    <a:pt x="227" y="14"/>
                  </a:cubicBezTo>
                  <a:close/>
                  <a:moveTo>
                    <a:pt x="246" y="21"/>
                  </a:moveTo>
                  <a:cubicBezTo>
                    <a:pt x="244" y="21"/>
                    <a:pt x="244" y="21"/>
                    <a:pt x="244" y="21"/>
                  </a:cubicBezTo>
                  <a:cubicBezTo>
                    <a:pt x="244" y="13"/>
                    <a:pt x="244" y="13"/>
                    <a:pt x="244" y="13"/>
                  </a:cubicBezTo>
                  <a:cubicBezTo>
                    <a:pt x="244" y="12"/>
                    <a:pt x="244" y="11"/>
                    <a:pt x="244" y="11"/>
                  </a:cubicBezTo>
                  <a:cubicBezTo>
                    <a:pt x="243" y="10"/>
                    <a:pt x="243" y="10"/>
                    <a:pt x="243" y="9"/>
                  </a:cubicBezTo>
                  <a:cubicBezTo>
                    <a:pt x="243" y="9"/>
                    <a:pt x="243" y="9"/>
                    <a:pt x="242" y="8"/>
                  </a:cubicBezTo>
                  <a:cubicBezTo>
                    <a:pt x="242" y="8"/>
                    <a:pt x="241" y="8"/>
                    <a:pt x="241" y="8"/>
                  </a:cubicBezTo>
                  <a:cubicBezTo>
                    <a:pt x="240" y="8"/>
                    <a:pt x="239" y="8"/>
                    <a:pt x="239" y="9"/>
                  </a:cubicBezTo>
                  <a:cubicBezTo>
                    <a:pt x="238" y="9"/>
                    <a:pt x="237" y="9"/>
                    <a:pt x="237" y="10"/>
                  </a:cubicBezTo>
                  <a:cubicBezTo>
                    <a:pt x="237" y="21"/>
                    <a:pt x="237" y="21"/>
                    <a:pt x="237" y="21"/>
                  </a:cubicBezTo>
                  <a:cubicBezTo>
                    <a:pt x="234" y="21"/>
                    <a:pt x="234" y="21"/>
                    <a:pt x="234" y="21"/>
                  </a:cubicBezTo>
                  <a:cubicBezTo>
                    <a:pt x="234" y="6"/>
                    <a:pt x="234" y="6"/>
                    <a:pt x="234" y="6"/>
                  </a:cubicBezTo>
                  <a:cubicBezTo>
                    <a:pt x="237" y="6"/>
                    <a:pt x="237" y="6"/>
                    <a:pt x="237" y="6"/>
                  </a:cubicBezTo>
                  <a:cubicBezTo>
                    <a:pt x="237" y="8"/>
                    <a:pt x="237" y="8"/>
                    <a:pt x="237" y="8"/>
                  </a:cubicBezTo>
                  <a:cubicBezTo>
                    <a:pt x="238" y="7"/>
                    <a:pt x="238" y="7"/>
                    <a:pt x="239" y="6"/>
                  </a:cubicBezTo>
                  <a:cubicBezTo>
                    <a:pt x="240" y="6"/>
                    <a:pt x="241" y="6"/>
                    <a:pt x="241" y="6"/>
                  </a:cubicBezTo>
                  <a:cubicBezTo>
                    <a:pt x="243" y="6"/>
                    <a:pt x="244" y="6"/>
                    <a:pt x="245" y="7"/>
                  </a:cubicBezTo>
                  <a:cubicBezTo>
                    <a:pt x="246" y="8"/>
                    <a:pt x="246" y="10"/>
                    <a:pt x="246" y="11"/>
                  </a:cubicBezTo>
                  <a:cubicBezTo>
                    <a:pt x="246" y="21"/>
                    <a:pt x="246" y="21"/>
                    <a:pt x="246" y="21"/>
                  </a:cubicBezTo>
                  <a:close/>
                  <a:moveTo>
                    <a:pt x="261" y="17"/>
                  </a:moveTo>
                  <a:cubicBezTo>
                    <a:pt x="261" y="9"/>
                    <a:pt x="261" y="9"/>
                    <a:pt x="261" y="9"/>
                  </a:cubicBezTo>
                  <a:cubicBezTo>
                    <a:pt x="260" y="8"/>
                    <a:pt x="259" y="8"/>
                    <a:pt x="259" y="8"/>
                  </a:cubicBezTo>
                  <a:cubicBezTo>
                    <a:pt x="258" y="8"/>
                    <a:pt x="258" y="8"/>
                    <a:pt x="257" y="8"/>
                  </a:cubicBezTo>
                  <a:cubicBezTo>
                    <a:pt x="256" y="8"/>
                    <a:pt x="255" y="8"/>
                    <a:pt x="254" y="9"/>
                  </a:cubicBezTo>
                  <a:cubicBezTo>
                    <a:pt x="253" y="10"/>
                    <a:pt x="253" y="12"/>
                    <a:pt x="253" y="13"/>
                  </a:cubicBezTo>
                  <a:cubicBezTo>
                    <a:pt x="253" y="15"/>
                    <a:pt x="253" y="16"/>
                    <a:pt x="254" y="17"/>
                  </a:cubicBezTo>
                  <a:cubicBezTo>
                    <a:pt x="255" y="18"/>
                    <a:pt x="255" y="19"/>
                    <a:pt x="257" y="19"/>
                  </a:cubicBezTo>
                  <a:cubicBezTo>
                    <a:pt x="257" y="19"/>
                    <a:pt x="258" y="18"/>
                    <a:pt x="259" y="18"/>
                  </a:cubicBezTo>
                  <a:cubicBezTo>
                    <a:pt x="259" y="18"/>
                    <a:pt x="260" y="18"/>
                    <a:pt x="261" y="17"/>
                  </a:cubicBezTo>
                  <a:close/>
                  <a:moveTo>
                    <a:pt x="252" y="24"/>
                  </a:moveTo>
                  <a:cubicBezTo>
                    <a:pt x="252" y="24"/>
                    <a:pt x="253" y="24"/>
                    <a:pt x="253" y="24"/>
                  </a:cubicBezTo>
                  <a:cubicBezTo>
                    <a:pt x="253" y="24"/>
                    <a:pt x="254" y="24"/>
                    <a:pt x="254" y="24"/>
                  </a:cubicBezTo>
                  <a:cubicBezTo>
                    <a:pt x="254" y="24"/>
                    <a:pt x="255" y="25"/>
                    <a:pt x="255" y="25"/>
                  </a:cubicBezTo>
                  <a:cubicBezTo>
                    <a:pt x="256" y="25"/>
                    <a:pt x="256" y="25"/>
                    <a:pt x="257" y="25"/>
                  </a:cubicBezTo>
                  <a:cubicBezTo>
                    <a:pt x="257" y="25"/>
                    <a:pt x="258" y="25"/>
                    <a:pt x="259" y="24"/>
                  </a:cubicBezTo>
                  <a:cubicBezTo>
                    <a:pt x="259" y="24"/>
                    <a:pt x="260" y="24"/>
                    <a:pt x="260" y="24"/>
                  </a:cubicBezTo>
                  <a:cubicBezTo>
                    <a:pt x="260" y="23"/>
                    <a:pt x="260" y="23"/>
                    <a:pt x="260" y="22"/>
                  </a:cubicBezTo>
                  <a:cubicBezTo>
                    <a:pt x="261" y="22"/>
                    <a:pt x="261" y="21"/>
                    <a:pt x="261" y="21"/>
                  </a:cubicBezTo>
                  <a:cubicBezTo>
                    <a:pt x="261" y="19"/>
                    <a:pt x="261" y="19"/>
                    <a:pt x="261" y="19"/>
                  </a:cubicBezTo>
                  <a:cubicBezTo>
                    <a:pt x="260" y="20"/>
                    <a:pt x="259" y="20"/>
                    <a:pt x="259" y="21"/>
                  </a:cubicBezTo>
                  <a:cubicBezTo>
                    <a:pt x="258" y="21"/>
                    <a:pt x="257" y="21"/>
                    <a:pt x="256" y="21"/>
                  </a:cubicBezTo>
                  <a:cubicBezTo>
                    <a:pt x="254" y="21"/>
                    <a:pt x="253" y="20"/>
                    <a:pt x="252" y="19"/>
                  </a:cubicBezTo>
                  <a:cubicBezTo>
                    <a:pt x="251" y="18"/>
                    <a:pt x="250" y="16"/>
                    <a:pt x="250" y="13"/>
                  </a:cubicBezTo>
                  <a:cubicBezTo>
                    <a:pt x="250" y="12"/>
                    <a:pt x="251" y="11"/>
                    <a:pt x="251" y="10"/>
                  </a:cubicBezTo>
                  <a:cubicBezTo>
                    <a:pt x="251" y="9"/>
                    <a:pt x="252" y="8"/>
                    <a:pt x="252" y="8"/>
                  </a:cubicBezTo>
                  <a:cubicBezTo>
                    <a:pt x="253" y="7"/>
                    <a:pt x="254" y="7"/>
                    <a:pt x="254" y="6"/>
                  </a:cubicBezTo>
                  <a:cubicBezTo>
                    <a:pt x="255" y="6"/>
                    <a:pt x="256" y="6"/>
                    <a:pt x="257" y="6"/>
                  </a:cubicBezTo>
                  <a:cubicBezTo>
                    <a:pt x="258" y="6"/>
                    <a:pt x="258" y="6"/>
                    <a:pt x="259" y="6"/>
                  </a:cubicBezTo>
                  <a:cubicBezTo>
                    <a:pt x="260" y="6"/>
                    <a:pt x="260" y="6"/>
                    <a:pt x="261" y="7"/>
                  </a:cubicBezTo>
                  <a:cubicBezTo>
                    <a:pt x="261" y="6"/>
                    <a:pt x="261" y="6"/>
                    <a:pt x="261" y="6"/>
                  </a:cubicBezTo>
                  <a:cubicBezTo>
                    <a:pt x="263" y="6"/>
                    <a:pt x="263" y="6"/>
                    <a:pt x="263" y="6"/>
                  </a:cubicBezTo>
                  <a:cubicBezTo>
                    <a:pt x="263" y="19"/>
                    <a:pt x="263" y="19"/>
                    <a:pt x="263" y="19"/>
                  </a:cubicBezTo>
                  <a:cubicBezTo>
                    <a:pt x="263" y="22"/>
                    <a:pt x="263" y="24"/>
                    <a:pt x="262" y="25"/>
                  </a:cubicBezTo>
                  <a:cubicBezTo>
                    <a:pt x="260" y="26"/>
                    <a:pt x="259" y="27"/>
                    <a:pt x="256" y="27"/>
                  </a:cubicBezTo>
                  <a:cubicBezTo>
                    <a:pt x="256" y="27"/>
                    <a:pt x="255" y="27"/>
                    <a:pt x="254" y="27"/>
                  </a:cubicBezTo>
                  <a:cubicBezTo>
                    <a:pt x="253" y="27"/>
                    <a:pt x="253" y="27"/>
                    <a:pt x="252" y="26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lose/>
                  <a:moveTo>
                    <a:pt x="283" y="22"/>
                  </a:moveTo>
                  <a:cubicBezTo>
                    <a:pt x="282" y="22"/>
                    <a:pt x="281" y="21"/>
                    <a:pt x="280" y="21"/>
                  </a:cubicBezTo>
                  <a:cubicBezTo>
                    <a:pt x="279" y="21"/>
                    <a:pt x="278" y="20"/>
                    <a:pt x="278" y="20"/>
                  </a:cubicBezTo>
                  <a:cubicBezTo>
                    <a:pt x="277" y="19"/>
                    <a:pt x="276" y="18"/>
                    <a:pt x="276" y="17"/>
                  </a:cubicBezTo>
                  <a:cubicBezTo>
                    <a:pt x="276" y="16"/>
                    <a:pt x="276" y="15"/>
                    <a:pt x="276" y="14"/>
                  </a:cubicBezTo>
                  <a:cubicBezTo>
                    <a:pt x="276" y="1"/>
                    <a:pt x="276" y="1"/>
                    <a:pt x="276" y="1"/>
                  </a:cubicBezTo>
                  <a:cubicBezTo>
                    <a:pt x="278" y="1"/>
                    <a:pt x="278" y="1"/>
                    <a:pt x="278" y="1"/>
                  </a:cubicBezTo>
                  <a:cubicBezTo>
                    <a:pt x="278" y="14"/>
                    <a:pt x="278" y="14"/>
                    <a:pt x="278" y="14"/>
                  </a:cubicBezTo>
                  <a:cubicBezTo>
                    <a:pt x="278" y="15"/>
                    <a:pt x="278" y="15"/>
                    <a:pt x="278" y="16"/>
                  </a:cubicBezTo>
                  <a:cubicBezTo>
                    <a:pt x="279" y="17"/>
                    <a:pt x="279" y="17"/>
                    <a:pt x="279" y="18"/>
                  </a:cubicBezTo>
                  <a:cubicBezTo>
                    <a:pt x="280" y="18"/>
                    <a:pt x="280" y="19"/>
                    <a:pt x="281" y="19"/>
                  </a:cubicBezTo>
                  <a:cubicBezTo>
                    <a:pt x="281" y="19"/>
                    <a:pt x="282" y="19"/>
                    <a:pt x="283" y="19"/>
                  </a:cubicBezTo>
                  <a:cubicBezTo>
                    <a:pt x="284" y="19"/>
                    <a:pt x="284" y="19"/>
                    <a:pt x="285" y="19"/>
                  </a:cubicBezTo>
                  <a:cubicBezTo>
                    <a:pt x="286" y="19"/>
                    <a:pt x="286" y="18"/>
                    <a:pt x="287" y="18"/>
                  </a:cubicBezTo>
                  <a:cubicBezTo>
                    <a:pt x="287" y="17"/>
                    <a:pt x="287" y="17"/>
                    <a:pt x="287" y="16"/>
                  </a:cubicBezTo>
                  <a:cubicBezTo>
                    <a:pt x="287" y="15"/>
                    <a:pt x="288" y="15"/>
                    <a:pt x="288" y="14"/>
                  </a:cubicBezTo>
                  <a:cubicBezTo>
                    <a:pt x="288" y="1"/>
                    <a:pt x="288" y="1"/>
                    <a:pt x="288" y="1"/>
                  </a:cubicBezTo>
                  <a:cubicBezTo>
                    <a:pt x="290" y="1"/>
                    <a:pt x="290" y="1"/>
                    <a:pt x="290" y="1"/>
                  </a:cubicBezTo>
                  <a:cubicBezTo>
                    <a:pt x="290" y="14"/>
                    <a:pt x="290" y="14"/>
                    <a:pt x="290" y="14"/>
                  </a:cubicBezTo>
                  <a:cubicBezTo>
                    <a:pt x="290" y="15"/>
                    <a:pt x="290" y="16"/>
                    <a:pt x="290" y="17"/>
                  </a:cubicBezTo>
                  <a:cubicBezTo>
                    <a:pt x="289" y="18"/>
                    <a:pt x="289" y="19"/>
                    <a:pt x="288" y="20"/>
                  </a:cubicBezTo>
                  <a:cubicBezTo>
                    <a:pt x="288" y="20"/>
                    <a:pt x="287" y="21"/>
                    <a:pt x="286" y="21"/>
                  </a:cubicBezTo>
                  <a:cubicBezTo>
                    <a:pt x="285" y="21"/>
                    <a:pt x="284" y="22"/>
                    <a:pt x="283" y="22"/>
                  </a:cubicBezTo>
                  <a:close/>
                  <a:moveTo>
                    <a:pt x="308" y="21"/>
                  </a:moveTo>
                  <a:cubicBezTo>
                    <a:pt x="305" y="21"/>
                    <a:pt x="305" y="21"/>
                    <a:pt x="305" y="21"/>
                  </a:cubicBezTo>
                  <a:cubicBezTo>
                    <a:pt x="305" y="13"/>
                    <a:pt x="305" y="13"/>
                    <a:pt x="305" y="13"/>
                  </a:cubicBezTo>
                  <a:cubicBezTo>
                    <a:pt x="305" y="12"/>
                    <a:pt x="305" y="11"/>
                    <a:pt x="305" y="11"/>
                  </a:cubicBezTo>
                  <a:cubicBezTo>
                    <a:pt x="305" y="10"/>
                    <a:pt x="305" y="10"/>
                    <a:pt x="304" y="9"/>
                  </a:cubicBezTo>
                  <a:cubicBezTo>
                    <a:pt x="304" y="9"/>
                    <a:pt x="304" y="9"/>
                    <a:pt x="304" y="8"/>
                  </a:cubicBezTo>
                  <a:cubicBezTo>
                    <a:pt x="303" y="8"/>
                    <a:pt x="303" y="8"/>
                    <a:pt x="302" y="8"/>
                  </a:cubicBezTo>
                  <a:cubicBezTo>
                    <a:pt x="301" y="8"/>
                    <a:pt x="301" y="8"/>
                    <a:pt x="300" y="9"/>
                  </a:cubicBezTo>
                  <a:cubicBezTo>
                    <a:pt x="299" y="9"/>
                    <a:pt x="299" y="9"/>
                    <a:pt x="298" y="10"/>
                  </a:cubicBezTo>
                  <a:cubicBezTo>
                    <a:pt x="298" y="21"/>
                    <a:pt x="298" y="21"/>
                    <a:pt x="298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6" y="6"/>
                    <a:pt x="296" y="6"/>
                    <a:pt x="296" y="6"/>
                  </a:cubicBezTo>
                  <a:cubicBezTo>
                    <a:pt x="298" y="6"/>
                    <a:pt x="298" y="6"/>
                    <a:pt x="298" y="6"/>
                  </a:cubicBezTo>
                  <a:cubicBezTo>
                    <a:pt x="298" y="8"/>
                    <a:pt x="298" y="8"/>
                    <a:pt x="298" y="8"/>
                  </a:cubicBezTo>
                  <a:cubicBezTo>
                    <a:pt x="299" y="7"/>
                    <a:pt x="300" y="7"/>
                    <a:pt x="300" y="6"/>
                  </a:cubicBezTo>
                  <a:cubicBezTo>
                    <a:pt x="301" y="6"/>
                    <a:pt x="302" y="6"/>
                    <a:pt x="303" y="6"/>
                  </a:cubicBezTo>
                  <a:cubicBezTo>
                    <a:pt x="304" y="6"/>
                    <a:pt x="305" y="6"/>
                    <a:pt x="306" y="7"/>
                  </a:cubicBezTo>
                  <a:cubicBezTo>
                    <a:pt x="307" y="8"/>
                    <a:pt x="308" y="10"/>
                    <a:pt x="308" y="11"/>
                  </a:cubicBezTo>
                  <a:cubicBezTo>
                    <a:pt x="308" y="21"/>
                    <a:pt x="308" y="21"/>
                    <a:pt x="308" y="21"/>
                  </a:cubicBezTo>
                  <a:close/>
                  <a:moveTo>
                    <a:pt x="315" y="21"/>
                  </a:moveTo>
                  <a:cubicBezTo>
                    <a:pt x="313" y="21"/>
                    <a:pt x="313" y="21"/>
                    <a:pt x="313" y="21"/>
                  </a:cubicBezTo>
                  <a:cubicBezTo>
                    <a:pt x="313" y="6"/>
                    <a:pt x="313" y="6"/>
                    <a:pt x="313" y="6"/>
                  </a:cubicBezTo>
                  <a:cubicBezTo>
                    <a:pt x="315" y="6"/>
                    <a:pt x="315" y="6"/>
                    <a:pt x="315" y="6"/>
                  </a:cubicBezTo>
                  <a:cubicBezTo>
                    <a:pt x="315" y="21"/>
                    <a:pt x="315" y="21"/>
                    <a:pt x="315" y="21"/>
                  </a:cubicBezTo>
                  <a:close/>
                  <a:moveTo>
                    <a:pt x="316" y="3"/>
                  </a:moveTo>
                  <a:cubicBezTo>
                    <a:pt x="313" y="3"/>
                    <a:pt x="313" y="3"/>
                    <a:pt x="313" y="3"/>
                  </a:cubicBezTo>
                  <a:cubicBezTo>
                    <a:pt x="313" y="1"/>
                    <a:pt x="313" y="1"/>
                    <a:pt x="313" y="1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316" y="3"/>
                    <a:pt x="316" y="3"/>
                    <a:pt x="316" y="3"/>
                  </a:cubicBezTo>
                  <a:close/>
                  <a:moveTo>
                    <a:pt x="333" y="6"/>
                  </a:moveTo>
                  <a:cubicBezTo>
                    <a:pt x="327" y="21"/>
                    <a:pt x="327" y="21"/>
                    <a:pt x="327" y="21"/>
                  </a:cubicBezTo>
                  <a:cubicBezTo>
                    <a:pt x="325" y="21"/>
                    <a:pt x="325" y="21"/>
                    <a:pt x="325" y="21"/>
                  </a:cubicBezTo>
                  <a:cubicBezTo>
                    <a:pt x="319" y="6"/>
                    <a:pt x="319" y="6"/>
                    <a:pt x="319" y="6"/>
                  </a:cubicBezTo>
                  <a:cubicBezTo>
                    <a:pt x="322" y="6"/>
                    <a:pt x="322" y="6"/>
                    <a:pt x="322" y="6"/>
                  </a:cubicBezTo>
                  <a:cubicBezTo>
                    <a:pt x="326" y="18"/>
                    <a:pt x="326" y="18"/>
                    <a:pt x="326" y="18"/>
                  </a:cubicBezTo>
                  <a:cubicBezTo>
                    <a:pt x="330" y="6"/>
                    <a:pt x="330" y="6"/>
                    <a:pt x="330" y="6"/>
                  </a:cubicBezTo>
                  <a:cubicBezTo>
                    <a:pt x="333" y="6"/>
                    <a:pt x="333" y="6"/>
                    <a:pt x="333" y="6"/>
                  </a:cubicBezTo>
                  <a:close/>
                  <a:moveTo>
                    <a:pt x="343" y="22"/>
                  </a:moveTo>
                  <a:cubicBezTo>
                    <a:pt x="341" y="22"/>
                    <a:pt x="339" y="21"/>
                    <a:pt x="337" y="20"/>
                  </a:cubicBezTo>
                  <a:cubicBezTo>
                    <a:pt x="336" y="18"/>
                    <a:pt x="335" y="16"/>
                    <a:pt x="335" y="14"/>
                  </a:cubicBezTo>
                  <a:cubicBezTo>
                    <a:pt x="335" y="11"/>
                    <a:pt x="336" y="9"/>
                    <a:pt x="337" y="8"/>
                  </a:cubicBezTo>
                  <a:cubicBezTo>
                    <a:pt x="339" y="6"/>
                    <a:pt x="340" y="6"/>
                    <a:pt x="342" y="6"/>
                  </a:cubicBezTo>
                  <a:cubicBezTo>
                    <a:pt x="343" y="6"/>
                    <a:pt x="344" y="6"/>
                    <a:pt x="345" y="6"/>
                  </a:cubicBezTo>
                  <a:cubicBezTo>
                    <a:pt x="346" y="6"/>
                    <a:pt x="346" y="7"/>
                    <a:pt x="347" y="7"/>
                  </a:cubicBezTo>
                  <a:cubicBezTo>
                    <a:pt x="347" y="8"/>
                    <a:pt x="348" y="9"/>
                    <a:pt x="348" y="9"/>
                  </a:cubicBezTo>
                  <a:cubicBezTo>
                    <a:pt x="348" y="10"/>
                    <a:pt x="348" y="11"/>
                    <a:pt x="348" y="13"/>
                  </a:cubicBezTo>
                  <a:cubicBezTo>
                    <a:pt x="348" y="14"/>
                    <a:pt x="348" y="14"/>
                    <a:pt x="348" y="14"/>
                  </a:cubicBezTo>
                  <a:cubicBezTo>
                    <a:pt x="338" y="14"/>
                    <a:pt x="338" y="14"/>
                    <a:pt x="338" y="14"/>
                  </a:cubicBezTo>
                  <a:cubicBezTo>
                    <a:pt x="338" y="16"/>
                    <a:pt x="338" y="17"/>
                    <a:pt x="339" y="18"/>
                  </a:cubicBezTo>
                  <a:cubicBezTo>
                    <a:pt x="340" y="19"/>
                    <a:pt x="341" y="19"/>
                    <a:pt x="343" y="19"/>
                  </a:cubicBezTo>
                  <a:cubicBezTo>
                    <a:pt x="343" y="19"/>
                    <a:pt x="344" y="19"/>
                    <a:pt x="345" y="19"/>
                  </a:cubicBezTo>
                  <a:cubicBezTo>
                    <a:pt x="345" y="19"/>
                    <a:pt x="346" y="19"/>
                    <a:pt x="346" y="19"/>
                  </a:cubicBezTo>
                  <a:cubicBezTo>
                    <a:pt x="346" y="18"/>
                    <a:pt x="347" y="18"/>
                    <a:pt x="347" y="18"/>
                  </a:cubicBezTo>
                  <a:cubicBezTo>
                    <a:pt x="348" y="18"/>
                    <a:pt x="348" y="18"/>
                    <a:pt x="348" y="18"/>
                  </a:cubicBezTo>
                  <a:cubicBezTo>
                    <a:pt x="348" y="18"/>
                    <a:pt x="348" y="18"/>
                    <a:pt x="348" y="18"/>
                  </a:cubicBezTo>
                  <a:cubicBezTo>
                    <a:pt x="348" y="20"/>
                    <a:pt x="348" y="20"/>
                    <a:pt x="348" y="20"/>
                  </a:cubicBezTo>
                  <a:cubicBezTo>
                    <a:pt x="348" y="20"/>
                    <a:pt x="347" y="21"/>
                    <a:pt x="347" y="21"/>
                  </a:cubicBezTo>
                  <a:cubicBezTo>
                    <a:pt x="347" y="21"/>
                    <a:pt x="346" y="21"/>
                    <a:pt x="346" y="21"/>
                  </a:cubicBezTo>
                  <a:cubicBezTo>
                    <a:pt x="345" y="21"/>
                    <a:pt x="345" y="21"/>
                    <a:pt x="344" y="21"/>
                  </a:cubicBezTo>
                  <a:cubicBezTo>
                    <a:pt x="344" y="22"/>
                    <a:pt x="344" y="22"/>
                    <a:pt x="343" y="22"/>
                  </a:cubicBezTo>
                  <a:close/>
                  <a:moveTo>
                    <a:pt x="346" y="12"/>
                  </a:moveTo>
                  <a:cubicBezTo>
                    <a:pt x="346" y="11"/>
                    <a:pt x="346" y="11"/>
                    <a:pt x="346" y="10"/>
                  </a:cubicBezTo>
                  <a:cubicBezTo>
                    <a:pt x="346" y="10"/>
                    <a:pt x="345" y="9"/>
                    <a:pt x="345" y="9"/>
                  </a:cubicBezTo>
                  <a:cubicBezTo>
                    <a:pt x="345" y="9"/>
                    <a:pt x="344" y="8"/>
                    <a:pt x="344" y="8"/>
                  </a:cubicBezTo>
                  <a:cubicBezTo>
                    <a:pt x="343" y="8"/>
                    <a:pt x="343" y="8"/>
                    <a:pt x="342" y="8"/>
                  </a:cubicBezTo>
                  <a:cubicBezTo>
                    <a:pt x="342" y="8"/>
                    <a:pt x="341" y="8"/>
                    <a:pt x="340" y="8"/>
                  </a:cubicBezTo>
                  <a:cubicBezTo>
                    <a:pt x="340" y="8"/>
                    <a:pt x="340" y="9"/>
                    <a:pt x="339" y="9"/>
                  </a:cubicBezTo>
                  <a:cubicBezTo>
                    <a:pt x="339" y="9"/>
                    <a:pt x="338" y="10"/>
                    <a:pt x="338" y="10"/>
                  </a:cubicBezTo>
                  <a:cubicBezTo>
                    <a:pt x="338" y="11"/>
                    <a:pt x="338" y="11"/>
                    <a:pt x="338" y="12"/>
                  </a:cubicBezTo>
                  <a:cubicBezTo>
                    <a:pt x="346" y="12"/>
                    <a:pt x="346" y="12"/>
                    <a:pt x="346" y="12"/>
                  </a:cubicBezTo>
                  <a:close/>
                  <a:moveTo>
                    <a:pt x="361" y="9"/>
                  </a:moveTo>
                  <a:cubicBezTo>
                    <a:pt x="361" y="9"/>
                    <a:pt x="361" y="9"/>
                    <a:pt x="361" y="9"/>
                  </a:cubicBezTo>
                  <a:cubicBezTo>
                    <a:pt x="360" y="9"/>
                    <a:pt x="360" y="9"/>
                    <a:pt x="360" y="9"/>
                  </a:cubicBezTo>
                  <a:cubicBezTo>
                    <a:pt x="360" y="9"/>
                    <a:pt x="360" y="9"/>
                    <a:pt x="359" y="9"/>
                  </a:cubicBezTo>
                  <a:cubicBezTo>
                    <a:pt x="359" y="9"/>
                    <a:pt x="358" y="9"/>
                    <a:pt x="357" y="9"/>
                  </a:cubicBezTo>
                  <a:cubicBezTo>
                    <a:pt x="357" y="9"/>
                    <a:pt x="356" y="10"/>
                    <a:pt x="355" y="10"/>
                  </a:cubicBezTo>
                  <a:cubicBezTo>
                    <a:pt x="355" y="21"/>
                    <a:pt x="355" y="21"/>
                    <a:pt x="355" y="21"/>
                  </a:cubicBezTo>
                  <a:cubicBezTo>
                    <a:pt x="353" y="21"/>
                    <a:pt x="353" y="21"/>
                    <a:pt x="353" y="21"/>
                  </a:cubicBezTo>
                  <a:cubicBezTo>
                    <a:pt x="353" y="6"/>
                    <a:pt x="353" y="6"/>
                    <a:pt x="353" y="6"/>
                  </a:cubicBezTo>
                  <a:cubicBezTo>
                    <a:pt x="355" y="6"/>
                    <a:pt x="355" y="6"/>
                    <a:pt x="355" y="6"/>
                  </a:cubicBezTo>
                  <a:cubicBezTo>
                    <a:pt x="355" y="8"/>
                    <a:pt x="355" y="8"/>
                    <a:pt x="355" y="8"/>
                  </a:cubicBezTo>
                  <a:cubicBezTo>
                    <a:pt x="356" y="7"/>
                    <a:pt x="357" y="7"/>
                    <a:pt x="358" y="7"/>
                  </a:cubicBezTo>
                  <a:cubicBezTo>
                    <a:pt x="358" y="6"/>
                    <a:pt x="359" y="6"/>
                    <a:pt x="360" y="6"/>
                  </a:cubicBezTo>
                  <a:cubicBezTo>
                    <a:pt x="360" y="6"/>
                    <a:pt x="360" y="6"/>
                    <a:pt x="360" y="6"/>
                  </a:cubicBezTo>
                  <a:cubicBezTo>
                    <a:pt x="360" y="6"/>
                    <a:pt x="361" y="6"/>
                    <a:pt x="361" y="6"/>
                  </a:cubicBezTo>
                  <a:cubicBezTo>
                    <a:pt x="361" y="9"/>
                    <a:pt x="361" y="9"/>
                    <a:pt x="361" y="9"/>
                  </a:cubicBezTo>
                  <a:close/>
                  <a:moveTo>
                    <a:pt x="369" y="22"/>
                  </a:moveTo>
                  <a:cubicBezTo>
                    <a:pt x="368" y="22"/>
                    <a:pt x="367" y="21"/>
                    <a:pt x="366" y="21"/>
                  </a:cubicBezTo>
                  <a:cubicBezTo>
                    <a:pt x="365" y="21"/>
                    <a:pt x="364" y="21"/>
                    <a:pt x="364" y="20"/>
                  </a:cubicBezTo>
                  <a:cubicBezTo>
                    <a:pt x="364" y="17"/>
                    <a:pt x="364" y="17"/>
                    <a:pt x="364" y="17"/>
                  </a:cubicBezTo>
                  <a:cubicBezTo>
                    <a:pt x="364" y="17"/>
                    <a:pt x="364" y="17"/>
                    <a:pt x="364" y="17"/>
                  </a:cubicBezTo>
                  <a:cubicBezTo>
                    <a:pt x="364" y="18"/>
                    <a:pt x="364" y="18"/>
                    <a:pt x="364" y="18"/>
                  </a:cubicBezTo>
                  <a:cubicBezTo>
                    <a:pt x="365" y="18"/>
                    <a:pt x="365" y="18"/>
                    <a:pt x="366" y="19"/>
                  </a:cubicBezTo>
                  <a:cubicBezTo>
                    <a:pt x="366" y="19"/>
                    <a:pt x="367" y="19"/>
                    <a:pt x="367" y="19"/>
                  </a:cubicBezTo>
                  <a:cubicBezTo>
                    <a:pt x="368" y="19"/>
                    <a:pt x="368" y="19"/>
                    <a:pt x="369" y="19"/>
                  </a:cubicBezTo>
                  <a:cubicBezTo>
                    <a:pt x="369" y="19"/>
                    <a:pt x="370" y="19"/>
                    <a:pt x="370" y="19"/>
                  </a:cubicBezTo>
                  <a:cubicBezTo>
                    <a:pt x="370" y="19"/>
                    <a:pt x="371" y="19"/>
                    <a:pt x="371" y="19"/>
                  </a:cubicBezTo>
                  <a:cubicBezTo>
                    <a:pt x="371" y="19"/>
                    <a:pt x="372" y="18"/>
                    <a:pt x="372" y="18"/>
                  </a:cubicBezTo>
                  <a:cubicBezTo>
                    <a:pt x="372" y="18"/>
                    <a:pt x="372" y="18"/>
                    <a:pt x="372" y="17"/>
                  </a:cubicBezTo>
                  <a:cubicBezTo>
                    <a:pt x="372" y="17"/>
                    <a:pt x="372" y="16"/>
                    <a:pt x="371" y="16"/>
                  </a:cubicBezTo>
                  <a:cubicBezTo>
                    <a:pt x="371" y="16"/>
                    <a:pt x="371" y="15"/>
                    <a:pt x="370" y="15"/>
                  </a:cubicBezTo>
                  <a:cubicBezTo>
                    <a:pt x="369" y="15"/>
                    <a:pt x="369" y="15"/>
                    <a:pt x="368" y="15"/>
                  </a:cubicBezTo>
                  <a:cubicBezTo>
                    <a:pt x="368" y="15"/>
                    <a:pt x="367" y="15"/>
                    <a:pt x="367" y="14"/>
                  </a:cubicBezTo>
                  <a:cubicBezTo>
                    <a:pt x="366" y="14"/>
                    <a:pt x="365" y="14"/>
                    <a:pt x="364" y="13"/>
                  </a:cubicBezTo>
                  <a:cubicBezTo>
                    <a:pt x="364" y="12"/>
                    <a:pt x="364" y="11"/>
                    <a:pt x="364" y="10"/>
                  </a:cubicBezTo>
                  <a:cubicBezTo>
                    <a:pt x="364" y="9"/>
                    <a:pt x="364" y="8"/>
                    <a:pt x="365" y="7"/>
                  </a:cubicBezTo>
                  <a:cubicBezTo>
                    <a:pt x="366" y="6"/>
                    <a:pt x="368" y="6"/>
                    <a:pt x="369" y="6"/>
                  </a:cubicBezTo>
                  <a:cubicBezTo>
                    <a:pt x="370" y="6"/>
                    <a:pt x="371" y="6"/>
                    <a:pt x="372" y="6"/>
                  </a:cubicBezTo>
                  <a:cubicBezTo>
                    <a:pt x="373" y="6"/>
                    <a:pt x="373" y="6"/>
                    <a:pt x="374" y="7"/>
                  </a:cubicBezTo>
                  <a:cubicBezTo>
                    <a:pt x="374" y="10"/>
                    <a:pt x="374" y="10"/>
                    <a:pt x="374" y="10"/>
                  </a:cubicBezTo>
                  <a:cubicBezTo>
                    <a:pt x="374" y="10"/>
                    <a:pt x="374" y="10"/>
                    <a:pt x="374" y="10"/>
                  </a:cubicBezTo>
                  <a:cubicBezTo>
                    <a:pt x="373" y="9"/>
                    <a:pt x="372" y="9"/>
                    <a:pt x="372" y="8"/>
                  </a:cubicBezTo>
                  <a:cubicBezTo>
                    <a:pt x="371" y="8"/>
                    <a:pt x="370" y="8"/>
                    <a:pt x="369" y="8"/>
                  </a:cubicBezTo>
                  <a:cubicBezTo>
                    <a:pt x="368" y="8"/>
                    <a:pt x="368" y="8"/>
                    <a:pt x="367" y="8"/>
                  </a:cubicBezTo>
                  <a:cubicBezTo>
                    <a:pt x="367" y="9"/>
                    <a:pt x="366" y="9"/>
                    <a:pt x="366" y="10"/>
                  </a:cubicBezTo>
                  <a:cubicBezTo>
                    <a:pt x="366" y="11"/>
                    <a:pt x="366" y="11"/>
                    <a:pt x="367" y="11"/>
                  </a:cubicBezTo>
                  <a:cubicBezTo>
                    <a:pt x="367" y="12"/>
                    <a:pt x="368" y="12"/>
                    <a:pt x="368" y="12"/>
                  </a:cubicBezTo>
                  <a:cubicBezTo>
                    <a:pt x="369" y="12"/>
                    <a:pt x="369" y="12"/>
                    <a:pt x="370" y="12"/>
                  </a:cubicBezTo>
                  <a:cubicBezTo>
                    <a:pt x="370" y="13"/>
                    <a:pt x="371" y="13"/>
                    <a:pt x="371" y="13"/>
                  </a:cubicBezTo>
                  <a:cubicBezTo>
                    <a:pt x="372" y="13"/>
                    <a:pt x="373" y="14"/>
                    <a:pt x="374" y="14"/>
                  </a:cubicBezTo>
                  <a:cubicBezTo>
                    <a:pt x="374" y="15"/>
                    <a:pt x="375" y="16"/>
                    <a:pt x="375" y="17"/>
                  </a:cubicBezTo>
                  <a:cubicBezTo>
                    <a:pt x="375" y="17"/>
                    <a:pt x="374" y="18"/>
                    <a:pt x="374" y="19"/>
                  </a:cubicBezTo>
                  <a:cubicBezTo>
                    <a:pt x="374" y="19"/>
                    <a:pt x="374" y="20"/>
                    <a:pt x="373" y="20"/>
                  </a:cubicBezTo>
                  <a:cubicBezTo>
                    <a:pt x="372" y="21"/>
                    <a:pt x="372" y="21"/>
                    <a:pt x="371" y="21"/>
                  </a:cubicBezTo>
                  <a:cubicBezTo>
                    <a:pt x="371" y="21"/>
                    <a:pt x="370" y="22"/>
                    <a:pt x="369" y="22"/>
                  </a:cubicBezTo>
                  <a:close/>
                  <a:moveTo>
                    <a:pt x="381" y="21"/>
                  </a:moveTo>
                  <a:cubicBezTo>
                    <a:pt x="379" y="21"/>
                    <a:pt x="379" y="21"/>
                    <a:pt x="379" y="21"/>
                  </a:cubicBezTo>
                  <a:cubicBezTo>
                    <a:pt x="379" y="6"/>
                    <a:pt x="379" y="6"/>
                    <a:pt x="379" y="6"/>
                  </a:cubicBezTo>
                  <a:cubicBezTo>
                    <a:pt x="381" y="6"/>
                    <a:pt x="381" y="6"/>
                    <a:pt x="381" y="6"/>
                  </a:cubicBezTo>
                  <a:cubicBezTo>
                    <a:pt x="381" y="21"/>
                    <a:pt x="381" y="21"/>
                    <a:pt x="381" y="21"/>
                  </a:cubicBezTo>
                  <a:close/>
                  <a:moveTo>
                    <a:pt x="381" y="3"/>
                  </a:moveTo>
                  <a:cubicBezTo>
                    <a:pt x="379" y="3"/>
                    <a:pt x="379" y="3"/>
                    <a:pt x="379" y="3"/>
                  </a:cubicBezTo>
                  <a:cubicBezTo>
                    <a:pt x="379" y="1"/>
                    <a:pt x="379" y="1"/>
                    <a:pt x="379" y="1"/>
                  </a:cubicBezTo>
                  <a:cubicBezTo>
                    <a:pt x="381" y="1"/>
                    <a:pt x="381" y="1"/>
                    <a:pt x="381" y="1"/>
                  </a:cubicBezTo>
                  <a:cubicBezTo>
                    <a:pt x="381" y="3"/>
                    <a:pt x="381" y="3"/>
                    <a:pt x="381" y="3"/>
                  </a:cubicBezTo>
                  <a:close/>
                  <a:moveTo>
                    <a:pt x="391" y="22"/>
                  </a:moveTo>
                  <a:cubicBezTo>
                    <a:pt x="390" y="22"/>
                    <a:pt x="389" y="21"/>
                    <a:pt x="388" y="20"/>
                  </a:cubicBezTo>
                  <a:cubicBezTo>
                    <a:pt x="387" y="20"/>
                    <a:pt x="387" y="18"/>
                    <a:pt x="387" y="17"/>
                  </a:cubicBezTo>
                  <a:cubicBezTo>
                    <a:pt x="387" y="8"/>
                    <a:pt x="387" y="8"/>
                    <a:pt x="387" y="8"/>
                  </a:cubicBezTo>
                  <a:cubicBezTo>
                    <a:pt x="385" y="8"/>
                    <a:pt x="385" y="8"/>
                    <a:pt x="385" y="8"/>
                  </a:cubicBezTo>
                  <a:cubicBezTo>
                    <a:pt x="385" y="6"/>
                    <a:pt x="385" y="6"/>
                    <a:pt x="385" y="6"/>
                  </a:cubicBezTo>
                  <a:cubicBezTo>
                    <a:pt x="387" y="6"/>
                    <a:pt x="387" y="6"/>
                    <a:pt x="387" y="6"/>
                  </a:cubicBezTo>
                  <a:cubicBezTo>
                    <a:pt x="387" y="2"/>
                    <a:pt x="387" y="2"/>
                    <a:pt x="387" y="2"/>
                  </a:cubicBezTo>
                  <a:cubicBezTo>
                    <a:pt x="390" y="2"/>
                    <a:pt x="390" y="2"/>
                    <a:pt x="390" y="2"/>
                  </a:cubicBezTo>
                  <a:cubicBezTo>
                    <a:pt x="390" y="6"/>
                    <a:pt x="390" y="6"/>
                    <a:pt x="390" y="6"/>
                  </a:cubicBezTo>
                  <a:cubicBezTo>
                    <a:pt x="394" y="6"/>
                    <a:pt x="394" y="6"/>
                    <a:pt x="394" y="6"/>
                  </a:cubicBezTo>
                  <a:cubicBezTo>
                    <a:pt x="394" y="8"/>
                    <a:pt x="394" y="8"/>
                    <a:pt x="394" y="8"/>
                  </a:cubicBezTo>
                  <a:cubicBezTo>
                    <a:pt x="390" y="8"/>
                    <a:pt x="390" y="8"/>
                    <a:pt x="390" y="8"/>
                  </a:cubicBezTo>
                  <a:cubicBezTo>
                    <a:pt x="390" y="15"/>
                    <a:pt x="390" y="15"/>
                    <a:pt x="390" y="15"/>
                  </a:cubicBezTo>
                  <a:cubicBezTo>
                    <a:pt x="390" y="16"/>
                    <a:pt x="390" y="17"/>
                    <a:pt x="390" y="17"/>
                  </a:cubicBezTo>
                  <a:cubicBezTo>
                    <a:pt x="390" y="18"/>
                    <a:pt x="390" y="18"/>
                    <a:pt x="390" y="18"/>
                  </a:cubicBezTo>
                  <a:cubicBezTo>
                    <a:pt x="390" y="19"/>
                    <a:pt x="390" y="19"/>
                    <a:pt x="391" y="19"/>
                  </a:cubicBezTo>
                  <a:cubicBezTo>
                    <a:pt x="391" y="19"/>
                    <a:pt x="391" y="19"/>
                    <a:pt x="392" y="19"/>
                  </a:cubicBezTo>
                  <a:cubicBezTo>
                    <a:pt x="392" y="19"/>
                    <a:pt x="393" y="19"/>
                    <a:pt x="393" y="19"/>
                  </a:cubicBezTo>
                  <a:cubicBezTo>
                    <a:pt x="394" y="19"/>
                    <a:pt x="394" y="19"/>
                    <a:pt x="394" y="19"/>
                  </a:cubicBezTo>
                  <a:cubicBezTo>
                    <a:pt x="394" y="19"/>
                    <a:pt x="394" y="19"/>
                    <a:pt x="394" y="19"/>
                  </a:cubicBezTo>
                  <a:cubicBezTo>
                    <a:pt x="394" y="21"/>
                    <a:pt x="394" y="21"/>
                    <a:pt x="394" y="21"/>
                  </a:cubicBezTo>
                  <a:cubicBezTo>
                    <a:pt x="394" y="21"/>
                    <a:pt x="393" y="21"/>
                    <a:pt x="393" y="21"/>
                  </a:cubicBezTo>
                  <a:cubicBezTo>
                    <a:pt x="392" y="21"/>
                    <a:pt x="392" y="22"/>
                    <a:pt x="391" y="22"/>
                  </a:cubicBezTo>
                  <a:close/>
                  <a:moveTo>
                    <a:pt x="410" y="6"/>
                  </a:moveTo>
                  <a:cubicBezTo>
                    <a:pt x="401" y="27"/>
                    <a:pt x="401" y="27"/>
                    <a:pt x="401" y="27"/>
                  </a:cubicBezTo>
                  <a:cubicBezTo>
                    <a:pt x="399" y="27"/>
                    <a:pt x="399" y="27"/>
                    <a:pt x="399" y="27"/>
                  </a:cubicBezTo>
                  <a:cubicBezTo>
                    <a:pt x="401" y="20"/>
                    <a:pt x="401" y="20"/>
                    <a:pt x="401" y="20"/>
                  </a:cubicBezTo>
                  <a:cubicBezTo>
                    <a:pt x="396" y="6"/>
                    <a:pt x="396" y="6"/>
                    <a:pt x="396" y="6"/>
                  </a:cubicBezTo>
                  <a:cubicBezTo>
                    <a:pt x="399" y="6"/>
                    <a:pt x="399" y="6"/>
                    <a:pt x="399" y="6"/>
                  </a:cubicBezTo>
                  <a:cubicBezTo>
                    <a:pt x="403" y="17"/>
                    <a:pt x="403" y="17"/>
                    <a:pt x="403" y="17"/>
                  </a:cubicBezTo>
                  <a:cubicBezTo>
                    <a:pt x="407" y="6"/>
                    <a:pt x="407" y="6"/>
                    <a:pt x="407" y="6"/>
                  </a:cubicBezTo>
                  <a:lnTo>
                    <a:pt x="410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s1iďê">
              <a:extLst>
                <a:ext uri="{FF2B5EF4-FFF2-40B4-BE49-F238E27FC236}">
                  <a16:creationId xmlns="" xmlns:a16="http://schemas.microsoft.com/office/drawing/2014/main" id="{79B4847C-3422-4183-B9EC-FF62F2789508}"/>
                </a:ext>
              </a:extLst>
            </p:cNvPr>
            <p:cNvSpPr/>
            <p:nvPr/>
          </p:nvSpPr>
          <p:spPr bwMode="auto">
            <a:xfrm>
              <a:off x="19913630" y="-1846759"/>
              <a:ext cx="648510" cy="684538"/>
            </a:xfrm>
            <a:custGeom>
              <a:avLst/>
              <a:gdLst>
                <a:gd name="T0" fmla="*/ 48 w 64"/>
                <a:gd name="T1" fmla="*/ 0 h 67"/>
                <a:gd name="T2" fmla="*/ 54 w 64"/>
                <a:gd name="T3" fmla="*/ 4 h 67"/>
                <a:gd name="T4" fmla="*/ 54 w 64"/>
                <a:gd name="T5" fmla="*/ 7 h 67"/>
                <a:gd name="T6" fmla="*/ 52 w 64"/>
                <a:gd name="T7" fmla="*/ 10 h 67"/>
                <a:gd name="T8" fmla="*/ 50 w 64"/>
                <a:gd name="T9" fmla="*/ 15 h 67"/>
                <a:gd name="T10" fmla="*/ 47 w 64"/>
                <a:gd name="T11" fmla="*/ 21 h 67"/>
                <a:gd name="T12" fmla="*/ 51 w 64"/>
                <a:gd name="T13" fmla="*/ 21 h 67"/>
                <a:gd name="T14" fmla="*/ 51 w 64"/>
                <a:gd name="T15" fmla="*/ 20 h 67"/>
                <a:gd name="T16" fmla="*/ 60 w 64"/>
                <a:gd name="T17" fmla="*/ 20 h 67"/>
                <a:gd name="T18" fmla="*/ 60 w 64"/>
                <a:gd name="T19" fmla="*/ 22 h 67"/>
                <a:gd name="T20" fmla="*/ 58 w 64"/>
                <a:gd name="T21" fmla="*/ 24 h 67"/>
                <a:gd name="T22" fmla="*/ 51 w 64"/>
                <a:gd name="T23" fmla="*/ 27 h 67"/>
                <a:gd name="T24" fmla="*/ 45 w 64"/>
                <a:gd name="T25" fmla="*/ 29 h 67"/>
                <a:gd name="T26" fmla="*/ 37 w 64"/>
                <a:gd name="T27" fmla="*/ 40 h 67"/>
                <a:gd name="T28" fmla="*/ 52 w 64"/>
                <a:gd name="T29" fmla="*/ 51 h 67"/>
                <a:gd name="T30" fmla="*/ 64 w 64"/>
                <a:gd name="T31" fmla="*/ 52 h 67"/>
                <a:gd name="T32" fmla="*/ 64 w 64"/>
                <a:gd name="T33" fmla="*/ 53 h 67"/>
                <a:gd name="T34" fmla="*/ 64 w 64"/>
                <a:gd name="T35" fmla="*/ 54 h 67"/>
                <a:gd name="T36" fmla="*/ 58 w 64"/>
                <a:gd name="T37" fmla="*/ 56 h 67"/>
                <a:gd name="T38" fmla="*/ 56 w 64"/>
                <a:gd name="T39" fmla="*/ 59 h 67"/>
                <a:gd name="T40" fmla="*/ 50 w 64"/>
                <a:gd name="T41" fmla="*/ 60 h 67"/>
                <a:gd name="T42" fmla="*/ 45 w 64"/>
                <a:gd name="T43" fmla="*/ 56 h 67"/>
                <a:gd name="T44" fmla="*/ 41 w 64"/>
                <a:gd name="T45" fmla="*/ 49 h 67"/>
                <a:gd name="T46" fmla="*/ 38 w 64"/>
                <a:gd name="T47" fmla="*/ 45 h 67"/>
                <a:gd name="T48" fmla="*/ 35 w 64"/>
                <a:gd name="T49" fmla="*/ 42 h 67"/>
                <a:gd name="T50" fmla="*/ 29 w 64"/>
                <a:gd name="T51" fmla="*/ 49 h 67"/>
                <a:gd name="T52" fmla="*/ 14 w 64"/>
                <a:gd name="T53" fmla="*/ 61 h 67"/>
                <a:gd name="T54" fmla="*/ 0 w 64"/>
                <a:gd name="T55" fmla="*/ 67 h 67"/>
                <a:gd name="T56" fmla="*/ 0 w 64"/>
                <a:gd name="T57" fmla="*/ 66 h 67"/>
                <a:gd name="T58" fmla="*/ 9 w 64"/>
                <a:gd name="T59" fmla="*/ 60 h 67"/>
                <a:gd name="T60" fmla="*/ 27 w 64"/>
                <a:gd name="T61" fmla="*/ 40 h 67"/>
                <a:gd name="T62" fmla="*/ 33 w 64"/>
                <a:gd name="T63" fmla="*/ 31 h 67"/>
                <a:gd name="T64" fmla="*/ 25 w 64"/>
                <a:gd name="T65" fmla="*/ 23 h 67"/>
                <a:gd name="T66" fmla="*/ 26 w 64"/>
                <a:gd name="T67" fmla="*/ 23 h 67"/>
                <a:gd name="T68" fmla="*/ 38 w 64"/>
                <a:gd name="T69" fmla="*/ 23 h 67"/>
                <a:gd name="T70" fmla="*/ 42 w 64"/>
                <a:gd name="T71" fmla="*/ 16 h 67"/>
                <a:gd name="T72" fmla="*/ 45 w 64"/>
                <a:gd name="T73" fmla="*/ 10 h 67"/>
                <a:gd name="T74" fmla="*/ 48 w 64"/>
                <a:gd name="T7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67">
                  <a:moveTo>
                    <a:pt x="48" y="0"/>
                  </a:moveTo>
                  <a:cubicBezTo>
                    <a:pt x="52" y="0"/>
                    <a:pt x="52" y="2"/>
                    <a:pt x="54" y="4"/>
                  </a:cubicBezTo>
                  <a:cubicBezTo>
                    <a:pt x="54" y="5"/>
                    <a:pt x="54" y="6"/>
                    <a:pt x="54" y="7"/>
                  </a:cubicBezTo>
                  <a:cubicBezTo>
                    <a:pt x="54" y="8"/>
                    <a:pt x="53" y="9"/>
                    <a:pt x="52" y="10"/>
                  </a:cubicBezTo>
                  <a:cubicBezTo>
                    <a:pt x="51" y="12"/>
                    <a:pt x="51" y="13"/>
                    <a:pt x="50" y="15"/>
                  </a:cubicBezTo>
                  <a:cubicBezTo>
                    <a:pt x="49" y="17"/>
                    <a:pt x="48" y="19"/>
                    <a:pt x="47" y="21"/>
                  </a:cubicBezTo>
                  <a:cubicBezTo>
                    <a:pt x="49" y="21"/>
                    <a:pt x="50" y="21"/>
                    <a:pt x="51" y="21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4" y="20"/>
                    <a:pt x="57" y="20"/>
                    <a:pt x="60" y="20"/>
                  </a:cubicBezTo>
                  <a:cubicBezTo>
                    <a:pt x="60" y="21"/>
                    <a:pt x="60" y="21"/>
                    <a:pt x="60" y="22"/>
                  </a:cubicBezTo>
                  <a:cubicBezTo>
                    <a:pt x="59" y="22"/>
                    <a:pt x="59" y="23"/>
                    <a:pt x="58" y="24"/>
                  </a:cubicBezTo>
                  <a:cubicBezTo>
                    <a:pt x="56" y="25"/>
                    <a:pt x="53" y="26"/>
                    <a:pt x="51" y="27"/>
                  </a:cubicBezTo>
                  <a:cubicBezTo>
                    <a:pt x="49" y="28"/>
                    <a:pt x="47" y="28"/>
                    <a:pt x="45" y="29"/>
                  </a:cubicBezTo>
                  <a:cubicBezTo>
                    <a:pt x="43" y="30"/>
                    <a:pt x="38" y="38"/>
                    <a:pt x="37" y="40"/>
                  </a:cubicBezTo>
                  <a:cubicBezTo>
                    <a:pt x="42" y="43"/>
                    <a:pt x="46" y="48"/>
                    <a:pt x="52" y="51"/>
                  </a:cubicBezTo>
                  <a:cubicBezTo>
                    <a:pt x="55" y="52"/>
                    <a:pt x="60" y="52"/>
                    <a:pt x="64" y="52"/>
                  </a:cubicBezTo>
                  <a:cubicBezTo>
                    <a:pt x="64" y="52"/>
                    <a:pt x="64" y="52"/>
                    <a:pt x="64" y="53"/>
                  </a:cubicBezTo>
                  <a:cubicBezTo>
                    <a:pt x="64" y="53"/>
                    <a:pt x="64" y="53"/>
                    <a:pt x="64" y="54"/>
                  </a:cubicBezTo>
                  <a:cubicBezTo>
                    <a:pt x="62" y="54"/>
                    <a:pt x="59" y="55"/>
                    <a:pt x="58" y="56"/>
                  </a:cubicBezTo>
                  <a:cubicBezTo>
                    <a:pt x="57" y="57"/>
                    <a:pt x="57" y="58"/>
                    <a:pt x="56" y="59"/>
                  </a:cubicBezTo>
                  <a:cubicBezTo>
                    <a:pt x="55" y="60"/>
                    <a:pt x="52" y="60"/>
                    <a:pt x="50" y="60"/>
                  </a:cubicBezTo>
                  <a:cubicBezTo>
                    <a:pt x="49" y="58"/>
                    <a:pt x="46" y="58"/>
                    <a:pt x="45" y="56"/>
                  </a:cubicBezTo>
                  <a:cubicBezTo>
                    <a:pt x="44" y="54"/>
                    <a:pt x="43" y="51"/>
                    <a:pt x="41" y="49"/>
                  </a:cubicBezTo>
                  <a:cubicBezTo>
                    <a:pt x="41" y="47"/>
                    <a:pt x="39" y="46"/>
                    <a:pt x="38" y="45"/>
                  </a:cubicBezTo>
                  <a:cubicBezTo>
                    <a:pt x="38" y="44"/>
                    <a:pt x="37" y="42"/>
                    <a:pt x="35" y="42"/>
                  </a:cubicBezTo>
                  <a:cubicBezTo>
                    <a:pt x="34" y="45"/>
                    <a:pt x="31" y="47"/>
                    <a:pt x="29" y="49"/>
                  </a:cubicBezTo>
                  <a:cubicBezTo>
                    <a:pt x="25" y="55"/>
                    <a:pt x="20" y="58"/>
                    <a:pt x="14" y="61"/>
                  </a:cubicBezTo>
                  <a:cubicBezTo>
                    <a:pt x="10" y="64"/>
                    <a:pt x="6" y="67"/>
                    <a:pt x="0" y="67"/>
                  </a:cubicBezTo>
                  <a:cubicBezTo>
                    <a:pt x="0" y="67"/>
                    <a:pt x="0" y="67"/>
                    <a:pt x="0" y="66"/>
                  </a:cubicBezTo>
                  <a:cubicBezTo>
                    <a:pt x="4" y="65"/>
                    <a:pt x="6" y="62"/>
                    <a:pt x="9" y="60"/>
                  </a:cubicBezTo>
                  <a:cubicBezTo>
                    <a:pt x="16" y="55"/>
                    <a:pt x="22" y="48"/>
                    <a:pt x="27" y="40"/>
                  </a:cubicBezTo>
                  <a:cubicBezTo>
                    <a:pt x="29" y="37"/>
                    <a:pt x="32" y="34"/>
                    <a:pt x="33" y="31"/>
                  </a:cubicBezTo>
                  <a:cubicBezTo>
                    <a:pt x="30" y="30"/>
                    <a:pt x="25" y="26"/>
                    <a:pt x="25" y="23"/>
                  </a:cubicBezTo>
                  <a:cubicBezTo>
                    <a:pt x="25" y="23"/>
                    <a:pt x="26" y="23"/>
                    <a:pt x="26" y="23"/>
                  </a:cubicBezTo>
                  <a:cubicBezTo>
                    <a:pt x="29" y="25"/>
                    <a:pt x="34" y="24"/>
                    <a:pt x="38" y="23"/>
                  </a:cubicBezTo>
                  <a:cubicBezTo>
                    <a:pt x="39" y="21"/>
                    <a:pt x="41" y="19"/>
                    <a:pt x="42" y="16"/>
                  </a:cubicBezTo>
                  <a:cubicBezTo>
                    <a:pt x="43" y="14"/>
                    <a:pt x="44" y="12"/>
                    <a:pt x="45" y="10"/>
                  </a:cubicBezTo>
                  <a:cubicBezTo>
                    <a:pt x="46" y="7"/>
                    <a:pt x="48" y="4"/>
                    <a:pt x="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şľîḑe">
              <a:extLst>
                <a:ext uri="{FF2B5EF4-FFF2-40B4-BE49-F238E27FC236}">
                  <a16:creationId xmlns="" xmlns:a16="http://schemas.microsoft.com/office/drawing/2014/main" id="{883FABA8-C8EF-48E9-B2B5-39AFF4EB991C}"/>
                </a:ext>
              </a:extLst>
            </p:cNvPr>
            <p:cNvSpPr/>
            <p:nvPr/>
          </p:nvSpPr>
          <p:spPr bwMode="auto">
            <a:xfrm>
              <a:off x="18760724" y="-1867775"/>
              <a:ext cx="324255" cy="162127"/>
            </a:xfrm>
            <a:custGeom>
              <a:avLst/>
              <a:gdLst>
                <a:gd name="T0" fmla="*/ 6 w 32"/>
                <a:gd name="T1" fmla="*/ 0 h 16"/>
                <a:gd name="T2" fmla="*/ 17 w 32"/>
                <a:gd name="T3" fmla="*/ 4 h 16"/>
                <a:gd name="T4" fmla="*/ 18 w 32"/>
                <a:gd name="T5" fmla="*/ 8 h 16"/>
                <a:gd name="T6" fmla="*/ 24 w 32"/>
                <a:gd name="T7" fmla="*/ 7 h 16"/>
                <a:gd name="T8" fmla="*/ 25 w 32"/>
                <a:gd name="T9" fmla="*/ 5 h 16"/>
                <a:gd name="T10" fmla="*/ 31 w 32"/>
                <a:gd name="T11" fmla="*/ 6 h 16"/>
                <a:gd name="T12" fmla="*/ 32 w 32"/>
                <a:gd name="T13" fmla="*/ 8 h 16"/>
                <a:gd name="T14" fmla="*/ 31 w 32"/>
                <a:gd name="T15" fmla="*/ 9 h 16"/>
                <a:gd name="T16" fmla="*/ 14 w 32"/>
                <a:gd name="T17" fmla="*/ 15 h 16"/>
                <a:gd name="T18" fmla="*/ 14 w 32"/>
                <a:gd name="T19" fmla="*/ 14 h 16"/>
                <a:gd name="T20" fmla="*/ 16 w 32"/>
                <a:gd name="T21" fmla="*/ 13 h 16"/>
                <a:gd name="T22" fmla="*/ 16 w 32"/>
                <a:gd name="T23" fmla="*/ 13 h 16"/>
                <a:gd name="T24" fmla="*/ 15 w 32"/>
                <a:gd name="T25" fmla="*/ 13 h 16"/>
                <a:gd name="T26" fmla="*/ 13 w 32"/>
                <a:gd name="T27" fmla="*/ 14 h 16"/>
                <a:gd name="T28" fmla="*/ 0 w 32"/>
                <a:gd name="T29" fmla="*/ 16 h 16"/>
                <a:gd name="T30" fmla="*/ 0 w 32"/>
                <a:gd name="T31" fmla="*/ 15 h 16"/>
                <a:gd name="T32" fmla="*/ 9 w 32"/>
                <a:gd name="T33" fmla="*/ 6 h 16"/>
                <a:gd name="T34" fmla="*/ 6 w 32"/>
                <a:gd name="T3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16">
                  <a:moveTo>
                    <a:pt x="6" y="0"/>
                  </a:moveTo>
                  <a:cubicBezTo>
                    <a:pt x="9" y="0"/>
                    <a:pt x="16" y="2"/>
                    <a:pt x="17" y="4"/>
                  </a:cubicBezTo>
                  <a:cubicBezTo>
                    <a:pt x="18" y="5"/>
                    <a:pt x="18" y="7"/>
                    <a:pt x="18" y="8"/>
                  </a:cubicBezTo>
                  <a:cubicBezTo>
                    <a:pt x="19" y="8"/>
                    <a:pt x="23" y="7"/>
                    <a:pt x="24" y="7"/>
                  </a:cubicBezTo>
                  <a:cubicBezTo>
                    <a:pt x="24" y="6"/>
                    <a:pt x="24" y="6"/>
                    <a:pt x="25" y="5"/>
                  </a:cubicBezTo>
                  <a:cubicBezTo>
                    <a:pt x="25" y="5"/>
                    <a:pt x="30" y="6"/>
                    <a:pt x="31" y="6"/>
                  </a:cubicBezTo>
                  <a:cubicBezTo>
                    <a:pt x="32" y="6"/>
                    <a:pt x="32" y="7"/>
                    <a:pt x="32" y="8"/>
                  </a:cubicBezTo>
                  <a:cubicBezTo>
                    <a:pt x="32" y="8"/>
                    <a:pt x="32" y="9"/>
                    <a:pt x="31" y="9"/>
                  </a:cubicBezTo>
                  <a:cubicBezTo>
                    <a:pt x="25" y="10"/>
                    <a:pt x="21" y="15"/>
                    <a:pt x="14" y="15"/>
                  </a:cubicBezTo>
                  <a:cubicBezTo>
                    <a:pt x="14" y="15"/>
                    <a:pt x="14" y="15"/>
                    <a:pt x="14" y="14"/>
                  </a:cubicBezTo>
                  <a:cubicBezTo>
                    <a:pt x="15" y="14"/>
                    <a:pt x="15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5" y="13"/>
                    <a:pt x="15" y="13"/>
                  </a:cubicBezTo>
                  <a:cubicBezTo>
                    <a:pt x="14" y="13"/>
                    <a:pt x="14" y="13"/>
                    <a:pt x="13" y="14"/>
                  </a:cubicBezTo>
                  <a:cubicBezTo>
                    <a:pt x="9" y="15"/>
                    <a:pt x="5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4" y="15"/>
                    <a:pt x="9" y="11"/>
                    <a:pt x="9" y="6"/>
                  </a:cubicBezTo>
                  <a:cubicBezTo>
                    <a:pt x="8" y="6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ś1îḓê">
              <a:extLst>
                <a:ext uri="{FF2B5EF4-FFF2-40B4-BE49-F238E27FC236}">
                  <a16:creationId xmlns="" xmlns:a16="http://schemas.microsoft.com/office/drawing/2014/main" id="{7897839B-2D3D-423A-8E41-C8894A053C35}"/>
                </a:ext>
              </a:extLst>
            </p:cNvPr>
            <p:cNvSpPr/>
            <p:nvPr/>
          </p:nvSpPr>
          <p:spPr bwMode="auto">
            <a:xfrm>
              <a:off x="18700677" y="-1672622"/>
              <a:ext cx="303239" cy="171135"/>
            </a:xfrm>
            <a:custGeom>
              <a:avLst/>
              <a:gdLst>
                <a:gd name="T0" fmla="*/ 21 w 30"/>
                <a:gd name="T1" fmla="*/ 8 h 17"/>
                <a:gd name="T2" fmla="*/ 22 w 30"/>
                <a:gd name="T3" fmla="*/ 3 h 17"/>
                <a:gd name="T4" fmla="*/ 22 w 30"/>
                <a:gd name="T5" fmla="*/ 3 h 17"/>
                <a:gd name="T6" fmla="*/ 21 w 30"/>
                <a:gd name="T7" fmla="*/ 3 h 17"/>
                <a:gd name="T8" fmla="*/ 16 w 30"/>
                <a:gd name="T9" fmla="*/ 9 h 17"/>
                <a:gd name="T10" fmla="*/ 6 w 30"/>
                <a:gd name="T11" fmla="*/ 13 h 17"/>
                <a:gd name="T12" fmla="*/ 0 w 30"/>
                <a:gd name="T13" fmla="*/ 13 h 17"/>
                <a:gd name="T14" fmla="*/ 1 w 30"/>
                <a:gd name="T15" fmla="*/ 11 h 17"/>
                <a:gd name="T16" fmla="*/ 4 w 30"/>
                <a:gd name="T17" fmla="*/ 9 h 17"/>
                <a:gd name="T18" fmla="*/ 11 w 30"/>
                <a:gd name="T19" fmla="*/ 3 h 17"/>
                <a:gd name="T20" fmla="*/ 11 w 30"/>
                <a:gd name="T21" fmla="*/ 6 h 17"/>
                <a:gd name="T22" fmla="*/ 11 w 30"/>
                <a:gd name="T23" fmla="*/ 6 h 17"/>
                <a:gd name="T24" fmla="*/ 15 w 30"/>
                <a:gd name="T25" fmla="*/ 5 h 17"/>
                <a:gd name="T26" fmla="*/ 25 w 30"/>
                <a:gd name="T27" fmla="*/ 1 h 17"/>
                <a:gd name="T28" fmla="*/ 29 w 30"/>
                <a:gd name="T29" fmla="*/ 2 h 17"/>
                <a:gd name="T30" fmla="*/ 30 w 30"/>
                <a:gd name="T31" fmla="*/ 3 h 17"/>
                <a:gd name="T32" fmla="*/ 28 w 30"/>
                <a:gd name="T33" fmla="*/ 7 h 17"/>
                <a:gd name="T34" fmla="*/ 21 w 30"/>
                <a:gd name="T35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7">
                  <a:moveTo>
                    <a:pt x="21" y="8"/>
                  </a:moveTo>
                  <a:cubicBezTo>
                    <a:pt x="21" y="6"/>
                    <a:pt x="23" y="4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4"/>
                    <a:pt x="18" y="7"/>
                    <a:pt x="16" y="9"/>
                  </a:cubicBezTo>
                  <a:cubicBezTo>
                    <a:pt x="13" y="11"/>
                    <a:pt x="9" y="12"/>
                    <a:pt x="6" y="13"/>
                  </a:cubicBezTo>
                  <a:cubicBezTo>
                    <a:pt x="4" y="14"/>
                    <a:pt x="0" y="17"/>
                    <a:pt x="0" y="13"/>
                  </a:cubicBezTo>
                  <a:cubicBezTo>
                    <a:pt x="1" y="13"/>
                    <a:pt x="1" y="12"/>
                    <a:pt x="1" y="11"/>
                  </a:cubicBezTo>
                  <a:cubicBezTo>
                    <a:pt x="2" y="10"/>
                    <a:pt x="3" y="9"/>
                    <a:pt x="4" y="9"/>
                  </a:cubicBezTo>
                  <a:cubicBezTo>
                    <a:pt x="6" y="7"/>
                    <a:pt x="9" y="4"/>
                    <a:pt x="11" y="3"/>
                  </a:cubicBezTo>
                  <a:cubicBezTo>
                    <a:pt x="11" y="4"/>
                    <a:pt x="11" y="5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3" y="5"/>
                    <a:pt x="14" y="5"/>
                    <a:pt x="15" y="5"/>
                  </a:cubicBezTo>
                  <a:cubicBezTo>
                    <a:pt x="18" y="3"/>
                    <a:pt x="21" y="0"/>
                    <a:pt x="25" y="1"/>
                  </a:cubicBezTo>
                  <a:cubicBezTo>
                    <a:pt x="26" y="1"/>
                    <a:pt x="28" y="2"/>
                    <a:pt x="29" y="2"/>
                  </a:cubicBezTo>
                  <a:cubicBezTo>
                    <a:pt x="29" y="3"/>
                    <a:pt x="29" y="3"/>
                    <a:pt x="30" y="3"/>
                  </a:cubicBezTo>
                  <a:cubicBezTo>
                    <a:pt x="30" y="5"/>
                    <a:pt x="30" y="7"/>
                    <a:pt x="28" y="7"/>
                  </a:cubicBezTo>
                  <a:cubicBezTo>
                    <a:pt x="28" y="8"/>
                    <a:pt x="23" y="8"/>
                    <a:pt x="2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Sḻíḋê">
              <a:extLst>
                <a:ext uri="{FF2B5EF4-FFF2-40B4-BE49-F238E27FC236}">
                  <a16:creationId xmlns="" xmlns:a16="http://schemas.microsoft.com/office/drawing/2014/main" id="{0B28F465-03BD-4836-A2A6-E01D3BF36B3C}"/>
                </a:ext>
              </a:extLst>
            </p:cNvPr>
            <p:cNvSpPr/>
            <p:nvPr/>
          </p:nvSpPr>
          <p:spPr bwMode="auto">
            <a:xfrm>
              <a:off x="18568573" y="-1519501"/>
              <a:ext cx="567447" cy="375296"/>
            </a:xfrm>
            <a:custGeom>
              <a:avLst/>
              <a:gdLst>
                <a:gd name="T0" fmla="*/ 29 w 56"/>
                <a:gd name="T1" fmla="*/ 0 h 37"/>
                <a:gd name="T2" fmla="*/ 31 w 56"/>
                <a:gd name="T3" fmla="*/ 0 h 37"/>
                <a:gd name="T4" fmla="*/ 34 w 56"/>
                <a:gd name="T5" fmla="*/ 2 h 37"/>
                <a:gd name="T6" fmla="*/ 36 w 56"/>
                <a:gd name="T7" fmla="*/ 6 h 37"/>
                <a:gd name="T8" fmla="*/ 35 w 56"/>
                <a:gd name="T9" fmla="*/ 10 h 37"/>
                <a:gd name="T10" fmla="*/ 33 w 56"/>
                <a:gd name="T11" fmla="*/ 13 h 37"/>
                <a:gd name="T12" fmla="*/ 36 w 56"/>
                <a:gd name="T13" fmla="*/ 17 h 37"/>
                <a:gd name="T14" fmla="*/ 44 w 56"/>
                <a:gd name="T15" fmla="*/ 27 h 37"/>
                <a:gd name="T16" fmla="*/ 47 w 56"/>
                <a:gd name="T17" fmla="*/ 30 h 37"/>
                <a:gd name="T18" fmla="*/ 56 w 56"/>
                <a:gd name="T19" fmla="*/ 34 h 37"/>
                <a:gd name="T20" fmla="*/ 53 w 56"/>
                <a:gd name="T21" fmla="*/ 35 h 37"/>
                <a:gd name="T22" fmla="*/ 50 w 56"/>
                <a:gd name="T23" fmla="*/ 35 h 37"/>
                <a:gd name="T24" fmla="*/ 46 w 56"/>
                <a:gd name="T25" fmla="*/ 36 h 37"/>
                <a:gd name="T26" fmla="*/ 39 w 56"/>
                <a:gd name="T27" fmla="*/ 35 h 37"/>
                <a:gd name="T28" fmla="*/ 33 w 56"/>
                <a:gd name="T29" fmla="*/ 26 h 37"/>
                <a:gd name="T30" fmla="*/ 28 w 56"/>
                <a:gd name="T31" fmla="*/ 17 h 37"/>
                <a:gd name="T32" fmla="*/ 28 w 56"/>
                <a:gd name="T33" fmla="*/ 17 h 37"/>
                <a:gd name="T34" fmla="*/ 12 w 56"/>
                <a:gd name="T35" fmla="*/ 32 h 37"/>
                <a:gd name="T36" fmla="*/ 0 w 56"/>
                <a:gd name="T37" fmla="*/ 35 h 37"/>
                <a:gd name="T38" fmla="*/ 0 w 56"/>
                <a:gd name="T39" fmla="*/ 34 h 37"/>
                <a:gd name="T40" fmla="*/ 0 w 56"/>
                <a:gd name="T41" fmla="*/ 34 h 37"/>
                <a:gd name="T42" fmla="*/ 3 w 56"/>
                <a:gd name="T43" fmla="*/ 34 h 37"/>
                <a:gd name="T44" fmla="*/ 9 w 56"/>
                <a:gd name="T45" fmla="*/ 30 h 37"/>
                <a:gd name="T46" fmla="*/ 15 w 56"/>
                <a:gd name="T47" fmla="*/ 24 h 37"/>
                <a:gd name="T48" fmla="*/ 19 w 56"/>
                <a:gd name="T49" fmla="*/ 19 h 37"/>
                <a:gd name="T50" fmla="*/ 24 w 56"/>
                <a:gd name="T51" fmla="*/ 11 h 37"/>
                <a:gd name="T52" fmla="*/ 18 w 56"/>
                <a:gd name="T53" fmla="*/ 1 h 37"/>
                <a:gd name="T54" fmla="*/ 26 w 56"/>
                <a:gd name="T55" fmla="*/ 7 h 37"/>
                <a:gd name="T56" fmla="*/ 26 w 56"/>
                <a:gd name="T57" fmla="*/ 7 h 37"/>
                <a:gd name="T58" fmla="*/ 26 w 56"/>
                <a:gd name="T59" fmla="*/ 7 h 37"/>
                <a:gd name="T60" fmla="*/ 29 w 56"/>
                <a:gd name="T6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37">
                  <a:moveTo>
                    <a:pt x="29" y="0"/>
                  </a:moveTo>
                  <a:cubicBezTo>
                    <a:pt x="30" y="0"/>
                    <a:pt x="30" y="0"/>
                    <a:pt x="31" y="0"/>
                  </a:cubicBezTo>
                  <a:cubicBezTo>
                    <a:pt x="31" y="1"/>
                    <a:pt x="33" y="1"/>
                    <a:pt x="34" y="2"/>
                  </a:cubicBezTo>
                  <a:cubicBezTo>
                    <a:pt x="35" y="4"/>
                    <a:pt x="35" y="5"/>
                    <a:pt x="36" y="6"/>
                  </a:cubicBezTo>
                  <a:cubicBezTo>
                    <a:pt x="36" y="7"/>
                    <a:pt x="36" y="9"/>
                    <a:pt x="35" y="10"/>
                  </a:cubicBezTo>
                  <a:cubicBezTo>
                    <a:pt x="34" y="11"/>
                    <a:pt x="33" y="11"/>
                    <a:pt x="33" y="13"/>
                  </a:cubicBezTo>
                  <a:cubicBezTo>
                    <a:pt x="34" y="15"/>
                    <a:pt x="35" y="16"/>
                    <a:pt x="36" y="17"/>
                  </a:cubicBezTo>
                  <a:cubicBezTo>
                    <a:pt x="38" y="21"/>
                    <a:pt x="41" y="24"/>
                    <a:pt x="44" y="27"/>
                  </a:cubicBezTo>
                  <a:cubicBezTo>
                    <a:pt x="45" y="28"/>
                    <a:pt x="46" y="29"/>
                    <a:pt x="47" y="30"/>
                  </a:cubicBezTo>
                  <a:cubicBezTo>
                    <a:pt x="49" y="31"/>
                    <a:pt x="56" y="32"/>
                    <a:pt x="56" y="34"/>
                  </a:cubicBezTo>
                  <a:cubicBezTo>
                    <a:pt x="55" y="34"/>
                    <a:pt x="54" y="35"/>
                    <a:pt x="53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8" y="35"/>
                    <a:pt x="47" y="36"/>
                    <a:pt x="46" y="36"/>
                  </a:cubicBezTo>
                  <a:cubicBezTo>
                    <a:pt x="43" y="37"/>
                    <a:pt x="41" y="36"/>
                    <a:pt x="39" y="35"/>
                  </a:cubicBezTo>
                  <a:cubicBezTo>
                    <a:pt x="35" y="32"/>
                    <a:pt x="35" y="31"/>
                    <a:pt x="33" y="26"/>
                  </a:cubicBezTo>
                  <a:cubicBezTo>
                    <a:pt x="31" y="23"/>
                    <a:pt x="30" y="20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3" y="24"/>
                    <a:pt x="19" y="27"/>
                    <a:pt x="12" y="32"/>
                  </a:cubicBezTo>
                  <a:cubicBezTo>
                    <a:pt x="9" y="34"/>
                    <a:pt x="6" y="36"/>
                    <a:pt x="0" y="35"/>
                  </a:cubicBezTo>
                  <a:cubicBezTo>
                    <a:pt x="0" y="35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4"/>
                    <a:pt x="2" y="34"/>
                    <a:pt x="3" y="34"/>
                  </a:cubicBezTo>
                  <a:cubicBezTo>
                    <a:pt x="5" y="33"/>
                    <a:pt x="7" y="32"/>
                    <a:pt x="9" y="30"/>
                  </a:cubicBezTo>
                  <a:cubicBezTo>
                    <a:pt x="11" y="29"/>
                    <a:pt x="13" y="26"/>
                    <a:pt x="15" y="24"/>
                  </a:cubicBezTo>
                  <a:cubicBezTo>
                    <a:pt x="16" y="22"/>
                    <a:pt x="18" y="21"/>
                    <a:pt x="19" y="19"/>
                  </a:cubicBezTo>
                  <a:cubicBezTo>
                    <a:pt x="21" y="16"/>
                    <a:pt x="22" y="13"/>
                    <a:pt x="24" y="11"/>
                  </a:cubicBezTo>
                  <a:cubicBezTo>
                    <a:pt x="23" y="7"/>
                    <a:pt x="18" y="4"/>
                    <a:pt x="18" y="1"/>
                  </a:cubicBezTo>
                  <a:cubicBezTo>
                    <a:pt x="21" y="1"/>
                    <a:pt x="25" y="5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8" y="5"/>
                    <a:pt x="29" y="2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Sľíḋé">
              <a:extLst>
                <a:ext uri="{FF2B5EF4-FFF2-40B4-BE49-F238E27FC236}">
                  <a16:creationId xmlns="" xmlns:a16="http://schemas.microsoft.com/office/drawing/2014/main" id="{66DD4AA2-2EE4-4FF7-AD7E-4AB2A2F4AF72}"/>
                </a:ext>
              </a:extLst>
            </p:cNvPr>
            <p:cNvSpPr/>
            <p:nvPr/>
          </p:nvSpPr>
          <p:spPr bwMode="auto">
            <a:xfrm>
              <a:off x="19409234" y="-1888792"/>
              <a:ext cx="351277" cy="255202"/>
            </a:xfrm>
            <a:custGeom>
              <a:avLst/>
              <a:gdLst>
                <a:gd name="T0" fmla="*/ 17 w 35"/>
                <a:gd name="T1" fmla="*/ 25 h 25"/>
                <a:gd name="T2" fmla="*/ 17 w 35"/>
                <a:gd name="T3" fmla="*/ 24 h 25"/>
                <a:gd name="T4" fmla="*/ 22 w 35"/>
                <a:gd name="T5" fmla="*/ 19 h 25"/>
                <a:gd name="T6" fmla="*/ 22 w 35"/>
                <a:gd name="T7" fmla="*/ 19 h 25"/>
                <a:gd name="T8" fmla="*/ 21 w 35"/>
                <a:gd name="T9" fmla="*/ 15 h 25"/>
                <a:gd name="T10" fmla="*/ 27 w 35"/>
                <a:gd name="T11" fmla="*/ 8 h 25"/>
                <a:gd name="T12" fmla="*/ 26 w 35"/>
                <a:gd name="T13" fmla="*/ 8 h 25"/>
                <a:gd name="T14" fmla="*/ 22 w 35"/>
                <a:gd name="T15" fmla="*/ 10 h 25"/>
                <a:gd name="T16" fmla="*/ 15 w 35"/>
                <a:gd name="T17" fmla="*/ 17 h 25"/>
                <a:gd name="T18" fmla="*/ 11 w 35"/>
                <a:gd name="T19" fmla="*/ 21 h 25"/>
                <a:gd name="T20" fmla="*/ 0 w 35"/>
                <a:gd name="T21" fmla="*/ 20 h 25"/>
                <a:gd name="T22" fmla="*/ 10 w 35"/>
                <a:gd name="T23" fmla="*/ 13 h 25"/>
                <a:gd name="T24" fmla="*/ 22 w 35"/>
                <a:gd name="T25" fmla="*/ 5 h 25"/>
                <a:gd name="T26" fmla="*/ 24 w 35"/>
                <a:gd name="T27" fmla="*/ 3 h 25"/>
                <a:gd name="T28" fmla="*/ 28 w 35"/>
                <a:gd name="T29" fmla="*/ 2 h 25"/>
                <a:gd name="T30" fmla="*/ 29 w 35"/>
                <a:gd name="T31" fmla="*/ 0 h 25"/>
                <a:gd name="T32" fmla="*/ 34 w 35"/>
                <a:gd name="T33" fmla="*/ 0 h 25"/>
                <a:gd name="T34" fmla="*/ 34 w 35"/>
                <a:gd name="T35" fmla="*/ 0 h 25"/>
                <a:gd name="T36" fmla="*/ 35 w 35"/>
                <a:gd name="T37" fmla="*/ 4 h 25"/>
                <a:gd name="T38" fmla="*/ 33 w 35"/>
                <a:gd name="T39" fmla="*/ 7 h 25"/>
                <a:gd name="T40" fmla="*/ 31 w 35"/>
                <a:gd name="T41" fmla="*/ 9 h 25"/>
                <a:gd name="T42" fmla="*/ 26 w 35"/>
                <a:gd name="T43" fmla="*/ 15 h 25"/>
                <a:gd name="T44" fmla="*/ 26 w 35"/>
                <a:gd name="T45" fmla="*/ 15 h 25"/>
                <a:gd name="T46" fmla="*/ 29 w 35"/>
                <a:gd name="T47" fmla="*/ 18 h 25"/>
                <a:gd name="T48" fmla="*/ 29 w 35"/>
                <a:gd name="T49" fmla="*/ 19 h 25"/>
                <a:gd name="T50" fmla="*/ 17 w 35"/>
                <a:gd name="T5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5">
                  <a:moveTo>
                    <a:pt x="17" y="25"/>
                  </a:moveTo>
                  <a:cubicBezTo>
                    <a:pt x="17" y="24"/>
                    <a:pt x="17" y="24"/>
                    <a:pt x="17" y="24"/>
                  </a:cubicBezTo>
                  <a:cubicBezTo>
                    <a:pt x="19" y="23"/>
                    <a:pt x="21" y="21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1" y="18"/>
                    <a:pt x="21" y="16"/>
                    <a:pt x="21" y="15"/>
                  </a:cubicBezTo>
                  <a:cubicBezTo>
                    <a:pt x="23" y="12"/>
                    <a:pt x="25" y="10"/>
                    <a:pt x="27" y="8"/>
                  </a:cubicBezTo>
                  <a:cubicBezTo>
                    <a:pt x="27" y="8"/>
                    <a:pt x="26" y="8"/>
                    <a:pt x="26" y="8"/>
                  </a:cubicBezTo>
                  <a:cubicBezTo>
                    <a:pt x="25" y="9"/>
                    <a:pt x="24" y="10"/>
                    <a:pt x="22" y="10"/>
                  </a:cubicBezTo>
                  <a:cubicBezTo>
                    <a:pt x="20" y="12"/>
                    <a:pt x="18" y="15"/>
                    <a:pt x="15" y="17"/>
                  </a:cubicBezTo>
                  <a:cubicBezTo>
                    <a:pt x="14" y="18"/>
                    <a:pt x="13" y="20"/>
                    <a:pt x="11" y="21"/>
                  </a:cubicBezTo>
                  <a:cubicBezTo>
                    <a:pt x="9" y="22"/>
                    <a:pt x="0" y="23"/>
                    <a:pt x="0" y="20"/>
                  </a:cubicBezTo>
                  <a:cubicBezTo>
                    <a:pt x="4" y="19"/>
                    <a:pt x="6" y="16"/>
                    <a:pt x="10" y="13"/>
                  </a:cubicBezTo>
                  <a:cubicBezTo>
                    <a:pt x="14" y="10"/>
                    <a:pt x="18" y="8"/>
                    <a:pt x="22" y="5"/>
                  </a:cubicBezTo>
                  <a:cubicBezTo>
                    <a:pt x="23" y="5"/>
                    <a:pt x="24" y="4"/>
                    <a:pt x="24" y="3"/>
                  </a:cubicBezTo>
                  <a:cubicBezTo>
                    <a:pt x="26" y="3"/>
                    <a:pt x="27" y="3"/>
                    <a:pt x="28" y="2"/>
                  </a:cubicBezTo>
                  <a:cubicBezTo>
                    <a:pt x="28" y="1"/>
                    <a:pt x="29" y="1"/>
                    <a:pt x="29" y="0"/>
                  </a:cubicBezTo>
                  <a:cubicBezTo>
                    <a:pt x="31" y="0"/>
                    <a:pt x="32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1"/>
                    <a:pt x="35" y="2"/>
                    <a:pt x="35" y="4"/>
                  </a:cubicBezTo>
                  <a:cubicBezTo>
                    <a:pt x="34" y="5"/>
                    <a:pt x="34" y="6"/>
                    <a:pt x="33" y="7"/>
                  </a:cubicBezTo>
                  <a:cubicBezTo>
                    <a:pt x="32" y="8"/>
                    <a:pt x="31" y="9"/>
                    <a:pt x="31" y="9"/>
                  </a:cubicBezTo>
                  <a:cubicBezTo>
                    <a:pt x="29" y="11"/>
                    <a:pt x="28" y="13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7" y="16"/>
                    <a:pt x="28" y="17"/>
                    <a:pt x="29" y="18"/>
                  </a:cubicBezTo>
                  <a:cubicBezTo>
                    <a:pt x="29" y="18"/>
                    <a:pt x="29" y="19"/>
                    <a:pt x="29" y="19"/>
                  </a:cubicBezTo>
                  <a:cubicBezTo>
                    <a:pt x="27" y="22"/>
                    <a:pt x="22" y="25"/>
                    <a:pt x="17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S1iḍê">
              <a:extLst>
                <a:ext uri="{FF2B5EF4-FFF2-40B4-BE49-F238E27FC236}">
                  <a16:creationId xmlns="" xmlns:a16="http://schemas.microsoft.com/office/drawing/2014/main" id="{17AB411C-EAF8-487B-ADE2-D65149CFFEF5}"/>
                </a:ext>
              </a:extLst>
            </p:cNvPr>
            <p:cNvSpPr/>
            <p:nvPr/>
          </p:nvSpPr>
          <p:spPr bwMode="auto">
            <a:xfrm>
              <a:off x="19337177" y="-1501487"/>
              <a:ext cx="81065" cy="114090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0 h 11"/>
                <a:gd name="T4" fmla="*/ 4 w 8"/>
                <a:gd name="T5" fmla="*/ 11 h 11"/>
                <a:gd name="T6" fmla="*/ 2 w 8"/>
                <a:gd name="T7" fmla="*/ 10 h 11"/>
                <a:gd name="T8" fmla="*/ 2 w 8"/>
                <a:gd name="T9" fmla="*/ 8 h 11"/>
                <a:gd name="T10" fmla="*/ 0 w 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4" y="0"/>
                    <a:pt x="8" y="5"/>
                    <a:pt x="8" y="10"/>
                  </a:cubicBezTo>
                  <a:cubicBezTo>
                    <a:pt x="7" y="10"/>
                    <a:pt x="6" y="11"/>
                    <a:pt x="4" y="11"/>
                  </a:cubicBezTo>
                  <a:cubicBezTo>
                    <a:pt x="4" y="10"/>
                    <a:pt x="3" y="10"/>
                    <a:pt x="2" y="10"/>
                  </a:cubicBezTo>
                  <a:cubicBezTo>
                    <a:pt x="2" y="9"/>
                    <a:pt x="2" y="9"/>
                    <a:pt x="2" y="8"/>
                  </a:cubicBezTo>
                  <a:cubicBezTo>
                    <a:pt x="1" y="6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ṣlíḓe">
              <a:extLst>
                <a:ext uri="{FF2B5EF4-FFF2-40B4-BE49-F238E27FC236}">
                  <a16:creationId xmlns="" xmlns:a16="http://schemas.microsoft.com/office/drawing/2014/main" id="{3E172E1C-D283-43C9-8157-8D6D25AB8650}"/>
                </a:ext>
              </a:extLst>
            </p:cNvPr>
            <p:cNvSpPr/>
            <p:nvPr/>
          </p:nvSpPr>
          <p:spPr bwMode="auto">
            <a:xfrm>
              <a:off x="19376207" y="-1336358"/>
              <a:ext cx="51041" cy="72057"/>
            </a:xfrm>
            <a:custGeom>
              <a:avLst/>
              <a:gdLst>
                <a:gd name="T0" fmla="*/ 0 w 5"/>
                <a:gd name="T1" fmla="*/ 0 h 7"/>
                <a:gd name="T2" fmla="*/ 1 w 5"/>
                <a:gd name="T3" fmla="*/ 0 h 7"/>
                <a:gd name="T4" fmla="*/ 5 w 5"/>
                <a:gd name="T5" fmla="*/ 6 h 7"/>
                <a:gd name="T6" fmla="*/ 3 w 5"/>
                <a:gd name="T7" fmla="*/ 7 h 7"/>
                <a:gd name="T8" fmla="*/ 1 w 5"/>
                <a:gd name="T9" fmla="*/ 6 h 7"/>
                <a:gd name="T10" fmla="*/ 1 w 5"/>
                <a:gd name="T11" fmla="*/ 5 h 7"/>
                <a:gd name="T12" fmla="*/ 0 w 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3" y="2"/>
                    <a:pt x="5" y="2"/>
                    <a:pt x="5" y="6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2" y="7"/>
                    <a:pt x="2" y="7"/>
                    <a:pt x="1" y="6"/>
                  </a:cubicBezTo>
                  <a:cubicBezTo>
                    <a:pt x="1" y="6"/>
                    <a:pt x="1" y="6"/>
                    <a:pt x="1" y="5"/>
                  </a:cubicBezTo>
                  <a:cubicBezTo>
                    <a:pt x="2" y="3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sḻïďe">
              <a:extLst>
                <a:ext uri="{FF2B5EF4-FFF2-40B4-BE49-F238E27FC236}">
                  <a16:creationId xmlns="" xmlns:a16="http://schemas.microsoft.com/office/drawing/2014/main" id="{AD9D6E84-4218-4FF0-936B-80C45CE8D2E8}"/>
                </a:ext>
              </a:extLst>
            </p:cNvPr>
            <p:cNvSpPr/>
            <p:nvPr/>
          </p:nvSpPr>
          <p:spPr bwMode="auto">
            <a:xfrm>
              <a:off x="19277130" y="-1285317"/>
              <a:ext cx="504397" cy="192151"/>
            </a:xfrm>
            <a:custGeom>
              <a:avLst/>
              <a:gdLst>
                <a:gd name="T0" fmla="*/ 0 w 50"/>
                <a:gd name="T1" fmla="*/ 0 h 19"/>
                <a:gd name="T2" fmla="*/ 9 w 50"/>
                <a:gd name="T3" fmla="*/ 2 h 19"/>
                <a:gd name="T4" fmla="*/ 18 w 50"/>
                <a:gd name="T5" fmla="*/ 4 h 19"/>
                <a:gd name="T6" fmla="*/ 37 w 50"/>
                <a:gd name="T7" fmla="*/ 10 h 19"/>
                <a:gd name="T8" fmla="*/ 50 w 50"/>
                <a:gd name="T9" fmla="*/ 9 h 19"/>
                <a:gd name="T10" fmla="*/ 50 w 50"/>
                <a:gd name="T11" fmla="*/ 10 h 19"/>
                <a:gd name="T12" fmla="*/ 50 w 50"/>
                <a:gd name="T13" fmla="*/ 11 h 19"/>
                <a:gd name="T14" fmla="*/ 46 w 50"/>
                <a:gd name="T15" fmla="*/ 13 h 19"/>
                <a:gd name="T16" fmla="*/ 42 w 50"/>
                <a:gd name="T17" fmla="*/ 14 h 19"/>
                <a:gd name="T18" fmla="*/ 38 w 50"/>
                <a:gd name="T19" fmla="*/ 18 h 19"/>
                <a:gd name="T20" fmla="*/ 25 w 50"/>
                <a:gd name="T21" fmla="*/ 13 h 19"/>
                <a:gd name="T22" fmla="*/ 11 w 50"/>
                <a:gd name="T23" fmla="*/ 6 h 19"/>
                <a:gd name="T24" fmla="*/ 0 w 5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19">
                  <a:moveTo>
                    <a:pt x="0" y="0"/>
                  </a:moveTo>
                  <a:cubicBezTo>
                    <a:pt x="3" y="0"/>
                    <a:pt x="7" y="1"/>
                    <a:pt x="9" y="2"/>
                  </a:cubicBezTo>
                  <a:cubicBezTo>
                    <a:pt x="12" y="3"/>
                    <a:pt x="15" y="3"/>
                    <a:pt x="18" y="4"/>
                  </a:cubicBezTo>
                  <a:cubicBezTo>
                    <a:pt x="24" y="6"/>
                    <a:pt x="30" y="8"/>
                    <a:pt x="37" y="10"/>
                  </a:cubicBezTo>
                  <a:cubicBezTo>
                    <a:pt x="40" y="11"/>
                    <a:pt x="46" y="9"/>
                    <a:pt x="50" y="9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1"/>
                    <a:pt x="50" y="10"/>
                    <a:pt x="50" y="11"/>
                  </a:cubicBezTo>
                  <a:cubicBezTo>
                    <a:pt x="49" y="11"/>
                    <a:pt x="48" y="12"/>
                    <a:pt x="46" y="13"/>
                  </a:cubicBezTo>
                  <a:cubicBezTo>
                    <a:pt x="45" y="14"/>
                    <a:pt x="43" y="14"/>
                    <a:pt x="42" y="14"/>
                  </a:cubicBezTo>
                  <a:cubicBezTo>
                    <a:pt x="41" y="15"/>
                    <a:pt x="38" y="18"/>
                    <a:pt x="38" y="18"/>
                  </a:cubicBezTo>
                  <a:cubicBezTo>
                    <a:pt x="31" y="19"/>
                    <a:pt x="29" y="15"/>
                    <a:pt x="25" y="13"/>
                  </a:cubicBezTo>
                  <a:cubicBezTo>
                    <a:pt x="21" y="10"/>
                    <a:pt x="16" y="8"/>
                    <a:pt x="11" y="6"/>
                  </a:cubicBezTo>
                  <a:cubicBezTo>
                    <a:pt x="7" y="4"/>
                    <a:pt x="1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sļïde">
              <a:extLst>
                <a:ext uri="{FF2B5EF4-FFF2-40B4-BE49-F238E27FC236}">
                  <a16:creationId xmlns="" xmlns:a16="http://schemas.microsoft.com/office/drawing/2014/main" id="{8909BA3F-503B-482E-9834-2378ABA867B4}"/>
                </a:ext>
              </a:extLst>
            </p:cNvPr>
            <p:cNvSpPr/>
            <p:nvPr/>
          </p:nvSpPr>
          <p:spPr bwMode="auto">
            <a:xfrm>
              <a:off x="19427248" y="-1663614"/>
              <a:ext cx="324255" cy="408321"/>
            </a:xfrm>
            <a:custGeom>
              <a:avLst/>
              <a:gdLst>
                <a:gd name="T0" fmla="*/ 7 w 32"/>
                <a:gd name="T1" fmla="*/ 13 h 40"/>
                <a:gd name="T2" fmla="*/ 7 w 32"/>
                <a:gd name="T3" fmla="*/ 17 h 40"/>
                <a:gd name="T4" fmla="*/ 7 w 32"/>
                <a:gd name="T5" fmla="*/ 17 h 40"/>
                <a:gd name="T6" fmla="*/ 11 w 32"/>
                <a:gd name="T7" fmla="*/ 12 h 40"/>
                <a:gd name="T8" fmla="*/ 20 w 32"/>
                <a:gd name="T9" fmla="*/ 3 h 40"/>
                <a:gd name="T10" fmla="*/ 30 w 32"/>
                <a:gd name="T11" fmla="*/ 3 h 40"/>
                <a:gd name="T12" fmla="*/ 25 w 32"/>
                <a:gd name="T13" fmla="*/ 18 h 40"/>
                <a:gd name="T14" fmla="*/ 25 w 32"/>
                <a:gd name="T15" fmla="*/ 22 h 40"/>
                <a:gd name="T16" fmla="*/ 23 w 32"/>
                <a:gd name="T17" fmla="*/ 32 h 40"/>
                <a:gd name="T18" fmla="*/ 20 w 32"/>
                <a:gd name="T19" fmla="*/ 40 h 40"/>
                <a:gd name="T20" fmla="*/ 18 w 32"/>
                <a:gd name="T21" fmla="*/ 39 h 40"/>
                <a:gd name="T22" fmla="*/ 15 w 32"/>
                <a:gd name="T23" fmla="*/ 36 h 40"/>
                <a:gd name="T24" fmla="*/ 12 w 32"/>
                <a:gd name="T25" fmla="*/ 38 h 40"/>
                <a:gd name="T26" fmla="*/ 11 w 32"/>
                <a:gd name="T27" fmla="*/ 37 h 40"/>
                <a:gd name="T28" fmla="*/ 12 w 32"/>
                <a:gd name="T29" fmla="*/ 28 h 40"/>
                <a:gd name="T30" fmla="*/ 12 w 32"/>
                <a:gd name="T31" fmla="*/ 28 h 40"/>
                <a:gd name="T32" fmla="*/ 9 w 32"/>
                <a:gd name="T33" fmla="*/ 28 h 40"/>
                <a:gd name="T34" fmla="*/ 8 w 32"/>
                <a:gd name="T35" fmla="*/ 26 h 40"/>
                <a:gd name="T36" fmla="*/ 12 w 32"/>
                <a:gd name="T37" fmla="*/ 18 h 40"/>
                <a:gd name="T38" fmla="*/ 12 w 32"/>
                <a:gd name="T39" fmla="*/ 17 h 40"/>
                <a:gd name="T40" fmla="*/ 14 w 32"/>
                <a:gd name="T41" fmla="*/ 13 h 40"/>
                <a:gd name="T42" fmla="*/ 13 w 32"/>
                <a:gd name="T43" fmla="*/ 13 h 40"/>
                <a:gd name="T44" fmla="*/ 7 w 32"/>
                <a:gd name="T45" fmla="*/ 25 h 40"/>
                <a:gd name="T46" fmla="*/ 7 w 32"/>
                <a:gd name="T47" fmla="*/ 34 h 40"/>
                <a:gd name="T48" fmla="*/ 4 w 32"/>
                <a:gd name="T49" fmla="*/ 34 h 40"/>
                <a:gd name="T50" fmla="*/ 1 w 32"/>
                <a:gd name="T51" fmla="*/ 30 h 40"/>
                <a:gd name="T52" fmla="*/ 3 w 32"/>
                <a:gd name="T53" fmla="*/ 19 h 40"/>
                <a:gd name="T54" fmla="*/ 7 w 32"/>
                <a:gd name="T55" fmla="*/ 13 h 40"/>
                <a:gd name="T56" fmla="*/ 23 w 32"/>
                <a:gd name="T57" fmla="*/ 5 h 40"/>
                <a:gd name="T58" fmla="*/ 20 w 32"/>
                <a:gd name="T59" fmla="*/ 6 h 40"/>
                <a:gd name="T60" fmla="*/ 15 w 32"/>
                <a:gd name="T61" fmla="*/ 11 h 40"/>
                <a:gd name="T62" fmla="*/ 15 w 32"/>
                <a:gd name="T63" fmla="*/ 11 h 40"/>
                <a:gd name="T64" fmla="*/ 17 w 32"/>
                <a:gd name="T65" fmla="*/ 18 h 40"/>
                <a:gd name="T66" fmla="*/ 21 w 32"/>
                <a:gd name="T67" fmla="*/ 21 h 40"/>
                <a:gd name="T68" fmla="*/ 23 w 32"/>
                <a:gd name="T69" fmla="*/ 10 h 40"/>
                <a:gd name="T70" fmla="*/ 23 w 32"/>
                <a:gd name="T71" fmla="*/ 5 h 40"/>
                <a:gd name="T72" fmla="*/ 23 w 32"/>
                <a:gd name="T73" fmla="*/ 5 h 40"/>
                <a:gd name="T74" fmla="*/ 20 w 32"/>
                <a:gd name="T75" fmla="*/ 22 h 40"/>
                <a:gd name="T76" fmla="*/ 17 w 32"/>
                <a:gd name="T77" fmla="*/ 26 h 40"/>
                <a:gd name="T78" fmla="*/ 16 w 32"/>
                <a:gd name="T79" fmla="*/ 35 h 40"/>
                <a:gd name="T80" fmla="*/ 19 w 32"/>
                <a:gd name="T81" fmla="*/ 35 h 40"/>
                <a:gd name="T82" fmla="*/ 19 w 32"/>
                <a:gd name="T83" fmla="*/ 32 h 40"/>
                <a:gd name="T84" fmla="*/ 20 w 32"/>
                <a:gd name="T8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" h="40">
                  <a:moveTo>
                    <a:pt x="7" y="13"/>
                  </a:moveTo>
                  <a:cubicBezTo>
                    <a:pt x="7" y="15"/>
                    <a:pt x="7" y="16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6"/>
                    <a:pt x="10" y="13"/>
                    <a:pt x="11" y="12"/>
                  </a:cubicBezTo>
                  <a:cubicBezTo>
                    <a:pt x="13" y="9"/>
                    <a:pt x="17" y="5"/>
                    <a:pt x="20" y="3"/>
                  </a:cubicBezTo>
                  <a:cubicBezTo>
                    <a:pt x="22" y="2"/>
                    <a:pt x="28" y="0"/>
                    <a:pt x="30" y="3"/>
                  </a:cubicBezTo>
                  <a:cubicBezTo>
                    <a:pt x="32" y="6"/>
                    <a:pt x="26" y="10"/>
                    <a:pt x="25" y="18"/>
                  </a:cubicBezTo>
                  <a:cubicBezTo>
                    <a:pt x="25" y="20"/>
                    <a:pt x="25" y="21"/>
                    <a:pt x="25" y="22"/>
                  </a:cubicBezTo>
                  <a:cubicBezTo>
                    <a:pt x="24" y="25"/>
                    <a:pt x="24" y="29"/>
                    <a:pt x="23" y="32"/>
                  </a:cubicBezTo>
                  <a:cubicBezTo>
                    <a:pt x="22" y="35"/>
                    <a:pt x="23" y="40"/>
                    <a:pt x="20" y="40"/>
                  </a:cubicBezTo>
                  <a:cubicBezTo>
                    <a:pt x="19" y="40"/>
                    <a:pt x="18" y="40"/>
                    <a:pt x="18" y="39"/>
                  </a:cubicBezTo>
                  <a:cubicBezTo>
                    <a:pt x="17" y="38"/>
                    <a:pt x="17" y="37"/>
                    <a:pt x="15" y="36"/>
                  </a:cubicBezTo>
                  <a:cubicBezTo>
                    <a:pt x="15" y="38"/>
                    <a:pt x="14" y="38"/>
                    <a:pt x="12" y="38"/>
                  </a:cubicBezTo>
                  <a:cubicBezTo>
                    <a:pt x="12" y="38"/>
                    <a:pt x="11" y="38"/>
                    <a:pt x="11" y="37"/>
                  </a:cubicBezTo>
                  <a:cubicBezTo>
                    <a:pt x="13" y="35"/>
                    <a:pt x="12" y="31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1" y="29"/>
                    <a:pt x="9" y="28"/>
                    <a:pt x="9" y="28"/>
                  </a:cubicBezTo>
                  <a:cubicBezTo>
                    <a:pt x="9" y="27"/>
                    <a:pt x="8" y="27"/>
                    <a:pt x="8" y="26"/>
                  </a:cubicBezTo>
                  <a:cubicBezTo>
                    <a:pt x="9" y="25"/>
                    <a:pt x="12" y="19"/>
                    <a:pt x="12" y="18"/>
                  </a:cubicBezTo>
                  <a:cubicBezTo>
                    <a:pt x="11" y="17"/>
                    <a:pt x="11" y="17"/>
                    <a:pt x="12" y="17"/>
                  </a:cubicBezTo>
                  <a:cubicBezTo>
                    <a:pt x="13" y="16"/>
                    <a:pt x="14" y="15"/>
                    <a:pt x="14" y="13"/>
                  </a:cubicBezTo>
                  <a:cubicBezTo>
                    <a:pt x="14" y="13"/>
                    <a:pt x="14" y="13"/>
                    <a:pt x="13" y="13"/>
                  </a:cubicBezTo>
                  <a:cubicBezTo>
                    <a:pt x="11" y="17"/>
                    <a:pt x="8" y="20"/>
                    <a:pt x="7" y="25"/>
                  </a:cubicBezTo>
                  <a:cubicBezTo>
                    <a:pt x="6" y="28"/>
                    <a:pt x="9" y="31"/>
                    <a:pt x="7" y="34"/>
                  </a:cubicBezTo>
                  <a:cubicBezTo>
                    <a:pt x="6" y="34"/>
                    <a:pt x="5" y="34"/>
                    <a:pt x="4" y="34"/>
                  </a:cubicBezTo>
                  <a:cubicBezTo>
                    <a:pt x="3" y="33"/>
                    <a:pt x="2" y="32"/>
                    <a:pt x="1" y="30"/>
                  </a:cubicBezTo>
                  <a:cubicBezTo>
                    <a:pt x="0" y="27"/>
                    <a:pt x="3" y="22"/>
                    <a:pt x="3" y="19"/>
                  </a:cubicBezTo>
                  <a:cubicBezTo>
                    <a:pt x="4" y="17"/>
                    <a:pt x="4" y="14"/>
                    <a:pt x="7" y="13"/>
                  </a:cubicBezTo>
                  <a:close/>
                  <a:moveTo>
                    <a:pt x="23" y="5"/>
                  </a:moveTo>
                  <a:cubicBezTo>
                    <a:pt x="22" y="5"/>
                    <a:pt x="21" y="6"/>
                    <a:pt x="20" y="6"/>
                  </a:cubicBezTo>
                  <a:cubicBezTo>
                    <a:pt x="19" y="7"/>
                    <a:pt x="17" y="9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12"/>
                    <a:pt x="17" y="16"/>
                    <a:pt x="17" y="18"/>
                  </a:cubicBezTo>
                  <a:cubicBezTo>
                    <a:pt x="20" y="18"/>
                    <a:pt x="20" y="19"/>
                    <a:pt x="21" y="21"/>
                  </a:cubicBezTo>
                  <a:cubicBezTo>
                    <a:pt x="21" y="17"/>
                    <a:pt x="23" y="14"/>
                    <a:pt x="23" y="10"/>
                  </a:cubicBezTo>
                  <a:cubicBezTo>
                    <a:pt x="24" y="9"/>
                    <a:pt x="24" y="6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lose/>
                  <a:moveTo>
                    <a:pt x="20" y="22"/>
                  </a:moveTo>
                  <a:cubicBezTo>
                    <a:pt x="19" y="24"/>
                    <a:pt x="18" y="25"/>
                    <a:pt x="17" y="26"/>
                  </a:cubicBezTo>
                  <a:cubicBezTo>
                    <a:pt x="16" y="29"/>
                    <a:pt x="16" y="32"/>
                    <a:pt x="16" y="35"/>
                  </a:cubicBezTo>
                  <a:cubicBezTo>
                    <a:pt x="17" y="35"/>
                    <a:pt x="18" y="36"/>
                    <a:pt x="19" y="35"/>
                  </a:cubicBezTo>
                  <a:cubicBezTo>
                    <a:pt x="19" y="35"/>
                    <a:pt x="19" y="34"/>
                    <a:pt x="19" y="32"/>
                  </a:cubicBezTo>
                  <a:cubicBezTo>
                    <a:pt x="20" y="31"/>
                    <a:pt x="21" y="23"/>
                    <a:pt x="20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ṣḷíḋê">
              <a:extLst>
                <a:ext uri="{FF2B5EF4-FFF2-40B4-BE49-F238E27FC236}">
                  <a16:creationId xmlns="" xmlns:a16="http://schemas.microsoft.com/office/drawing/2014/main" id="{B5AEA61A-6965-4C57-9E19-635570F9BBF2}"/>
                </a:ext>
              </a:extLst>
            </p:cNvPr>
            <p:cNvSpPr/>
            <p:nvPr/>
          </p:nvSpPr>
          <p:spPr bwMode="auto">
            <a:xfrm>
              <a:off x="20835354" y="-1756688"/>
              <a:ext cx="78061" cy="135107"/>
            </a:xfrm>
            <a:custGeom>
              <a:avLst/>
              <a:gdLst>
                <a:gd name="T0" fmla="*/ 0 w 8"/>
                <a:gd name="T1" fmla="*/ 0 h 13"/>
                <a:gd name="T2" fmla="*/ 1 w 8"/>
                <a:gd name="T3" fmla="*/ 0 h 13"/>
                <a:gd name="T4" fmla="*/ 7 w 8"/>
                <a:gd name="T5" fmla="*/ 6 h 13"/>
                <a:gd name="T6" fmla="*/ 7 w 8"/>
                <a:gd name="T7" fmla="*/ 11 h 13"/>
                <a:gd name="T8" fmla="*/ 5 w 8"/>
                <a:gd name="T9" fmla="*/ 12 h 13"/>
                <a:gd name="T10" fmla="*/ 3 w 8"/>
                <a:gd name="T11" fmla="*/ 12 h 13"/>
                <a:gd name="T12" fmla="*/ 0 w 8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2"/>
                    <a:pt x="6" y="4"/>
                    <a:pt x="7" y="6"/>
                  </a:cubicBezTo>
                  <a:cubicBezTo>
                    <a:pt x="7" y="8"/>
                    <a:pt x="8" y="10"/>
                    <a:pt x="7" y="11"/>
                  </a:cubicBezTo>
                  <a:cubicBezTo>
                    <a:pt x="7" y="12"/>
                    <a:pt x="6" y="12"/>
                    <a:pt x="5" y="12"/>
                  </a:cubicBezTo>
                  <a:cubicBezTo>
                    <a:pt x="5" y="13"/>
                    <a:pt x="4" y="13"/>
                    <a:pt x="3" y="12"/>
                  </a:cubicBezTo>
                  <a:cubicBezTo>
                    <a:pt x="2" y="9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ṧḷïḍé">
              <a:extLst>
                <a:ext uri="{FF2B5EF4-FFF2-40B4-BE49-F238E27FC236}">
                  <a16:creationId xmlns="" xmlns:a16="http://schemas.microsoft.com/office/drawing/2014/main" id="{8EA89B2B-FC53-46C8-BFB3-2BF641581685}"/>
                </a:ext>
              </a:extLst>
            </p:cNvPr>
            <p:cNvSpPr/>
            <p:nvPr/>
          </p:nvSpPr>
          <p:spPr bwMode="auto">
            <a:xfrm>
              <a:off x="20955448" y="-1501487"/>
              <a:ext cx="162127" cy="72057"/>
            </a:xfrm>
            <a:custGeom>
              <a:avLst/>
              <a:gdLst>
                <a:gd name="T0" fmla="*/ 0 w 16"/>
                <a:gd name="T1" fmla="*/ 3 h 7"/>
                <a:gd name="T2" fmla="*/ 9 w 16"/>
                <a:gd name="T3" fmla="*/ 2 h 7"/>
                <a:gd name="T4" fmla="*/ 12 w 16"/>
                <a:gd name="T5" fmla="*/ 0 h 7"/>
                <a:gd name="T6" fmla="*/ 16 w 16"/>
                <a:gd name="T7" fmla="*/ 0 h 7"/>
                <a:gd name="T8" fmla="*/ 16 w 16"/>
                <a:gd name="T9" fmla="*/ 2 h 7"/>
                <a:gd name="T10" fmla="*/ 15 w 16"/>
                <a:gd name="T11" fmla="*/ 4 h 7"/>
                <a:gd name="T12" fmla="*/ 11 w 16"/>
                <a:gd name="T13" fmla="*/ 7 h 7"/>
                <a:gd name="T14" fmla="*/ 7 w 16"/>
                <a:gd name="T15" fmla="*/ 7 h 7"/>
                <a:gd name="T16" fmla="*/ 7 w 16"/>
                <a:gd name="T17" fmla="*/ 6 h 7"/>
                <a:gd name="T18" fmla="*/ 9 w 16"/>
                <a:gd name="T19" fmla="*/ 5 h 7"/>
                <a:gd name="T20" fmla="*/ 9 w 16"/>
                <a:gd name="T21" fmla="*/ 5 h 7"/>
                <a:gd name="T22" fmla="*/ 8 w 16"/>
                <a:gd name="T23" fmla="*/ 5 h 7"/>
                <a:gd name="T24" fmla="*/ 0 w 16"/>
                <a:gd name="T2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7">
                  <a:moveTo>
                    <a:pt x="0" y="3"/>
                  </a:moveTo>
                  <a:cubicBezTo>
                    <a:pt x="3" y="3"/>
                    <a:pt x="6" y="3"/>
                    <a:pt x="9" y="2"/>
                  </a:cubicBezTo>
                  <a:cubicBezTo>
                    <a:pt x="10" y="1"/>
                    <a:pt x="11" y="0"/>
                    <a:pt x="12" y="0"/>
                  </a:cubicBezTo>
                  <a:cubicBezTo>
                    <a:pt x="13" y="0"/>
                    <a:pt x="14" y="0"/>
                    <a:pt x="16" y="0"/>
                  </a:cubicBezTo>
                  <a:cubicBezTo>
                    <a:pt x="16" y="0"/>
                    <a:pt x="16" y="1"/>
                    <a:pt x="16" y="2"/>
                  </a:cubicBezTo>
                  <a:cubicBezTo>
                    <a:pt x="15" y="2"/>
                    <a:pt x="15" y="3"/>
                    <a:pt x="15" y="4"/>
                  </a:cubicBezTo>
                  <a:cubicBezTo>
                    <a:pt x="14" y="5"/>
                    <a:pt x="12" y="6"/>
                    <a:pt x="11" y="7"/>
                  </a:cubicBezTo>
                  <a:cubicBezTo>
                    <a:pt x="10" y="7"/>
                    <a:pt x="8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8" y="6"/>
                    <a:pt x="8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6" y="7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ṩḷíḑe">
              <a:extLst>
                <a:ext uri="{FF2B5EF4-FFF2-40B4-BE49-F238E27FC236}">
                  <a16:creationId xmlns="" xmlns:a16="http://schemas.microsoft.com/office/drawing/2014/main" id="{2350D648-6212-4552-A8BE-4A86DE78291C}"/>
                </a:ext>
              </a:extLst>
            </p:cNvPr>
            <p:cNvSpPr/>
            <p:nvPr/>
          </p:nvSpPr>
          <p:spPr bwMode="auto">
            <a:xfrm>
              <a:off x="20844362" y="-1450448"/>
              <a:ext cx="393310" cy="348274"/>
            </a:xfrm>
            <a:custGeom>
              <a:avLst/>
              <a:gdLst>
                <a:gd name="T0" fmla="*/ 25 w 39"/>
                <a:gd name="T1" fmla="*/ 7 h 34"/>
                <a:gd name="T2" fmla="*/ 25 w 39"/>
                <a:gd name="T3" fmla="*/ 7 h 34"/>
                <a:gd name="T4" fmla="*/ 27 w 39"/>
                <a:gd name="T5" fmla="*/ 6 h 34"/>
                <a:gd name="T6" fmla="*/ 27 w 39"/>
                <a:gd name="T7" fmla="*/ 5 h 34"/>
                <a:gd name="T8" fmla="*/ 24 w 39"/>
                <a:gd name="T9" fmla="*/ 6 h 34"/>
                <a:gd name="T10" fmla="*/ 24 w 39"/>
                <a:gd name="T11" fmla="*/ 7 h 34"/>
                <a:gd name="T12" fmla="*/ 25 w 39"/>
                <a:gd name="T13" fmla="*/ 13 h 34"/>
                <a:gd name="T14" fmla="*/ 26 w 39"/>
                <a:gd name="T15" fmla="*/ 25 h 34"/>
                <a:gd name="T16" fmla="*/ 25 w 39"/>
                <a:gd name="T17" fmla="*/ 32 h 34"/>
                <a:gd name="T18" fmla="*/ 24 w 39"/>
                <a:gd name="T19" fmla="*/ 33 h 34"/>
                <a:gd name="T20" fmla="*/ 21 w 39"/>
                <a:gd name="T21" fmla="*/ 33 h 34"/>
                <a:gd name="T22" fmla="*/ 17 w 39"/>
                <a:gd name="T23" fmla="*/ 31 h 34"/>
                <a:gd name="T24" fmla="*/ 5 w 39"/>
                <a:gd name="T25" fmla="*/ 24 h 34"/>
                <a:gd name="T26" fmla="*/ 0 w 39"/>
                <a:gd name="T27" fmla="*/ 21 h 34"/>
                <a:gd name="T28" fmla="*/ 8 w 39"/>
                <a:gd name="T29" fmla="*/ 23 h 34"/>
                <a:gd name="T30" fmla="*/ 15 w 39"/>
                <a:gd name="T31" fmla="*/ 24 h 34"/>
                <a:gd name="T32" fmla="*/ 19 w 39"/>
                <a:gd name="T33" fmla="*/ 25 h 34"/>
                <a:gd name="T34" fmla="*/ 20 w 39"/>
                <a:gd name="T35" fmla="*/ 18 h 34"/>
                <a:gd name="T36" fmla="*/ 21 w 39"/>
                <a:gd name="T37" fmla="*/ 7 h 34"/>
                <a:gd name="T38" fmla="*/ 21 w 39"/>
                <a:gd name="T39" fmla="*/ 7 h 34"/>
                <a:gd name="T40" fmla="*/ 17 w 39"/>
                <a:gd name="T41" fmla="*/ 9 h 34"/>
                <a:gd name="T42" fmla="*/ 5 w 39"/>
                <a:gd name="T43" fmla="*/ 13 h 34"/>
                <a:gd name="T44" fmla="*/ 3 w 39"/>
                <a:gd name="T45" fmla="*/ 9 h 34"/>
                <a:gd name="T46" fmla="*/ 7 w 39"/>
                <a:gd name="T47" fmla="*/ 10 h 34"/>
                <a:gd name="T48" fmla="*/ 11 w 39"/>
                <a:gd name="T49" fmla="*/ 8 h 34"/>
                <a:gd name="T50" fmla="*/ 19 w 39"/>
                <a:gd name="T51" fmla="*/ 4 h 34"/>
                <a:gd name="T52" fmla="*/ 29 w 39"/>
                <a:gd name="T53" fmla="*/ 2 h 34"/>
                <a:gd name="T54" fmla="*/ 33 w 39"/>
                <a:gd name="T55" fmla="*/ 0 h 34"/>
                <a:gd name="T56" fmla="*/ 37 w 39"/>
                <a:gd name="T57" fmla="*/ 1 h 34"/>
                <a:gd name="T58" fmla="*/ 39 w 39"/>
                <a:gd name="T59" fmla="*/ 3 h 34"/>
                <a:gd name="T60" fmla="*/ 39 w 39"/>
                <a:gd name="T61" fmla="*/ 5 h 34"/>
                <a:gd name="T62" fmla="*/ 25 w 39"/>
                <a:gd name="T63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" h="34"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6" y="6"/>
                    <a:pt x="27" y="6"/>
                    <a:pt x="27" y="6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6" y="5"/>
                    <a:pt x="25" y="6"/>
                    <a:pt x="24" y="6"/>
                  </a:cubicBezTo>
                  <a:cubicBezTo>
                    <a:pt x="24" y="6"/>
                    <a:pt x="24" y="6"/>
                    <a:pt x="24" y="7"/>
                  </a:cubicBezTo>
                  <a:cubicBezTo>
                    <a:pt x="26" y="8"/>
                    <a:pt x="25" y="10"/>
                    <a:pt x="25" y="13"/>
                  </a:cubicBezTo>
                  <a:cubicBezTo>
                    <a:pt x="26" y="17"/>
                    <a:pt x="26" y="21"/>
                    <a:pt x="26" y="25"/>
                  </a:cubicBezTo>
                  <a:cubicBezTo>
                    <a:pt x="26" y="26"/>
                    <a:pt x="26" y="31"/>
                    <a:pt x="25" y="32"/>
                  </a:cubicBezTo>
                  <a:cubicBezTo>
                    <a:pt x="25" y="32"/>
                    <a:pt x="25" y="33"/>
                    <a:pt x="24" y="33"/>
                  </a:cubicBezTo>
                  <a:cubicBezTo>
                    <a:pt x="23" y="34"/>
                    <a:pt x="22" y="33"/>
                    <a:pt x="21" y="33"/>
                  </a:cubicBezTo>
                  <a:cubicBezTo>
                    <a:pt x="20" y="32"/>
                    <a:pt x="18" y="32"/>
                    <a:pt x="17" y="31"/>
                  </a:cubicBezTo>
                  <a:cubicBezTo>
                    <a:pt x="13" y="29"/>
                    <a:pt x="8" y="26"/>
                    <a:pt x="5" y="24"/>
                  </a:cubicBezTo>
                  <a:cubicBezTo>
                    <a:pt x="3" y="23"/>
                    <a:pt x="0" y="23"/>
                    <a:pt x="0" y="21"/>
                  </a:cubicBezTo>
                  <a:cubicBezTo>
                    <a:pt x="3" y="21"/>
                    <a:pt x="5" y="23"/>
                    <a:pt x="8" y="23"/>
                  </a:cubicBezTo>
                  <a:cubicBezTo>
                    <a:pt x="10" y="24"/>
                    <a:pt x="12" y="24"/>
                    <a:pt x="15" y="24"/>
                  </a:cubicBezTo>
                  <a:cubicBezTo>
                    <a:pt x="16" y="24"/>
                    <a:pt x="19" y="25"/>
                    <a:pt x="19" y="25"/>
                  </a:cubicBezTo>
                  <a:cubicBezTo>
                    <a:pt x="21" y="23"/>
                    <a:pt x="20" y="21"/>
                    <a:pt x="20" y="18"/>
                  </a:cubicBezTo>
                  <a:cubicBezTo>
                    <a:pt x="21" y="16"/>
                    <a:pt x="22" y="9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8"/>
                    <a:pt x="18" y="9"/>
                    <a:pt x="17" y="9"/>
                  </a:cubicBezTo>
                  <a:cubicBezTo>
                    <a:pt x="14" y="11"/>
                    <a:pt x="10" y="14"/>
                    <a:pt x="5" y="13"/>
                  </a:cubicBezTo>
                  <a:cubicBezTo>
                    <a:pt x="4" y="12"/>
                    <a:pt x="3" y="11"/>
                    <a:pt x="3" y="9"/>
                  </a:cubicBezTo>
                  <a:cubicBezTo>
                    <a:pt x="4" y="9"/>
                    <a:pt x="5" y="10"/>
                    <a:pt x="7" y="10"/>
                  </a:cubicBezTo>
                  <a:cubicBezTo>
                    <a:pt x="8" y="9"/>
                    <a:pt x="10" y="8"/>
                    <a:pt x="11" y="8"/>
                  </a:cubicBezTo>
                  <a:cubicBezTo>
                    <a:pt x="14" y="6"/>
                    <a:pt x="17" y="5"/>
                    <a:pt x="19" y="4"/>
                  </a:cubicBezTo>
                  <a:cubicBezTo>
                    <a:pt x="22" y="3"/>
                    <a:pt x="25" y="3"/>
                    <a:pt x="29" y="2"/>
                  </a:cubicBezTo>
                  <a:cubicBezTo>
                    <a:pt x="30" y="1"/>
                    <a:pt x="31" y="0"/>
                    <a:pt x="33" y="0"/>
                  </a:cubicBezTo>
                  <a:cubicBezTo>
                    <a:pt x="34" y="0"/>
                    <a:pt x="36" y="1"/>
                    <a:pt x="37" y="1"/>
                  </a:cubicBezTo>
                  <a:cubicBezTo>
                    <a:pt x="38" y="2"/>
                    <a:pt x="38" y="2"/>
                    <a:pt x="39" y="3"/>
                  </a:cubicBezTo>
                  <a:cubicBezTo>
                    <a:pt x="39" y="4"/>
                    <a:pt x="39" y="4"/>
                    <a:pt x="39" y="5"/>
                  </a:cubicBezTo>
                  <a:cubicBezTo>
                    <a:pt x="36" y="7"/>
                    <a:pt x="30" y="8"/>
                    <a:pt x="25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ṥľîḑe">
              <a:extLst>
                <a:ext uri="{FF2B5EF4-FFF2-40B4-BE49-F238E27FC236}">
                  <a16:creationId xmlns="" xmlns:a16="http://schemas.microsoft.com/office/drawing/2014/main" id="{FFE78E3B-0396-42C3-A4E2-89E7EDC48EA7}"/>
                </a:ext>
              </a:extLst>
            </p:cNvPr>
            <p:cNvSpPr/>
            <p:nvPr/>
          </p:nvSpPr>
          <p:spPr bwMode="auto">
            <a:xfrm>
              <a:off x="20772305" y="-2011888"/>
              <a:ext cx="597471" cy="633499"/>
            </a:xfrm>
            <a:custGeom>
              <a:avLst/>
              <a:gdLst>
                <a:gd name="T0" fmla="*/ 41 w 59"/>
                <a:gd name="T1" fmla="*/ 7 h 62"/>
                <a:gd name="T2" fmla="*/ 31 w 59"/>
                <a:gd name="T3" fmla="*/ 15 h 62"/>
                <a:gd name="T4" fmla="*/ 29 w 59"/>
                <a:gd name="T5" fmla="*/ 18 h 62"/>
                <a:gd name="T6" fmla="*/ 48 w 59"/>
                <a:gd name="T7" fmla="*/ 10 h 62"/>
                <a:gd name="T8" fmla="*/ 57 w 59"/>
                <a:gd name="T9" fmla="*/ 10 h 62"/>
                <a:gd name="T10" fmla="*/ 43 w 59"/>
                <a:gd name="T11" fmla="*/ 30 h 62"/>
                <a:gd name="T12" fmla="*/ 39 w 59"/>
                <a:gd name="T13" fmla="*/ 37 h 62"/>
                <a:gd name="T14" fmla="*/ 51 w 59"/>
                <a:gd name="T15" fmla="*/ 34 h 62"/>
                <a:gd name="T16" fmla="*/ 52 w 59"/>
                <a:gd name="T17" fmla="*/ 41 h 62"/>
                <a:gd name="T18" fmla="*/ 38 w 59"/>
                <a:gd name="T19" fmla="*/ 46 h 62"/>
                <a:gd name="T20" fmla="*/ 26 w 59"/>
                <a:gd name="T21" fmla="*/ 48 h 62"/>
                <a:gd name="T22" fmla="*/ 45 w 59"/>
                <a:gd name="T23" fmla="*/ 40 h 62"/>
                <a:gd name="T24" fmla="*/ 50 w 59"/>
                <a:gd name="T25" fmla="*/ 36 h 62"/>
                <a:gd name="T26" fmla="*/ 39 w 59"/>
                <a:gd name="T27" fmla="*/ 39 h 62"/>
                <a:gd name="T28" fmla="*/ 33 w 59"/>
                <a:gd name="T29" fmla="*/ 42 h 62"/>
                <a:gd name="T30" fmla="*/ 26 w 59"/>
                <a:gd name="T31" fmla="*/ 43 h 62"/>
                <a:gd name="T32" fmla="*/ 2 w 59"/>
                <a:gd name="T33" fmla="*/ 62 h 62"/>
                <a:gd name="T34" fmla="*/ 1 w 59"/>
                <a:gd name="T35" fmla="*/ 56 h 62"/>
                <a:gd name="T36" fmla="*/ 9 w 59"/>
                <a:gd name="T37" fmla="*/ 45 h 62"/>
                <a:gd name="T38" fmla="*/ 3 w 59"/>
                <a:gd name="T39" fmla="*/ 57 h 62"/>
                <a:gd name="T40" fmla="*/ 7 w 59"/>
                <a:gd name="T41" fmla="*/ 54 h 62"/>
                <a:gd name="T42" fmla="*/ 20 w 59"/>
                <a:gd name="T43" fmla="*/ 44 h 62"/>
                <a:gd name="T44" fmla="*/ 28 w 59"/>
                <a:gd name="T45" fmla="*/ 40 h 62"/>
                <a:gd name="T46" fmla="*/ 23 w 59"/>
                <a:gd name="T47" fmla="*/ 34 h 62"/>
                <a:gd name="T48" fmla="*/ 15 w 59"/>
                <a:gd name="T49" fmla="*/ 40 h 62"/>
                <a:gd name="T50" fmla="*/ 20 w 59"/>
                <a:gd name="T51" fmla="*/ 31 h 62"/>
                <a:gd name="T52" fmla="*/ 15 w 59"/>
                <a:gd name="T53" fmla="*/ 30 h 62"/>
                <a:gd name="T54" fmla="*/ 13 w 59"/>
                <a:gd name="T55" fmla="*/ 18 h 62"/>
                <a:gd name="T56" fmla="*/ 12 w 59"/>
                <a:gd name="T57" fmla="*/ 14 h 62"/>
                <a:gd name="T58" fmla="*/ 18 w 59"/>
                <a:gd name="T59" fmla="*/ 22 h 62"/>
                <a:gd name="T60" fmla="*/ 21 w 59"/>
                <a:gd name="T61" fmla="*/ 29 h 62"/>
                <a:gd name="T62" fmla="*/ 23 w 59"/>
                <a:gd name="T63" fmla="*/ 16 h 62"/>
                <a:gd name="T64" fmla="*/ 35 w 59"/>
                <a:gd name="T65" fmla="*/ 3 h 62"/>
                <a:gd name="T66" fmla="*/ 52 w 59"/>
                <a:gd name="T67" fmla="*/ 11 h 62"/>
                <a:gd name="T68" fmla="*/ 35 w 59"/>
                <a:gd name="T69" fmla="*/ 17 h 62"/>
                <a:gd name="T70" fmla="*/ 40 w 59"/>
                <a:gd name="T71" fmla="*/ 28 h 62"/>
                <a:gd name="T72" fmla="*/ 40 w 59"/>
                <a:gd name="T73" fmla="*/ 28 h 62"/>
                <a:gd name="T74" fmla="*/ 49 w 59"/>
                <a:gd name="T75" fmla="*/ 17 h 62"/>
                <a:gd name="T76" fmla="*/ 39 w 59"/>
                <a:gd name="T77" fmla="*/ 29 h 62"/>
                <a:gd name="T78" fmla="*/ 30 w 59"/>
                <a:gd name="T79" fmla="*/ 32 h 62"/>
                <a:gd name="T80" fmla="*/ 32 w 59"/>
                <a:gd name="T81" fmla="*/ 38 h 62"/>
                <a:gd name="T82" fmla="*/ 39 w 59"/>
                <a:gd name="T83" fmla="*/ 29 h 62"/>
                <a:gd name="T84" fmla="*/ 29 w 59"/>
                <a:gd name="T85" fmla="*/ 28 h 62"/>
                <a:gd name="T86" fmla="*/ 30 w 59"/>
                <a:gd name="T87" fmla="*/ 30 h 62"/>
                <a:gd name="T88" fmla="*/ 35 w 59"/>
                <a:gd name="T89" fmla="*/ 20 h 62"/>
                <a:gd name="T90" fmla="*/ 31 w 59"/>
                <a:gd name="T91" fmla="*/ 19 h 62"/>
                <a:gd name="T92" fmla="*/ 31 w 59"/>
                <a:gd name="T93" fmla="*/ 24 h 62"/>
                <a:gd name="T94" fmla="*/ 28 w 59"/>
                <a:gd name="T95" fmla="*/ 31 h 62"/>
                <a:gd name="T96" fmla="*/ 28 w 59"/>
                <a:gd name="T97" fmla="*/ 3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9" h="62">
                  <a:moveTo>
                    <a:pt x="33" y="0"/>
                  </a:moveTo>
                  <a:cubicBezTo>
                    <a:pt x="37" y="0"/>
                    <a:pt x="41" y="3"/>
                    <a:pt x="41" y="7"/>
                  </a:cubicBezTo>
                  <a:cubicBezTo>
                    <a:pt x="40" y="8"/>
                    <a:pt x="39" y="9"/>
                    <a:pt x="38" y="10"/>
                  </a:cubicBezTo>
                  <a:cubicBezTo>
                    <a:pt x="36" y="12"/>
                    <a:pt x="34" y="13"/>
                    <a:pt x="31" y="15"/>
                  </a:cubicBezTo>
                  <a:cubicBezTo>
                    <a:pt x="30" y="15"/>
                    <a:pt x="28" y="16"/>
                    <a:pt x="28" y="17"/>
                  </a:cubicBezTo>
                  <a:cubicBezTo>
                    <a:pt x="28" y="17"/>
                    <a:pt x="29" y="18"/>
                    <a:pt x="29" y="18"/>
                  </a:cubicBezTo>
                  <a:cubicBezTo>
                    <a:pt x="31" y="17"/>
                    <a:pt x="32" y="16"/>
                    <a:pt x="34" y="15"/>
                  </a:cubicBezTo>
                  <a:cubicBezTo>
                    <a:pt x="39" y="13"/>
                    <a:pt x="43" y="11"/>
                    <a:pt x="48" y="10"/>
                  </a:cubicBezTo>
                  <a:cubicBezTo>
                    <a:pt x="51" y="9"/>
                    <a:pt x="54" y="8"/>
                    <a:pt x="57" y="9"/>
                  </a:cubicBezTo>
                  <a:cubicBezTo>
                    <a:pt x="57" y="9"/>
                    <a:pt x="57" y="10"/>
                    <a:pt x="57" y="10"/>
                  </a:cubicBezTo>
                  <a:cubicBezTo>
                    <a:pt x="57" y="14"/>
                    <a:pt x="53" y="16"/>
                    <a:pt x="51" y="19"/>
                  </a:cubicBezTo>
                  <a:cubicBezTo>
                    <a:pt x="48" y="22"/>
                    <a:pt x="46" y="26"/>
                    <a:pt x="43" y="30"/>
                  </a:cubicBezTo>
                  <a:cubicBezTo>
                    <a:pt x="43" y="31"/>
                    <a:pt x="43" y="31"/>
                    <a:pt x="42" y="32"/>
                  </a:cubicBezTo>
                  <a:cubicBezTo>
                    <a:pt x="41" y="33"/>
                    <a:pt x="40" y="35"/>
                    <a:pt x="39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2" y="35"/>
                    <a:pt x="49" y="34"/>
                    <a:pt x="51" y="34"/>
                  </a:cubicBezTo>
                  <a:cubicBezTo>
                    <a:pt x="53" y="33"/>
                    <a:pt x="56" y="34"/>
                    <a:pt x="56" y="35"/>
                  </a:cubicBezTo>
                  <a:cubicBezTo>
                    <a:pt x="59" y="37"/>
                    <a:pt x="54" y="40"/>
                    <a:pt x="52" y="41"/>
                  </a:cubicBezTo>
                  <a:cubicBezTo>
                    <a:pt x="50" y="43"/>
                    <a:pt x="46" y="44"/>
                    <a:pt x="43" y="45"/>
                  </a:cubicBezTo>
                  <a:cubicBezTo>
                    <a:pt x="41" y="45"/>
                    <a:pt x="39" y="45"/>
                    <a:pt x="38" y="46"/>
                  </a:cubicBezTo>
                  <a:cubicBezTo>
                    <a:pt x="34" y="47"/>
                    <a:pt x="31" y="48"/>
                    <a:pt x="26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7" y="47"/>
                    <a:pt x="29" y="47"/>
                    <a:pt x="30" y="46"/>
                  </a:cubicBezTo>
                  <a:cubicBezTo>
                    <a:pt x="34" y="44"/>
                    <a:pt x="40" y="42"/>
                    <a:pt x="45" y="40"/>
                  </a:cubicBezTo>
                  <a:cubicBezTo>
                    <a:pt x="47" y="39"/>
                    <a:pt x="50" y="38"/>
                    <a:pt x="51" y="36"/>
                  </a:cubicBezTo>
                  <a:cubicBezTo>
                    <a:pt x="51" y="36"/>
                    <a:pt x="50" y="36"/>
                    <a:pt x="50" y="36"/>
                  </a:cubicBezTo>
                  <a:cubicBezTo>
                    <a:pt x="49" y="37"/>
                    <a:pt x="48" y="37"/>
                    <a:pt x="47" y="37"/>
                  </a:cubicBezTo>
                  <a:cubicBezTo>
                    <a:pt x="45" y="38"/>
                    <a:pt x="42" y="38"/>
                    <a:pt x="39" y="39"/>
                  </a:cubicBezTo>
                  <a:cubicBezTo>
                    <a:pt x="38" y="39"/>
                    <a:pt x="37" y="40"/>
                    <a:pt x="36" y="40"/>
                  </a:cubicBezTo>
                  <a:cubicBezTo>
                    <a:pt x="35" y="41"/>
                    <a:pt x="34" y="42"/>
                    <a:pt x="33" y="42"/>
                  </a:cubicBezTo>
                  <a:cubicBezTo>
                    <a:pt x="31" y="43"/>
                    <a:pt x="30" y="42"/>
                    <a:pt x="29" y="42"/>
                  </a:cubicBezTo>
                  <a:cubicBezTo>
                    <a:pt x="28" y="42"/>
                    <a:pt x="27" y="43"/>
                    <a:pt x="26" y="43"/>
                  </a:cubicBezTo>
                  <a:cubicBezTo>
                    <a:pt x="22" y="45"/>
                    <a:pt x="18" y="46"/>
                    <a:pt x="15" y="48"/>
                  </a:cubicBezTo>
                  <a:cubicBezTo>
                    <a:pt x="11" y="51"/>
                    <a:pt x="8" y="60"/>
                    <a:pt x="2" y="62"/>
                  </a:cubicBezTo>
                  <a:cubicBezTo>
                    <a:pt x="1" y="62"/>
                    <a:pt x="0" y="62"/>
                    <a:pt x="0" y="61"/>
                  </a:cubicBezTo>
                  <a:cubicBezTo>
                    <a:pt x="0" y="60"/>
                    <a:pt x="0" y="57"/>
                    <a:pt x="1" y="56"/>
                  </a:cubicBezTo>
                  <a:cubicBezTo>
                    <a:pt x="3" y="53"/>
                    <a:pt x="5" y="50"/>
                    <a:pt x="7" y="47"/>
                  </a:cubicBezTo>
                  <a:cubicBezTo>
                    <a:pt x="8" y="46"/>
                    <a:pt x="8" y="45"/>
                    <a:pt x="9" y="45"/>
                  </a:cubicBezTo>
                  <a:cubicBezTo>
                    <a:pt x="9" y="46"/>
                    <a:pt x="8" y="47"/>
                    <a:pt x="8" y="48"/>
                  </a:cubicBezTo>
                  <a:cubicBezTo>
                    <a:pt x="6" y="51"/>
                    <a:pt x="4" y="54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6"/>
                    <a:pt x="6" y="55"/>
                    <a:pt x="7" y="54"/>
                  </a:cubicBezTo>
                  <a:cubicBezTo>
                    <a:pt x="9" y="52"/>
                    <a:pt x="10" y="50"/>
                    <a:pt x="12" y="49"/>
                  </a:cubicBezTo>
                  <a:cubicBezTo>
                    <a:pt x="15" y="47"/>
                    <a:pt x="17" y="45"/>
                    <a:pt x="20" y="44"/>
                  </a:cubicBezTo>
                  <a:cubicBezTo>
                    <a:pt x="22" y="43"/>
                    <a:pt x="24" y="42"/>
                    <a:pt x="26" y="41"/>
                  </a:cubicBezTo>
                  <a:cubicBezTo>
                    <a:pt x="27" y="40"/>
                    <a:pt x="28" y="40"/>
                    <a:pt x="28" y="40"/>
                  </a:cubicBezTo>
                  <a:cubicBezTo>
                    <a:pt x="28" y="39"/>
                    <a:pt x="28" y="38"/>
                    <a:pt x="28" y="37"/>
                  </a:cubicBezTo>
                  <a:cubicBezTo>
                    <a:pt x="26" y="36"/>
                    <a:pt x="25" y="35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0" y="36"/>
                    <a:pt x="19" y="40"/>
                    <a:pt x="15" y="40"/>
                  </a:cubicBezTo>
                  <a:cubicBezTo>
                    <a:pt x="15" y="40"/>
                    <a:pt x="15" y="40"/>
                    <a:pt x="15" y="39"/>
                  </a:cubicBezTo>
                  <a:cubicBezTo>
                    <a:pt x="17" y="38"/>
                    <a:pt x="20" y="34"/>
                    <a:pt x="20" y="31"/>
                  </a:cubicBezTo>
                  <a:cubicBezTo>
                    <a:pt x="20" y="31"/>
                    <a:pt x="19" y="31"/>
                    <a:pt x="19" y="30"/>
                  </a:cubicBezTo>
                  <a:cubicBezTo>
                    <a:pt x="18" y="31"/>
                    <a:pt x="15" y="32"/>
                    <a:pt x="15" y="30"/>
                  </a:cubicBezTo>
                  <a:cubicBezTo>
                    <a:pt x="16" y="29"/>
                    <a:pt x="15" y="27"/>
                    <a:pt x="15" y="26"/>
                  </a:cubicBezTo>
                  <a:cubicBezTo>
                    <a:pt x="14" y="23"/>
                    <a:pt x="14" y="21"/>
                    <a:pt x="13" y="18"/>
                  </a:cubicBezTo>
                  <a:cubicBezTo>
                    <a:pt x="12" y="17"/>
                    <a:pt x="12" y="16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5"/>
                    <a:pt x="14" y="15"/>
                    <a:pt x="14" y="16"/>
                  </a:cubicBezTo>
                  <a:cubicBezTo>
                    <a:pt x="16" y="18"/>
                    <a:pt x="17" y="20"/>
                    <a:pt x="18" y="22"/>
                  </a:cubicBezTo>
                  <a:cubicBezTo>
                    <a:pt x="19" y="23"/>
                    <a:pt x="20" y="25"/>
                    <a:pt x="21" y="27"/>
                  </a:cubicBezTo>
                  <a:cubicBezTo>
                    <a:pt x="21" y="28"/>
                    <a:pt x="21" y="28"/>
                    <a:pt x="21" y="29"/>
                  </a:cubicBezTo>
                  <a:cubicBezTo>
                    <a:pt x="23" y="27"/>
                    <a:pt x="25" y="24"/>
                    <a:pt x="25" y="21"/>
                  </a:cubicBezTo>
                  <a:cubicBezTo>
                    <a:pt x="24" y="20"/>
                    <a:pt x="23" y="18"/>
                    <a:pt x="23" y="16"/>
                  </a:cubicBezTo>
                  <a:cubicBezTo>
                    <a:pt x="24" y="16"/>
                    <a:pt x="25" y="16"/>
                    <a:pt x="26" y="17"/>
                  </a:cubicBezTo>
                  <a:cubicBezTo>
                    <a:pt x="28" y="13"/>
                    <a:pt x="34" y="7"/>
                    <a:pt x="35" y="3"/>
                  </a:cubicBezTo>
                  <a:cubicBezTo>
                    <a:pt x="34" y="2"/>
                    <a:pt x="33" y="1"/>
                    <a:pt x="33" y="0"/>
                  </a:cubicBezTo>
                  <a:close/>
                  <a:moveTo>
                    <a:pt x="52" y="11"/>
                  </a:moveTo>
                  <a:cubicBezTo>
                    <a:pt x="47" y="11"/>
                    <a:pt x="44" y="13"/>
                    <a:pt x="41" y="15"/>
                  </a:cubicBezTo>
                  <a:cubicBezTo>
                    <a:pt x="39" y="16"/>
                    <a:pt x="37" y="16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8" y="20"/>
                    <a:pt x="41" y="22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7"/>
                    <a:pt x="42" y="25"/>
                    <a:pt x="43" y="24"/>
                  </a:cubicBezTo>
                  <a:cubicBezTo>
                    <a:pt x="45" y="22"/>
                    <a:pt x="47" y="19"/>
                    <a:pt x="49" y="17"/>
                  </a:cubicBezTo>
                  <a:cubicBezTo>
                    <a:pt x="50" y="15"/>
                    <a:pt x="51" y="13"/>
                    <a:pt x="52" y="11"/>
                  </a:cubicBezTo>
                  <a:close/>
                  <a:moveTo>
                    <a:pt x="39" y="29"/>
                  </a:moveTo>
                  <a:cubicBezTo>
                    <a:pt x="39" y="29"/>
                    <a:pt x="33" y="31"/>
                    <a:pt x="33" y="32"/>
                  </a:cubicBezTo>
                  <a:cubicBezTo>
                    <a:pt x="32" y="32"/>
                    <a:pt x="30" y="32"/>
                    <a:pt x="30" y="32"/>
                  </a:cubicBezTo>
                  <a:cubicBezTo>
                    <a:pt x="30" y="33"/>
                    <a:pt x="30" y="34"/>
                    <a:pt x="30" y="34"/>
                  </a:cubicBezTo>
                  <a:cubicBezTo>
                    <a:pt x="31" y="36"/>
                    <a:pt x="30" y="37"/>
                    <a:pt x="32" y="38"/>
                  </a:cubicBezTo>
                  <a:cubicBezTo>
                    <a:pt x="34" y="34"/>
                    <a:pt x="37" y="32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lose/>
                  <a:moveTo>
                    <a:pt x="28" y="28"/>
                  </a:moveTo>
                  <a:cubicBezTo>
                    <a:pt x="28" y="28"/>
                    <a:pt x="29" y="28"/>
                    <a:pt x="29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9"/>
                    <a:pt x="29" y="30"/>
                    <a:pt x="30" y="30"/>
                  </a:cubicBezTo>
                  <a:cubicBezTo>
                    <a:pt x="32" y="28"/>
                    <a:pt x="37" y="28"/>
                    <a:pt x="37" y="24"/>
                  </a:cubicBezTo>
                  <a:cubicBezTo>
                    <a:pt x="36" y="23"/>
                    <a:pt x="36" y="21"/>
                    <a:pt x="35" y="20"/>
                  </a:cubicBezTo>
                  <a:cubicBezTo>
                    <a:pt x="35" y="19"/>
                    <a:pt x="34" y="19"/>
                    <a:pt x="33" y="18"/>
                  </a:cubicBezTo>
                  <a:cubicBezTo>
                    <a:pt x="33" y="18"/>
                    <a:pt x="32" y="18"/>
                    <a:pt x="31" y="19"/>
                  </a:cubicBezTo>
                  <a:cubicBezTo>
                    <a:pt x="32" y="19"/>
                    <a:pt x="34" y="21"/>
                    <a:pt x="33" y="22"/>
                  </a:cubicBezTo>
                  <a:cubicBezTo>
                    <a:pt x="33" y="23"/>
                    <a:pt x="32" y="23"/>
                    <a:pt x="31" y="24"/>
                  </a:cubicBezTo>
                  <a:cubicBezTo>
                    <a:pt x="30" y="25"/>
                    <a:pt x="27" y="28"/>
                    <a:pt x="27" y="30"/>
                  </a:cubicBezTo>
                  <a:cubicBezTo>
                    <a:pt x="27" y="30"/>
                    <a:pt x="27" y="31"/>
                    <a:pt x="28" y="31"/>
                  </a:cubicBezTo>
                  <a:cubicBezTo>
                    <a:pt x="28" y="31"/>
                    <a:pt x="28" y="31"/>
                    <a:pt x="28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29"/>
                    <a:pt x="28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ṧ1íḑe">
              <a:extLst>
                <a:ext uri="{FF2B5EF4-FFF2-40B4-BE49-F238E27FC236}">
                  <a16:creationId xmlns="" xmlns:a16="http://schemas.microsoft.com/office/drawing/2014/main" id="{2EBCC47A-5DE1-4372-82A3-5540DBD40BD4}"/>
                </a:ext>
              </a:extLst>
            </p:cNvPr>
            <p:cNvSpPr/>
            <p:nvPr/>
          </p:nvSpPr>
          <p:spPr bwMode="auto">
            <a:xfrm>
              <a:off x="17992119" y="-1837751"/>
              <a:ext cx="423334" cy="654514"/>
            </a:xfrm>
            <a:custGeom>
              <a:avLst/>
              <a:gdLst>
                <a:gd name="T0" fmla="*/ 31 w 42"/>
                <a:gd name="T1" fmla="*/ 43 h 64"/>
                <a:gd name="T2" fmla="*/ 33 w 42"/>
                <a:gd name="T3" fmla="*/ 34 h 64"/>
                <a:gd name="T4" fmla="*/ 32 w 42"/>
                <a:gd name="T5" fmla="*/ 28 h 64"/>
                <a:gd name="T6" fmla="*/ 29 w 42"/>
                <a:gd name="T7" fmla="*/ 29 h 64"/>
                <a:gd name="T8" fmla="*/ 23 w 42"/>
                <a:gd name="T9" fmla="*/ 34 h 64"/>
                <a:gd name="T10" fmla="*/ 23 w 42"/>
                <a:gd name="T11" fmla="*/ 40 h 64"/>
                <a:gd name="T12" fmla="*/ 11 w 42"/>
                <a:gd name="T13" fmla="*/ 45 h 64"/>
                <a:gd name="T14" fmla="*/ 1 w 42"/>
                <a:gd name="T15" fmla="*/ 44 h 64"/>
                <a:gd name="T16" fmla="*/ 1 w 42"/>
                <a:gd name="T17" fmla="*/ 40 h 64"/>
                <a:gd name="T18" fmla="*/ 6 w 42"/>
                <a:gd name="T19" fmla="*/ 39 h 64"/>
                <a:gd name="T20" fmla="*/ 13 w 42"/>
                <a:gd name="T21" fmla="*/ 34 h 64"/>
                <a:gd name="T22" fmla="*/ 11 w 42"/>
                <a:gd name="T23" fmla="*/ 31 h 64"/>
                <a:gd name="T24" fmla="*/ 6 w 42"/>
                <a:gd name="T25" fmla="*/ 33 h 64"/>
                <a:gd name="T26" fmla="*/ 1 w 42"/>
                <a:gd name="T27" fmla="*/ 29 h 64"/>
                <a:gd name="T28" fmla="*/ 1 w 42"/>
                <a:gd name="T29" fmla="*/ 28 h 64"/>
                <a:gd name="T30" fmla="*/ 5 w 42"/>
                <a:gd name="T31" fmla="*/ 26 h 64"/>
                <a:gd name="T32" fmla="*/ 8 w 42"/>
                <a:gd name="T33" fmla="*/ 25 h 64"/>
                <a:gd name="T34" fmla="*/ 17 w 42"/>
                <a:gd name="T35" fmla="*/ 21 h 64"/>
                <a:gd name="T36" fmla="*/ 21 w 42"/>
                <a:gd name="T37" fmla="*/ 12 h 64"/>
                <a:gd name="T38" fmla="*/ 22 w 42"/>
                <a:gd name="T39" fmla="*/ 8 h 64"/>
                <a:gd name="T40" fmla="*/ 25 w 42"/>
                <a:gd name="T41" fmla="*/ 0 h 64"/>
                <a:gd name="T42" fmla="*/ 28 w 42"/>
                <a:gd name="T43" fmla="*/ 1 h 64"/>
                <a:gd name="T44" fmla="*/ 29 w 42"/>
                <a:gd name="T45" fmla="*/ 13 h 64"/>
                <a:gd name="T46" fmla="*/ 33 w 42"/>
                <a:gd name="T47" fmla="*/ 13 h 64"/>
                <a:gd name="T48" fmla="*/ 36 w 42"/>
                <a:gd name="T49" fmla="*/ 9 h 64"/>
                <a:gd name="T50" fmla="*/ 41 w 42"/>
                <a:gd name="T51" fmla="*/ 12 h 64"/>
                <a:gd name="T52" fmla="*/ 26 w 42"/>
                <a:gd name="T53" fmla="*/ 21 h 64"/>
                <a:gd name="T54" fmla="*/ 17 w 42"/>
                <a:gd name="T55" fmla="*/ 29 h 64"/>
                <a:gd name="T56" fmla="*/ 25 w 42"/>
                <a:gd name="T57" fmla="*/ 28 h 64"/>
                <a:gd name="T58" fmla="*/ 33 w 42"/>
                <a:gd name="T59" fmla="*/ 24 h 64"/>
                <a:gd name="T60" fmla="*/ 37 w 42"/>
                <a:gd name="T61" fmla="*/ 21 h 64"/>
                <a:gd name="T62" fmla="*/ 42 w 42"/>
                <a:gd name="T63" fmla="*/ 26 h 64"/>
                <a:gd name="T64" fmla="*/ 38 w 42"/>
                <a:gd name="T65" fmla="*/ 38 h 64"/>
                <a:gd name="T66" fmla="*/ 32 w 42"/>
                <a:gd name="T67" fmla="*/ 63 h 64"/>
                <a:gd name="T68" fmla="*/ 25 w 42"/>
                <a:gd name="T69" fmla="*/ 57 h 64"/>
                <a:gd name="T70" fmla="*/ 22 w 42"/>
                <a:gd name="T71" fmla="*/ 55 h 64"/>
                <a:gd name="T72" fmla="*/ 17 w 42"/>
                <a:gd name="T73" fmla="*/ 62 h 64"/>
                <a:gd name="T74" fmla="*/ 15 w 42"/>
                <a:gd name="T75" fmla="*/ 64 h 64"/>
                <a:gd name="T76" fmla="*/ 12 w 42"/>
                <a:gd name="T77" fmla="*/ 64 h 64"/>
                <a:gd name="T78" fmla="*/ 9 w 42"/>
                <a:gd name="T79" fmla="*/ 58 h 64"/>
                <a:gd name="T80" fmla="*/ 11 w 42"/>
                <a:gd name="T81" fmla="*/ 54 h 64"/>
                <a:gd name="T82" fmla="*/ 10 w 42"/>
                <a:gd name="T83" fmla="*/ 52 h 64"/>
                <a:gd name="T84" fmla="*/ 15 w 42"/>
                <a:gd name="T85" fmla="*/ 47 h 64"/>
                <a:gd name="T86" fmla="*/ 22 w 42"/>
                <a:gd name="T87" fmla="*/ 48 h 64"/>
                <a:gd name="T88" fmla="*/ 24 w 42"/>
                <a:gd name="T89" fmla="*/ 53 h 64"/>
                <a:gd name="T90" fmla="*/ 31 w 42"/>
                <a:gd name="T91" fmla="*/ 5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" h="64">
                  <a:moveTo>
                    <a:pt x="31" y="50"/>
                  </a:moveTo>
                  <a:cubicBezTo>
                    <a:pt x="31" y="46"/>
                    <a:pt x="31" y="46"/>
                    <a:pt x="31" y="43"/>
                  </a:cubicBezTo>
                  <a:cubicBezTo>
                    <a:pt x="31" y="42"/>
                    <a:pt x="32" y="40"/>
                    <a:pt x="32" y="38"/>
                  </a:cubicBezTo>
                  <a:cubicBezTo>
                    <a:pt x="33" y="37"/>
                    <a:pt x="33" y="35"/>
                    <a:pt x="33" y="34"/>
                  </a:cubicBezTo>
                  <a:cubicBezTo>
                    <a:pt x="33" y="33"/>
                    <a:pt x="34" y="30"/>
                    <a:pt x="33" y="30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1" y="28"/>
                    <a:pt x="31" y="28"/>
                    <a:pt x="30" y="28"/>
                  </a:cubicBezTo>
                  <a:cubicBezTo>
                    <a:pt x="30" y="29"/>
                    <a:pt x="29" y="29"/>
                    <a:pt x="29" y="29"/>
                  </a:cubicBezTo>
                  <a:cubicBezTo>
                    <a:pt x="28" y="29"/>
                    <a:pt x="28" y="30"/>
                    <a:pt x="27" y="30"/>
                  </a:cubicBezTo>
                  <a:cubicBezTo>
                    <a:pt x="25" y="31"/>
                    <a:pt x="24" y="32"/>
                    <a:pt x="23" y="34"/>
                  </a:cubicBezTo>
                  <a:cubicBezTo>
                    <a:pt x="23" y="35"/>
                    <a:pt x="24" y="38"/>
                    <a:pt x="23" y="39"/>
                  </a:cubicBezTo>
                  <a:cubicBezTo>
                    <a:pt x="23" y="39"/>
                    <a:pt x="23" y="40"/>
                    <a:pt x="23" y="40"/>
                  </a:cubicBezTo>
                  <a:cubicBezTo>
                    <a:pt x="21" y="40"/>
                    <a:pt x="18" y="40"/>
                    <a:pt x="17" y="41"/>
                  </a:cubicBezTo>
                  <a:cubicBezTo>
                    <a:pt x="15" y="43"/>
                    <a:pt x="12" y="45"/>
                    <a:pt x="11" y="45"/>
                  </a:cubicBezTo>
                  <a:cubicBezTo>
                    <a:pt x="10" y="46"/>
                    <a:pt x="5" y="46"/>
                    <a:pt x="3" y="45"/>
                  </a:cubicBezTo>
                  <a:cubicBezTo>
                    <a:pt x="3" y="45"/>
                    <a:pt x="2" y="44"/>
                    <a:pt x="1" y="44"/>
                  </a:cubicBezTo>
                  <a:cubicBezTo>
                    <a:pt x="1" y="43"/>
                    <a:pt x="0" y="41"/>
                    <a:pt x="0" y="41"/>
                  </a:cubicBezTo>
                  <a:cubicBezTo>
                    <a:pt x="1" y="40"/>
                    <a:pt x="0" y="40"/>
                    <a:pt x="1" y="40"/>
                  </a:cubicBezTo>
                  <a:cubicBezTo>
                    <a:pt x="2" y="40"/>
                    <a:pt x="3" y="40"/>
                    <a:pt x="3" y="40"/>
                  </a:cubicBezTo>
                  <a:cubicBezTo>
                    <a:pt x="4" y="40"/>
                    <a:pt x="5" y="39"/>
                    <a:pt x="6" y="39"/>
                  </a:cubicBezTo>
                  <a:cubicBezTo>
                    <a:pt x="8" y="38"/>
                    <a:pt x="10" y="37"/>
                    <a:pt x="11" y="37"/>
                  </a:cubicBezTo>
                  <a:cubicBezTo>
                    <a:pt x="12" y="36"/>
                    <a:pt x="13" y="35"/>
                    <a:pt x="13" y="34"/>
                  </a:cubicBezTo>
                  <a:cubicBezTo>
                    <a:pt x="13" y="34"/>
                    <a:pt x="13" y="34"/>
                    <a:pt x="13" y="33"/>
                  </a:cubicBezTo>
                  <a:cubicBezTo>
                    <a:pt x="13" y="32"/>
                    <a:pt x="12" y="32"/>
                    <a:pt x="11" y="31"/>
                  </a:cubicBezTo>
                  <a:cubicBezTo>
                    <a:pt x="10" y="31"/>
                    <a:pt x="9" y="31"/>
                    <a:pt x="8" y="32"/>
                  </a:cubicBezTo>
                  <a:cubicBezTo>
                    <a:pt x="8" y="32"/>
                    <a:pt x="7" y="33"/>
                    <a:pt x="6" y="33"/>
                  </a:cubicBezTo>
                  <a:cubicBezTo>
                    <a:pt x="5" y="32"/>
                    <a:pt x="3" y="32"/>
                    <a:pt x="2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8"/>
                    <a:pt x="1" y="28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2" y="26"/>
                    <a:pt x="0" y="26"/>
                    <a:pt x="5" y="26"/>
                  </a:cubicBezTo>
                  <a:cubicBezTo>
                    <a:pt x="6" y="26"/>
                    <a:pt x="6" y="26"/>
                    <a:pt x="7" y="26"/>
                  </a:cubicBezTo>
                  <a:cubicBezTo>
                    <a:pt x="7" y="25"/>
                    <a:pt x="7" y="25"/>
                    <a:pt x="8" y="25"/>
                  </a:cubicBezTo>
                  <a:cubicBezTo>
                    <a:pt x="9" y="25"/>
                    <a:pt x="10" y="25"/>
                    <a:pt x="12" y="24"/>
                  </a:cubicBezTo>
                  <a:cubicBezTo>
                    <a:pt x="14" y="23"/>
                    <a:pt x="16" y="22"/>
                    <a:pt x="17" y="21"/>
                  </a:cubicBezTo>
                  <a:cubicBezTo>
                    <a:pt x="18" y="20"/>
                    <a:pt x="19" y="18"/>
                    <a:pt x="19" y="16"/>
                  </a:cubicBezTo>
                  <a:cubicBezTo>
                    <a:pt x="20" y="15"/>
                    <a:pt x="20" y="13"/>
                    <a:pt x="21" y="12"/>
                  </a:cubicBezTo>
                  <a:cubicBezTo>
                    <a:pt x="21" y="11"/>
                    <a:pt x="21" y="10"/>
                    <a:pt x="21" y="9"/>
                  </a:cubicBezTo>
                  <a:cubicBezTo>
                    <a:pt x="21" y="9"/>
                    <a:pt x="22" y="8"/>
                    <a:pt x="22" y="8"/>
                  </a:cubicBezTo>
                  <a:cubicBezTo>
                    <a:pt x="22" y="7"/>
                    <a:pt x="22" y="6"/>
                    <a:pt x="23" y="5"/>
                  </a:cubicBezTo>
                  <a:cubicBezTo>
                    <a:pt x="23" y="3"/>
                    <a:pt x="24" y="1"/>
                    <a:pt x="25" y="0"/>
                  </a:cubicBezTo>
                  <a:cubicBezTo>
                    <a:pt x="26" y="0"/>
                    <a:pt x="26" y="0"/>
                    <a:pt x="27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0" y="5"/>
                    <a:pt x="30" y="6"/>
                    <a:pt x="30" y="7"/>
                  </a:cubicBezTo>
                  <a:cubicBezTo>
                    <a:pt x="31" y="8"/>
                    <a:pt x="30" y="10"/>
                    <a:pt x="29" y="13"/>
                  </a:cubicBezTo>
                  <a:cubicBezTo>
                    <a:pt x="29" y="14"/>
                    <a:pt x="30" y="14"/>
                    <a:pt x="31" y="13"/>
                  </a:cubicBezTo>
                  <a:cubicBezTo>
                    <a:pt x="32" y="13"/>
                    <a:pt x="33" y="12"/>
                    <a:pt x="33" y="13"/>
                  </a:cubicBezTo>
                  <a:cubicBezTo>
                    <a:pt x="32" y="13"/>
                    <a:pt x="34" y="11"/>
                    <a:pt x="34" y="11"/>
                  </a:cubicBezTo>
                  <a:cubicBezTo>
                    <a:pt x="35" y="10"/>
                    <a:pt x="36" y="9"/>
                    <a:pt x="36" y="9"/>
                  </a:cubicBezTo>
                  <a:cubicBezTo>
                    <a:pt x="37" y="9"/>
                    <a:pt x="39" y="8"/>
                    <a:pt x="40" y="9"/>
                  </a:cubicBezTo>
                  <a:cubicBezTo>
                    <a:pt x="41" y="10"/>
                    <a:pt x="42" y="11"/>
                    <a:pt x="41" y="12"/>
                  </a:cubicBezTo>
                  <a:cubicBezTo>
                    <a:pt x="39" y="15"/>
                    <a:pt x="38" y="15"/>
                    <a:pt x="37" y="15"/>
                  </a:cubicBezTo>
                  <a:cubicBezTo>
                    <a:pt x="30" y="18"/>
                    <a:pt x="28" y="19"/>
                    <a:pt x="26" y="21"/>
                  </a:cubicBezTo>
                  <a:cubicBezTo>
                    <a:pt x="23" y="22"/>
                    <a:pt x="23" y="24"/>
                    <a:pt x="20" y="27"/>
                  </a:cubicBezTo>
                  <a:cubicBezTo>
                    <a:pt x="19" y="28"/>
                    <a:pt x="18" y="29"/>
                    <a:pt x="17" y="29"/>
                  </a:cubicBezTo>
                  <a:cubicBezTo>
                    <a:pt x="17" y="30"/>
                    <a:pt x="18" y="32"/>
                    <a:pt x="19" y="32"/>
                  </a:cubicBezTo>
                  <a:cubicBezTo>
                    <a:pt x="20" y="32"/>
                    <a:pt x="23" y="29"/>
                    <a:pt x="25" y="28"/>
                  </a:cubicBezTo>
                  <a:cubicBezTo>
                    <a:pt x="26" y="27"/>
                    <a:pt x="28" y="26"/>
                    <a:pt x="30" y="25"/>
                  </a:cubicBezTo>
                  <a:cubicBezTo>
                    <a:pt x="31" y="25"/>
                    <a:pt x="32" y="25"/>
                    <a:pt x="33" y="24"/>
                  </a:cubicBezTo>
                  <a:cubicBezTo>
                    <a:pt x="34" y="23"/>
                    <a:pt x="35" y="22"/>
                    <a:pt x="36" y="22"/>
                  </a:cubicBezTo>
                  <a:cubicBezTo>
                    <a:pt x="36" y="21"/>
                    <a:pt x="36" y="21"/>
                    <a:pt x="37" y="21"/>
                  </a:cubicBezTo>
                  <a:cubicBezTo>
                    <a:pt x="38" y="21"/>
                    <a:pt x="42" y="21"/>
                    <a:pt x="42" y="22"/>
                  </a:cubicBezTo>
                  <a:cubicBezTo>
                    <a:pt x="42" y="23"/>
                    <a:pt x="42" y="24"/>
                    <a:pt x="42" y="26"/>
                  </a:cubicBezTo>
                  <a:cubicBezTo>
                    <a:pt x="42" y="27"/>
                    <a:pt x="42" y="31"/>
                    <a:pt x="40" y="33"/>
                  </a:cubicBezTo>
                  <a:cubicBezTo>
                    <a:pt x="39" y="35"/>
                    <a:pt x="39" y="36"/>
                    <a:pt x="38" y="38"/>
                  </a:cubicBezTo>
                  <a:cubicBezTo>
                    <a:pt x="35" y="47"/>
                    <a:pt x="35" y="55"/>
                    <a:pt x="33" y="62"/>
                  </a:cubicBezTo>
                  <a:cubicBezTo>
                    <a:pt x="33" y="62"/>
                    <a:pt x="32" y="63"/>
                    <a:pt x="32" y="63"/>
                  </a:cubicBezTo>
                  <a:cubicBezTo>
                    <a:pt x="30" y="63"/>
                    <a:pt x="28" y="62"/>
                    <a:pt x="27" y="60"/>
                  </a:cubicBezTo>
                  <a:cubicBezTo>
                    <a:pt x="26" y="59"/>
                    <a:pt x="26" y="58"/>
                    <a:pt x="25" y="57"/>
                  </a:cubicBezTo>
                  <a:cubicBezTo>
                    <a:pt x="24" y="57"/>
                    <a:pt x="24" y="56"/>
                    <a:pt x="23" y="56"/>
                  </a:cubicBezTo>
                  <a:cubicBezTo>
                    <a:pt x="23" y="56"/>
                    <a:pt x="22" y="55"/>
                    <a:pt x="22" y="55"/>
                  </a:cubicBezTo>
                  <a:cubicBezTo>
                    <a:pt x="21" y="54"/>
                    <a:pt x="20" y="55"/>
                    <a:pt x="19" y="55"/>
                  </a:cubicBezTo>
                  <a:cubicBezTo>
                    <a:pt x="18" y="57"/>
                    <a:pt x="19" y="55"/>
                    <a:pt x="17" y="62"/>
                  </a:cubicBezTo>
                  <a:cubicBezTo>
                    <a:pt x="17" y="62"/>
                    <a:pt x="17" y="63"/>
                    <a:pt x="16" y="63"/>
                  </a:cubicBezTo>
                  <a:cubicBezTo>
                    <a:pt x="16" y="64"/>
                    <a:pt x="16" y="64"/>
                    <a:pt x="15" y="64"/>
                  </a:cubicBezTo>
                  <a:cubicBezTo>
                    <a:pt x="15" y="64"/>
                    <a:pt x="14" y="64"/>
                    <a:pt x="13" y="64"/>
                  </a:cubicBezTo>
                  <a:cubicBezTo>
                    <a:pt x="13" y="64"/>
                    <a:pt x="12" y="64"/>
                    <a:pt x="12" y="64"/>
                  </a:cubicBezTo>
                  <a:cubicBezTo>
                    <a:pt x="12" y="63"/>
                    <a:pt x="13" y="60"/>
                    <a:pt x="12" y="59"/>
                  </a:cubicBezTo>
                  <a:cubicBezTo>
                    <a:pt x="11" y="57"/>
                    <a:pt x="9" y="58"/>
                    <a:pt x="9" y="58"/>
                  </a:cubicBezTo>
                  <a:cubicBezTo>
                    <a:pt x="8" y="57"/>
                    <a:pt x="8" y="56"/>
                    <a:pt x="9" y="55"/>
                  </a:cubicBezTo>
                  <a:cubicBezTo>
                    <a:pt x="10" y="54"/>
                    <a:pt x="10" y="55"/>
                    <a:pt x="11" y="54"/>
                  </a:cubicBezTo>
                  <a:cubicBezTo>
                    <a:pt x="12" y="54"/>
                    <a:pt x="12" y="53"/>
                    <a:pt x="11" y="53"/>
                  </a:cubicBezTo>
                  <a:cubicBezTo>
                    <a:pt x="11" y="52"/>
                    <a:pt x="11" y="52"/>
                    <a:pt x="10" y="52"/>
                  </a:cubicBezTo>
                  <a:cubicBezTo>
                    <a:pt x="9" y="51"/>
                    <a:pt x="9" y="49"/>
                    <a:pt x="10" y="49"/>
                  </a:cubicBezTo>
                  <a:cubicBezTo>
                    <a:pt x="11" y="48"/>
                    <a:pt x="13" y="48"/>
                    <a:pt x="15" y="47"/>
                  </a:cubicBezTo>
                  <a:cubicBezTo>
                    <a:pt x="18" y="46"/>
                    <a:pt x="21" y="46"/>
                    <a:pt x="21" y="46"/>
                  </a:cubicBezTo>
                  <a:cubicBezTo>
                    <a:pt x="22" y="46"/>
                    <a:pt x="23" y="47"/>
                    <a:pt x="22" y="48"/>
                  </a:cubicBezTo>
                  <a:cubicBezTo>
                    <a:pt x="21" y="48"/>
                    <a:pt x="21" y="49"/>
                    <a:pt x="21" y="50"/>
                  </a:cubicBezTo>
                  <a:cubicBezTo>
                    <a:pt x="21" y="52"/>
                    <a:pt x="23" y="53"/>
                    <a:pt x="24" y="53"/>
                  </a:cubicBezTo>
                  <a:cubicBezTo>
                    <a:pt x="26" y="55"/>
                    <a:pt x="28" y="53"/>
                    <a:pt x="29" y="52"/>
                  </a:cubicBezTo>
                  <a:cubicBezTo>
                    <a:pt x="29" y="52"/>
                    <a:pt x="30" y="50"/>
                    <a:pt x="31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ṡḻiďê">
              <a:extLst>
                <a:ext uri="{FF2B5EF4-FFF2-40B4-BE49-F238E27FC236}">
                  <a16:creationId xmlns="" xmlns:a16="http://schemas.microsoft.com/office/drawing/2014/main" id="{97068FD7-5779-4A27-810D-6AE8414656EC}"/>
                </a:ext>
              </a:extLst>
            </p:cNvPr>
            <p:cNvSpPr/>
            <p:nvPr/>
          </p:nvSpPr>
          <p:spPr bwMode="auto">
            <a:xfrm>
              <a:off x="17932072" y="-1378391"/>
              <a:ext cx="99079" cy="225178"/>
            </a:xfrm>
            <a:custGeom>
              <a:avLst/>
              <a:gdLst>
                <a:gd name="T0" fmla="*/ 1 w 10"/>
                <a:gd name="T1" fmla="*/ 17 h 22"/>
                <a:gd name="T2" fmla="*/ 1 w 10"/>
                <a:gd name="T3" fmla="*/ 8 h 22"/>
                <a:gd name="T4" fmla="*/ 2 w 10"/>
                <a:gd name="T5" fmla="*/ 2 h 22"/>
                <a:gd name="T6" fmla="*/ 2 w 10"/>
                <a:gd name="T7" fmla="*/ 1 h 22"/>
                <a:gd name="T8" fmla="*/ 3 w 10"/>
                <a:gd name="T9" fmla="*/ 1 h 22"/>
                <a:gd name="T10" fmla="*/ 5 w 10"/>
                <a:gd name="T11" fmla="*/ 2 h 22"/>
                <a:gd name="T12" fmla="*/ 7 w 10"/>
                <a:gd name="T13" fmla="*/ 5 h 22"/>
                <a:gd name="T14" fmla="*/ 9 w 10"/>
                <a:gd name="T15" fmla="*/ 8 h 22"/>
                <a:gd name="T16" fmla="*/ 10 w 10"/>
                <a:gd name="T17" fmla="*/ 12 h 22"/>
                <a:gd name="T18" fmla="*/ 10 w 10"/>
                <a:gd name="T19" fmla="*/ 17 h 22"/>
                <a:gd name="T20" fmla="*/ 9 w 10"/>
                <a:gd name="T21" fmla="*/ 21 h 22"/>
                <a:gd name="T22" fmla="*/ 7 w 10"/>
                <a:gd name="T23" fmla="*/ 22 h 22"/>
                <a:gd name="T24" fmla="*/ 4 w 10"/>
                <a:gd name="T25" fmla="*/ 21 h 22"/>
                <a:gd name="T26" fmla="*/ 1 w 10"/>
                <a:gd name="T27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22">
                  <a:moveTo>
                    <a:pt x="1" y="17"/>
                  </a:moveTo>
                  <a:cubicBezTo>
                    <a:pt x="0" y="14"/>
                    <a:pt x="1" y="11"/>
                    <a:pt x="1" y="8"/>
                  </a:cubicBezTo>
                  <a:cubicBezTo>
                    <a:pt x="1" y="6"/>
                    <a:pt x="2" y="4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4" y="1"/>
                    <a:pt x="4" y="1"/>
                    <a:pt x="5" y="2"/>
                  </a:cubicBezTo>
                  <a:cubicBezTo>
                    <a:pt x="5" y="5"/>
                    <a:pt x="6" y="5"/>
                    <a:pt x="7" y="5"/>
                  </a:cubicBezTo>
                  <a:cubicBezTo>
                    <a:pt x="7" y="6"/>
                    <a:pt x="8" y="7"/>
                    <a:pt x="9" y="8"/>
                  </a:cubicBezTo>
                  <a:cubicBezTo>
                    <a:pt x="9" y="9"/>
                    <a:pt x="10" y="11"/>
                    <a:pt x="10" y="12"/>
                  </a:cubicBezTo>
                  <a:cubicBezTo>
                    <a:pt x="10" y="14"/>
                    <a:pt x="10" y="16"/>
                    <a:pt x="10" y="17"/>
                  </a:cubicBezTo>
                  <a:cubicBezTo>
                    <a:pt x="10" y="19"/>
                    <a:pt x="9" y="21"/>
                    <a:pt x="9" y="21"/>
                  </a:cubicBezTo>
                  <a:cubicBezTo>
                    <a:pt x="8" y="22"/>
                    <a:pt x="7" y="22"/>
                    <a:pt x="7" y="22"/>
                  </a:cubicBezTo>
                  <a:cubicBezTo>
                    <a:pt x="6" y="22"/>
                    <a:pt x="5" y="21"/>
                    <a:pt x="4" y="21"/>
                  </a:cubicBezTo>
                  <a:cubicBezTo>
                    <a:pt x="3" y="19"/>
                    <a:pt x="1" y="18"/>
                    <a:pt x="1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ṧľídê">
              <a:extLst>
                <a:ext uri="{FF2B5EF4-FFF2-40B4-BE49-F238E27FC236}">
                  <a16:creationId xmlns="" xmlns:a16="http://schemas.microsoft.com/office/drawing/2014/main" id="{8F570546-0FEC-412C-B982-E8B7ACC315AA}"/>
                </a:ext>
              </a:extLst>
            </p:cNvPr>
            <p:cNvSpPr/>
            <p:nvPr/>
          </p:nvSpPr>
          <p:spPr bwMode="auto">
            <a:xfrm>
              <a:off x="16989331" y="-1867775"/>
              <a:ext cx="759598" cy="735579"/>
            </a:xfrm>
            <a:custGeom>
              <a:avLst/>
              <a:gdLst>
                <a:gd name="T0" fmla="*/ 32 w 75"/>
                <a:gd name="T1" fmla="*/ 71 h 72"/>
                <a:gd name="T2" fmla="*/ 25 w 75"/>
                <a:gd name="T3" fmla="*/ 68 h 72"/>
                <a:gd name="T4" fmla="*/ 28 w 75"/>
                <a:gd name="T5" fmla="*/ 65 h 72"/>
                <a:gd name="T6" fmla="*/ 40 w 75"/>
                <a:gd name="T7" fmla="*/ 61 h 72"/>
                <a:gd name="T8" fmla="*/ 43 w 75"/>
                <a:gd name="T9" fmla="*/ 61 h 72"/>
                <a:gd name="T10" fmla="*/ 47 w 75"/>
                <a:gd name="T11" fmla="*/ 63 h 72"/>
                <a:gd name="T12" fmla="*/ 51 w 75"/>
                <a:gd name="T13" fmla="*/ 53 h 72"/>
                <a:gd name="T14" fmla="*/ 58 w 75"/>
                <a:gd name="T15" fmla="*/ 40 h 72"/>
                <a:gd name="T16" fmla="*/ 62 w 75"/>
                <a:gd name="T17" fmla="*/ 33 h 72"/>
                <a:gd name="T18" fmla="*/ 59 w 75"/>
                <a:gd name="T19" fmla="*/ 32 h 72"/>
                <a:gd name="T20" fmla="*/ 56 w 75"/>
                <a:gd name="T21" fmla="*/ 33 h 72"/>
                <a:gd name="T22" fmla="*/ 48 w 75"/>
                <a:gd name="T23" fmla="*/ 40 h 72"/>
                <a:gd name="T24" fmla="*/ 47 w 75"/>
                <a:gd name="T25" fmla="*/ 45 h 72"/>
                <a:gd name="T26" fmla="*/ 43 w 75"/>
                <a:gd name="T27" fmla="*/ 49 h 72"/>
                <a:gd name="T28" fmla="*/ 41 w 75"/>
                <a:gd name="T29" fmla="*/ 44 h 72"/>
                <a:gd name="T30" fmla="*/ 36 w 75"/>
                <a:gd name="T31" fmla="*/ 45 h 72"/>
                <a:gd name="T32" fmla="*/ 31 w 75"/>
                <a:gd name="T33" fmla="*/ 49 h 72"/>
                <a:gd name="T34" fmla="*/ 29 w 75"/>
                <a:gd name="T35" fmla="*/ 52 h 72"/>
                <a:gd name="T36" fmla="*/ 27 w 75"/>
                <a:gd name="T37" fmla="*/ 58 h 72"/>
                <a:gd name="T38" fmla="*/ 24 w 75"/>
                <a:gd name="T39" fmla="*/ 60 h 72"/>
                <a:gd name="T40" fmla="*/ 24 w 75"/>
                <a:gd name="T41" fmla="*/ 53 h 72"/>
                <a:gd name="T42" fmla="*/ 22 w 75"/>
                <a:gd name="T43" fmla="*/ 52 h 72"/>
                <a:gd name="T44" fmla="*/ 20 w 75"/>
                <a:gd name="T45" fmla="*/ 53 h 72"/>
                <a:gd name="T46" fmla="*/ 10 w 75"/>
                <a:gd name="T47" fmla="*/ 69 h 72"/>
                <a:gd name="T48" fmla="*/ 4 w 75"/>
                <a:gd name="T49" fmla="*/ 71 h 72"/>
                <a:gd name="T50" fmla="*/ 1 w 75"/>
                <a:gd name="T51" fmla="*/ 69 h 72"/>
                <a:gd name="T52" fmla="*/ 0 w 75"/>
                <a:gd name="T53" fmla="*/ 65 h 72"/>
                <a:gd name="T54" fmla="*/ 2 w 75"/>
                <a:gd name="T55" fmla="*/ 57 h 72"/>
                <a:gd name="T56" fmla="*/ 6 w 75"/>
                <a:gd name="T57" fmla="*/ 59 h 72"/>
                <a:gd name="T58" fmla="*/ 13 w 75"/>
                <a:gd name="T59" fmla="*/ 55 h 72"/>
                <a:gd name="T60" fmla="*/ 21 w 75"/>
                <a:gd name="T61" fmla="*/ 47 h 72"/>
                <a:gd name="T62" fmla="*/ 28 w 75"/>
                <a:gd name="T63" fmla="*/ 40 h 72"/>
                <a:gd name="T64" fmla="*/ 27 w 75"/>
                <a:gd name="T65" fmla="*/ 31 h 72"/>
                <a:gd name="T66" fmla="*/ 28 w 75"/>
                <a:gd name="T67" fmla="*/ 28 h 72"/>
                <a:gd name="T68" fmla="*/ 33 w 75"/>
                <a:gd name="T69" fmla="*/ 23 h 72"/>
                <a:gd name="T70" fmla="*/ 32 w 75"/>
                <a:gd name="T71" fmla="*/ 20 h 72"/>
                <a:gd name="T72" fmla="*/ 26 w 75"/>
                <a:gd name="T73" fmla="*/ 14 h 72"/>
                <a:gd name="T74" fmla="*/ 41 w 75"/>
                <a:gd name="T75" fmla="*/ 13 h 72"/>
                <a:gd name="T76" fmla="*/ 52 w 75"/>
                <a:gd name="T77" fmla="*/ 7 h 72"/>
                <a:gd name="T78" fmla="*/ 61 w 75"/>
                <a:gd name="T79" fmla="*/ 2 h 72"/>
                <a:gd name="T80" fmla="*/ 66 w 75"/>
                <a:gd name="T81" fmla="*/ 2 h 72"/>
                <a:gd name="T82" fmla="*/ 67 w 75"/>
                <a:gd name="T83" fmla="*/ 9 h 72"/>
                <a:gd name="T84" fmla="*/ 51 w 75"/>
                <a:gd name="T85" fmla="*/ 18 h 72"/>
                <a:gd name="T86" fmla="*/ 52 w 75"/>
                <a:gd name="T87" fmla="*/ 22 h 72"/>
                <a:gd name="T88" fmla="*/ 56 w 75"/>
                <a:gd name="T89" fmla="*/ 28 h 72"/>
                <a:gd name="T90" fmla="*/ 68 w 75"/>
                <a:gd name="T91" fmla="*/ 22 h 72"/>
                <a:gd name="T92" fmla="*/ 74 w 75"/>
                <a:gd name="T93" fmla="*/ 25 h 72"/>
                <a:gd name="T94" fmla="*/ 74 w 75"/>
                <a:gd name="T95" fmla="*/ 31 h 72"/>
                <a:gd name="T96" fmla="*/ 69 w 75"/>
                <a:gd name="T97" fmla="*/ 40 h 72"/>
                <a:gd name="T98" fmla="*/ 62 w 75"/>
                <a:gd name="T99" fmla="*/ 55 h 72"/>
                <a:gd name="T100" fmla="*/ 57 w 75"/>
                <a:gd name="T101" fmla="*/ 68 h 72"/>
                <a:gd name="T102" fmla="*/ 53 w 75"/>
                <a:gd name="T103" fmla="*/ 71 h 72"/>
                <a:gd name="T104" fmla="*/ 46 w 75"/>
                <a:gd name="T105" fmla="*/ 67 h 72"/>
                <a:gd name="T106" fmla="*/ 40 w 75"/>
                <a:gd name="T107" fmla="*/ 68 h 72"/>
                <a:gd name="T108" fmla="*/ 30 w 75"/>
                <a:gd name="T109" fmla="*/ 29 h 72"/>
                <a:gd name="T110" fmla="*/ 34 w 75"/>
                <a:gd name="T111" fmla="*/ 37 h 72"/>
                <a:gd name="T112" fmla="*/ 45 w 75"/>
                <a:gd name="T113" fmla="*/ 32 h 72"/>
                <a:gd name="T114" fmla="*/ 46 w 75"/>
                <a:gd name="T115" fmla="*/ 24 h 72"/>
                <a:gd name="T116" fmla="*/ 38 w 75"/>
                <a:gd name="T117" fmla="*/ 2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5" h="72">
                  <a:moveTo>
                    <a:pt x="40" y="70"/>
                  </a:moveTo>
                  <a:cubicBezTo>
                    <a:pt x="39" y="71"/>
                    <a:pt x="38" y="71"/>
                    <a:pt x="37" y="71"/>
                  </a:cubicBezTo>
                  <a:cubicBezTo>
                    <a:pt x="36" y="71"/>
                    <a:pt x="33" y="71"/>
                    <a:pt x="32" y="71"/>
                  </a:cubicBezTo>
                  <a:cubicBezTo>
                    <a:pt x="30" y="71"/>
                    <a:pt x="29" y="71"/>
                    <a:pt x="28" y="70"/>
                  </a:cubicBezTo>
                  <a:cubicBezTo>
                    <a:pt x="26" y="70"/>
                    <a:pt x="25" y="70"/>
                    <a:pt x="25" y="70"/>
                  </a:cubicBezTo>
                  <a:cubicBezTo>
                    <a:pt x="25" y="69"/>
                    <a:pt x="25" y="69"/>
                    <a:pt x="25" y="68"/>
                  </a:cubicBezTo>
                  <a:cubicBezTo>
                    <a:pt x="25" y="68"/>
                    <a:pt x="25" y="67"/>
                    <a:pt x="25" y="67"/>
                  </a:cubicBezTo>
                  <a:cubicBezTo>
                    <a:pt x="26" y="67"/>
                    <a:pt x="26" y="66"/>
                    <a:pt x="26" y="66"/>
                  </a:cubicBezTo>
                  <a:cubicBezTo>
                    <a:pt x="27" y="66"/>
                    <a:pt x="27" y="65"/>
                    <a:pt x="28" y="65"/>
                  </a:cubicBezTo>
                  <a:cubicBezTo>
                    <a:pt x="30" y="64"/>
                    <a:pt x="36" y="62"/>
                    <a:pt x="35" y="62"/>
                  </a:cubicBezTo>
                  <a:cubicBezTo>
                    <a:pt x="34" y="62"/>
                    <a:pt x="37" y="62"/>
                    <a:pt x="37" y="62"/>
                  </a:cubicBezTo>
                  <a:cubicBezTo>
                    <a:pt x="38" y="61"/>
                    <a:pt x="40" y="61"/>
                    <a:pt x="40" y="61"/>
                  </a:cubicBezTo>
                  <a:cubicBezTo>
                    <a:pt x="40" y="61"/>
                    <a:pt x="41" y="60"/>
                    <a:pt x="41" y="60"/>
                  </a:cubicBezTo>
                  <a:cubicBezTo>
                    <a:pt x="42" y="60"/>
                    <a:pt x="42" y="61"/>
                    <a:pt x="42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4" y="61"/>
                    <a:pt x="44" y="61"/>
                    <a:pt x="45" y="62"/>
                  </a:cubicBezTo>
                  <a:cubicBezTo>
                    <a:pt x="45" y="62"/>
                    <a:pt x="46" y="62"/>
                    <a:pt x="46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8" y="63"/>
                    <a:pt x="50" y="62"/>
                    <a:pt x="50" y="61"/>
                  </a:cubicBezTo>
                  <a:cubicBezTo>
                    <a:pt x="51" y="60"/>
                    <a:pt x="51" y="60"/>
                    <a:pt x="51" y="58"/>
                  </a:cubicBezTo>
                  <a:cubicBezTo>
                    <a:pt x="51" y="56"/>
                    <a:pt x="51" y="55"/>
                    <a:pt x="51" y="53"/>
                  </a:cubicBezTo>
                  <a:cubicBezTo>
                    <a:pt x="52" y="51"/>
                    <a:pt x="53" y="48"/>
                    <a:pt x="54" y="48"/>
                  </a:cubicBezTo>
                  <a:cubicBezTo>
                    <a:pt x="54" y="48"/>
                    <a:pt x="55" y="46"/>
                    <a:pt x="55" y="45"/>
                  </a:cubicBezTo>
                  <a:cubicBezTo>
                    <a:pt x="56" y="43"/>
                    <a:pt x="57" y="41"/>
                    <a:pt x="58" y="40"/>
                  </a:cubicBezTo>
                  <a:cubicBezTo>
                    <a:pt x="58" y="39"/>
                    <a:pt x="59" y="38"/>
                    <a:pt x="59" y="38"/>
                  </a:cubicBezTo>
                  <a:cubicBezTo>
                    <a:pt x="60" y="37"/>
                    <a:pt x="61" y="36"/>
                    <a:pt x="61" y="35"/>
                  </a:cubicBezTo>
                  <a:cubicBezTo>
                    <a:pt x="62" y="34"/>
                    <a:pt x="62" y="33"/>
                    <a:pt x="62" y="33"/>
                  </a:cubicBezTo>
                  <a:cubicBezTo>
                    <a:pt x="62" y="33"/>
                    <a:pt x="62" y="32"/>
                    <a:pt x="62" y="32"/>
                  </a:cubicBezTo>
                  <a:cubicBezTo>
                    <a:pt x="62" y="32"/>
                    <a:pt x="61" y="31"/>
                    <a:pt x="61" y="31"/>
                  </a:cubicBezTo>
                  <a:cubicBezTo>
                    <a:pt x="61" y="31"/>
                    <a:pt x="59" y="31"/>
                    <a:pt x="59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6" y="33"/>
                    <a:pt x="57" y="33"/>
                  </a:cubicBezTo>
                  <a:cubicBezTo>
                    <a:pt x="59" y="32"/>
                    <a:pt x="58" y="32"/>
                    <a:pt x="56" y="33"/>
                  </a:cubicBezTo>
                  <a:cubicBezTo>
                    <a:pt x="56" y="33"/>
                    <a:pt x="55" y="34"/>
                    <a:pt x="54" y="34"/>
                  </a:cubicBezTo>
                  <a:cubicBezTo>
                    <a:pt x="53" y="34"/>
                    <a:pt x="52" y="36"/>
                    <a:pt x="51" y="37"/>
                  </a:cubicBezTo>
                  <a:cubicBezTo>
                    <a:pt x="50" y="38"/>
                    <a:pt x="49" y="39"/>
                    <a:pt x="48" y="40"/>
                  </a:cubicBezTo>
                  <a:cubicBezTo>
                    <a:pt x="48" y="41"/>
                    <a:pt x="47" y="41"/>
                    <a:pt x="47" y="41"/>
                  </a:cubicBezTo>
                  <a:cubicBezTo>
                    <a:pt x="47" y="41"/>
                    <a:pt x="47" y="42"/>
                    <a:pt x="47" y="42"/>
                  </a:cubicBezTo>
                  <a:cubicBezTo>
                    <a:pt x="47" y="43"/>
                    <a:pt x="47" y="44"/>
                    <a:pt x="47" y="45"/>
                  </a:cubicBezTo>
                  <a:cubicBezTo>
                    <a:pt x="47" y="45"/>
                    <a:pt x="46" y="45"/>
                    <a:pt x="46" y="46"/>
                  </a:cubicBezTo>
                  <a:cubicBezTo>
                    <a:pt x="46" y="48"/>
                    <a:pt x="45" y="48"/>
                    <a:pt x="45" y="49"/>
                  </a:cubicBezTo>
                  <a:cubicBezTo>
                    <a:pt x="44" y="49"/>
                    <a:pt x="43" y="49"/>
                    <a:pt x="43" y="49"/>
                  </a:cubicBezTo>
                  <a:cubicBezTo>
                    <a:pt x="42" y="49"/>
                    <a:pt x="41" y="48"/>
                    <a:pt x="41" y="47"/>
                  </a:cubicBezTo>
                  <a:cubicBezTo>
                    <a:pt x="41" y="47"/>
                    <a:pt x="41" y="46"/>
                    <a:pt x="41" y="45"/>
                  </a:cubicBezTo>
                  <a:cubicBezTo>
                    <a:pt x="41" y="45"/>
                    <a:pt x="41" y="44"/>
                    <a:pt x="41" y="44"/>
                  </a:cubicBezTo>
                  <a:cubicBezTo>
                    <a:pt x="40" y="43"/>
                    <a:pt x="40" y="42"/>
                    <a:pt x="39" y="42"/>
                  </a:cubicBezTo>
                  <a:cubicBezTo>
                    <a:pt x="38" y="43"/>
                    <a:pt x="37" y="44"/>
                    <a:pt x="36" y="44"/>
                  </a:cubicBezTo>
                  <a:cubicBezTo>
                    <a:pt x="36" y="44"/>
                    <a:pt x="36" y="44"/>
                    <a:pt x="36" y="45"/>
                  </a:cubicBezTo>
                  <a:cubicBezTo>
                    <a:pt x="35" y="45"/>
                    <a:pt x="35" y="45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3" y="47"/>
                    <a:pt x="32" y="49"/>
                    <a:pt x="31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2"/>
                    <a:pt x="30" y="52"/>
                    <a:pt x="29" y="52"/>
                  </a:cubicBezTo>
                  <a:cubicBezTo>
                    <a:pt x="29" y="53"/>
                    <a:pt x="28" y="54"/>
                    <a:pt x="28" y="54"/>
                  </a:cubicBezTo>
                  <a:cubicBezTo>
                    <a:pt x="28" y="55"/>
                    <a:pt x="28" y="56"/>
                    <a:pt x="28" y="56"/>
                  </a:cubicBezTo>
                  <a:cubicBezTo>
                    <a:pt x="27" y="57"/>
                    <a:pt x="27" y="58"/>
                    <a:pt x="27" y="58"/>
                  </a:cubicBezTo>
                  <a:cubicBezTo>
                    <a:pt x="26" y="59"/>
                    <a:pt x="26" y="59"/>
                    <a:pt x="26" y="60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4" y="60"/>
                    <a:pt x="24" y="59"/>
                    <a:pt x="24" y="59"/>
                  </a:cubicBezTo>
                  <a:cubicBezTo>
                    <a:pt x="24" y="57"/>
                    <a:pt x="23" y="56"/>
                    <a:pt x="23" y="55"/>
                  </a:cubicBezTo>
                  <a:cubicBezTo>
                    <a:pt x="23" y="55"/>
                    <a:pt x="24" y="53"/>
                    <a:pt x="24" y="53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2"/>
                    <a:pt x="23" y="52"/>
                    <a:pt x="22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2"/>
                    <a:pt x="21" y="52"/>
                    <a:pt x="21" y="52"/>
                  </a:cubicBezTo>
                  <a:cubicBezTo>
                    <a:pt x="21" y="53"/>
                    <a:pt x="20" y="53"/>
                    <a:pt x="20" y="53"/>
                  </a:cubicBezTo>
                  <a:cubicBezTo>
                    <a:pt x="19" y="54"/>
                    <a:pt x="17" y="56"/>
                    <a:pt x="17" y="56"/>
                  </a:cubicBezTo>
                  <a:cubicBezTo>
                    <a:pt x="15" y="58"/>
                    <a:pt x="13" y="62"/>
                    <a:pt x="12" y="64"/>
                  </a:cubicBezTo>
                  <a:cubicBezTo>
                    <a:pt x="12" y="66"/>
                    <a:pt x="11" y="67"/>
                    <a:pt x="10" y="69"/>
                  </a:cubicBezTo>
                  <a:cubicBezTo>
                    <a:pt x="10" y="70"/>
                    <a:pt x="10" y="71"/>
                    <a:pt x="9" y="71"/>
                  </a:cubicBezTo>
                  <a:cubicBezTo>
                    <a:pt x="8" y="72"/>
                    <a:pt x="7" y="71"/>
                    <a:pt x="6" y="71"/>
                  </a:cubicBezTo>
                  <a:cubicBezTo>
                    <a:pt x="5" y="71"/>
                    <a:pt x="4" y="71"/>
                    <a:pt x="4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70"/>
                    <a:pt x="2" y="70"/>
                    <a:pt x="2" y="70"/>
                  </a:cubicBezTo>
                  <a:cubicBezTo>
                    <a:pt x="2" y="70"/>
                    <a:pt x="1" y="70"/>
                    <a:pt x="1" y="69"/>
                  </a:cubicBezTo>
                  <a:cubicBezTo>
                    <a:pt x="1" y="69"/>
                    <a:pt x="0" y="69"/>
                    <a:pt x="0" y="69"/>
                  </a:cubicBezTo>
                  <a:cubicBezTo>
                    <a:pt x="0" y="69"/>
                    <a:pt x="0" y="69"/>
                    <a:pt x="0" y="68"/>
                  </a:cubicBezTo>
                  <a:cubicBezTo>
                    <a:pt x="0" y="68"/>
                    <a:pt x="0" y="66"/>
                    <a:pt x="0" y="65"/>
                  </a:cubicBezTo>
                  <a:cubicBezTo>
                    <a:pt x="0" y="65"/>
                    <a:pt x="1" y="62"/>
                    <a:pt x="1" y="60"/>
                  </a:cubicBezTo>
                  <a:cubicBezTo>
                    <a:pt x="1" y="60"/>
                    <a:pt x="1" y="59"/>
                    <a:pt x="1" y="58"/>
                  </a:cubicBezTo>
                  <a:cubicBezTo>
                    <a:pt x="1" y="57"/>
                    <a:pt x="0" y="57"/>
                    <a:pt x="2" y="57"/>
                  </a:cubicBezTo>
                  <a:cubicBezTo>
                    <a:pt x="3" y="57"/>
                    <a:pt x="3" y="58"/>
                    <a:pt x="4" y="58"/>
                  </a:cubicBezTo>
                  <a:cubicBezTo>
                    <a:pt x="4" y="58"/>
                    <a:pt x="5" y="59"/>
                    <a:pt x="5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8" y="59"/>
                    <a:pt x="10" y="57"/>
                    <a:pt x="10" y="56"/>
                  </a:cubicBezTo>
                  <a:cubicBezTo>
                    <a:pt x="10" y="56"/>
                    <a:pt x="12" y="55"/>
                    <a:pt x="13" y="55"/>
                  </a:cubicBezTo>
                  <a:cubicBezTo>
                    <a:pt x="15" y="53"/>
                    <a:pt x="17" y="50"/>
                    <a:pt x="17" y="50"/>
                  </a:cubicBezTo>
                  <a:cubicBezTo>
                    <a:pt x="18" y="49"/>
                    <a:pt x="19" y="48"/>
                    <a:pt x="20" y="48"/>
                  </a:cubicBezTo>
                  <a:cubicBezTo>
                    <a:pt x="20" y="47"/>
                    <a:pt x="21" y="47"/>
                    <a:pt x="21" y="47"/>
                  </a:cubicBezTo>
                  <a:cubicBezTo>
                    <a:pt x="21" y="47"/>
                    <a:pt x="24" y="44"/>
                    <a:pt x="25" y="43"/>
                  </a:cubicBezTo>
                  <a:cubicBezTo>
                    <a:pt x="26" y="42"/>
                    <a:pt x="27" y="42"/>
                    <a:pt x="27" y="41"/>
                  </a:cubicBezTo>
                  <a:cubicBezTo>
                    <a:pt x="27" y="41"/>
                    <a:pt x="27" y="41"/>
                    <a:pt x="28" y="40"/>
                  </a:cubicBezTo>
                  <a:cubicBezTo>
                    <a:pt x="28" y="39"/>
                    <a:pt x="28" y="38"/>
                    <a:pt x="28" y="37"/>
                  </a:cubicBezTo>
                  <a:cubicBezTo>
                    <a:pt x="28" y="36"/>
                    <a:pt x="28" y="35"/>
                    <a:pt x="27" y="33"/>
                  </a:cubicBezTo>
                  <a:cubicBezTo>
                    <a:pt x="27" y="33"/>
                    <a:pt x="28" y="31"/>
                    <a:pt x="27" y="3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29"/>
                    <a:pt x="27" y="29"/>
                    <a:pt x="28" y="29"/>
                  </a:cubicBezTo>
                  <a:cubicBezTo>
                    <a:pt x="28" y="29"/>
                    <a:pt x="28" y="28"/>
                    <a:pt x="28" y="28"/>
                  </a:cubicBezTo>
                  <a:cubicBezTo>
                    <a:pt x="28" y="28"/>
                    <a:pt x="28" y="28"/>
                    <a:pt x="28" y="27"/>
                  </a:cubicBezTo>
                  <a:cubicBezTo>
                    <a:pt x="28" y="27"/>
                    <a:pt x="29" y="27"/>
                    <a:pt x="29" y="26"/>
                  </a:cubicBezTo>
                  <a:cubicBezTo>
                    <a:pt x="31" y="25"/>
                    <a:pt x="32" y="24"/>
                    <a:pt x="33" y="23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1"/>
                    <a:pt x="32" y="20"/>
                    <a:pt x="32" y="20"/>
                  </a:cubicBezTo>
                  <a:cubicBezTo>
                    <a:pt x="31" y="20"/>
                    <a:pt x="30" y="20"/>
                    <a:pt x="30" y="19"/>
                  </a:cubicBezTo>
                  <a:cubicBezTo>
                    <a:pt x="29" y="19"/>
                    <a:pt x="26" y="17"/>
                    <a:pt x="26" y="16"/>
                  </a:cubicBezTo>
                  <a:cubicBezTo>
                    <a:pt x="25" y="15"/>
                    <a:pt x="24" y="14"/>
                    <a:pt x="26" y="14"/>
                  </a:cubicBezTo>
                  <a:cubicBezTo>
                    <a:pt x="27" y="14"/>
                    <a:pt x="31" y="14"/>
                    <a:pt x="33" y="15"/>
                  </a:cubicBezTo>
                  <a:cubicBezTo>
                    <a:pt x="35" y="14"/>
                    <a:pt x="35" y="15"/>
                    <a:pt x="37" y="14"/>
                  </a:cubicBezTo>
                  <a:cubicBezTo>
                    <a:pt x="37" y="14"/>
                    <a:pt x="40" y="13"/>
                    <a:pt x="41" y="13"/>
                  </a:cubicBezTo>
                  <a:cubicBezTo>
                    <a:pt x="43" y="12"/>
                    <a:pt x="45" y="11"/>
                    <a:pt x="47" y="10"/>
                  </a:cubicBezTo>
                  <a:cubicBezTo>
                    <a:pt x="48" y="10"/>
                    <a:pt x="50" y="9"/>
                    <a:pt x="51" y="8"/>
                  </a:cubicBezTo>
                  <a:cubicBezTo>
                    <a:pt x="51" y="8"/>
                    <a:pt x="52" y="8"/>
                    <a:pt x="52" y="7"/>
                  </a:cubicBezTo>
                  <a:cubicBezTo>
                    <a:pt x="53" y="7"/>
                    <a:pt x="54" y="7"/>
                    <a:pt x="54" y="6"/>
                  </a:cubicBezTo>
                  <a:cubicBezTo>
                    <a:pt x="56" y="5"/>
                    <a:pt x="57" y="5"/>
                    <a:pt x="59" y="4"/>
                  </a:cubicBezTo>
                  <a:cubicBezTo>
                    <a:pt x="59" y="3"/>
                    <a:pt x="60" y="3"/>
                    <a:pt x="61" y="2"/>
                  </a:cubicBezTo>
                  <a:cubicBezTo>
                    <a:pt x="61" y="2"/>
                    <a:pt x="63" y="1"/>
                    <a:pt x="63" y="1"/>
                  </a:cubicBezTo>
                  <a:cubicBezTo>
                    <a:pt x="64" y="0"/>
                    <a:pt x="64" y="1"/>
                    <a:pt x="65" y="1"/>
                  </a:cubicBezTo>
                  <a:cubicBezTo>
                    <a:pt x="65" y="1"/>
                    <a:pt x="66" y="1"/>
                    <a:pt x="66" y="2"/>
                  </a:cubicBezTo>
                  <a:cubicBezTo>
                    <a:pt x="66" y="2"/>
                    <a:pt x="67" y="3"/>
                    <a:pt x="68" y="3"/>
                  </a:cubicBezTo>
                  <a:cubicBezTo>
                    <a:pt x="68" y="4"/>
                    <a:pt x="68" y="5"/>
                    <a:pt x="68" y="6"/>
                  </a:cubicBezTo>
                  <a:cubicBezTo>
                    <a:pt x="68" y="6"/>
                    <a:pt x="68" y="8"/>
                    <a:pt x="67" y="9"/>
                  </a:cubicBezTo>
                  <a:cubicBezTo>
                    <a:pt x="66" y="9"/>
                    <a:pt x="65" y="10"/>
                    <a:pt x="63" y="10"/>
                  </a:cubicBezTo>
                  <a:cubicBezTo>
                    <a:pt x="62" y="11"/>
                    <a:pt x="61" y="12"/>
                    <a:pt x="60" y="12"/>
                  </a:cubicBezTo>
                  <a:cubicBezTo>
                    <a:pt x="56" y="14"/>
                    <a:pt x="53" y="16"/>
                    <a:pt x="51" y="18"/>
                  </a:cubicBezTo>
                  <a:cubicBezTo>
                    <a:pt x="50" y="18"/>
                    <a:pt x="50" y="18"/>
                    <a:pt x="50" y="19"/>
                  </a:cubicBezTo>
                  <a:cubicBezTo>
                    <a:pt x="50" y="19"/>
                    <a:pt x="50" y="20"/>
                    <a:pt x="50" y="20"/>
                  </a:cubicBezTo>
                  <a:cubicBezTo>
                    <a:pt x="51" y="21"/>
                    <a:pt x="52" y="21"/>
                    <a:pt x="52" y="22"/>
                  </a:cubicBezTo>
                  <a:cubicBezTo>
                    <a:pt x="53" y="24"/>
                    <a:pt x="52" y="26"/>
                    <a:pt x="52" y="27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5" y="29"/>
                    <a:pt x="55" y="29"/>
                    <a:pt x="56" y="28"/>
                  </a:cubicBezTo>
                  <a:cubicBezTo>
                    <a:pt x="58" y="27"/>
                    <a:pt x="60" y="27"/>
                    <a:pt x="62" y="26"/>
                  </a:cubicBezTo>
                  <a:cubicBezTo>
                    <a:pt x="63" y="25"/>
                    <a:pt x="66" y="23"/>
                    <a:pt x="66" y="23"/>
                  </a:cubicBezTo>
                  <a:cubicBezTo>
                    <a:pt x="66" y="23"/>
                    <a:pt x="67" y="22"/>
                    <a:pt x="68" y="22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70" y="22"/>
                    <a:pt x="71" y="23"/>
                    <a:pt x="72" y="23"/>
                  </a:cubicBezTo>
                  <a:cubicBezTo>
                    <a:pt x="73" y="24"/>
                    <a:pt x="74" y="24"/>
                    <a:pt x="74" y="25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7"/>
                    <a:pt x="75" y="29"/>
                    <a:pt x="74" y="30"/>
                  </a:cubicBezTo>
                  <a:cubicBezTo>
                    <a:pt x="74" y="30"/>
                    <a:pt x="74" y="31"/>
                    <a:pt x="74" y="31"/>
                  </a:cubicBezTo>
                  <a:cubicBezTo>
                    <a:pt x="72" y="33"/>
                    <a:pt x="72" y="34"/>
                    <a:pt x="71" y="35"/>
                  </a:cubicBezTo>
                  <a:cubicBezTo>
                    <a:pt x="71" y="36"/>
                    <a:pt x="71" y="36"/>
                    <a:pt x="70" y="37"/>
                  </a:cubicBezTo>
                  <a:cubicBezTo>
                    <a:pt x="70" y="38"/>
                    <a:pt x="69" y="39"/>
                    <a:pt x="69" y="40"/>
                  </a:cubicBezTo>
                  <a:cubicBezTo>
                    <a:pt x="68" y="42"/>
                    <a:pt x="67" y="43"/>
                    <a:pt x="66" y="45"/>
                  </a:cubicBezTo>
                  <a:cubicBezTo>
                    <a:pt x="65" y="45"/>
                    <a:pt x="65" y="46"/>
                    <a:pt x="65" y="47"/>
                  </a:cubicBezTo>
                  <a:cubicBezTo>
                    <a:pt x="63" y="50"/>
                    <a:pt x="63" y="52"/>
                    <a:pt x="62" y="55"/>
                  </a:cubicBezTo>
                  <a:cubicBezTo>
                    <a:pt x="61" y="56"/>
                    <a:pt x="61" y="56"/>
                    <a:pt x="61" y="57"/>
                  </a:cubicBezTo>
                  <a:cubicBezTo>
                    <a:pt x="60" y="59"/>
                    <a:pt x="59" y="61"/>
                    <a:pt x="59" y="64"/>
                  </a:cubicBezTo>
                  <a:cubicBezTo>
                    <a:pt x="58" y="65"/>
                    <a:pt x="58" y="66"/>
                    <a:pt x="57" y="68"/>
                  </a:cubicBezTo>
                  <a:cubicBezTo>
                    <a:pt x="57" y="68"/>
                    <a:pt x="57" y="69"/>
                    <a:pt x="56" y="70"/>
                  </a:cubicBezTo>
                  <a:cubicBezTo>
                    <a:pt x="56" y="70"/>
                    <a:pt x="55" y="70"/>
                    <a:pt x="55" y="70"/>
                  </a:cubicBezTo>
                  <a:cubicBezTo>
                    <a:pt x="54" y="71"/>
                    <a:pt x="53" y="71"/>
                    <a:pt x="53" y="71"/>
                  </a:cubicBezTo>
                  <a:cubicBezTo>
                    <a:pt x="52" y="72"/>
                    <a:pt x="51" y="71"/>
                    <a:pt x="50" y="71"/>
                  </a:cubicBezTo>
                  <a:cubicBezTo>
                    <a:pt x="49" y="71"/>
                    <a:pt x="48" y="72"/>
                    <a:pt x="48" y="71"/>
                  </a:cubicBezTo>
                  <a:cubicBezTo>
                    <a:pt x="47" y="70"/>
                    <a:pt x="46" y="68"/>
                    <a:pt x="46" y="67"/>
                  </a:cubicBezTo>
                  <a:cubicBezTo>
                    <a:pt x="45" y="67"/>
                    <a:pt x="45" y="66"/>
                    <a:pt x="45" y="66"/>
                  </a:cubicBezTo>
                  <a:cubicBezTo>
                    <a:pt x="44" y="65"/>
                    <a:pt x="43" y="65"/>
                    <a:pt x="43" y="65"/>
                  </a:cubicBezTo>
                  <a:cubicBezTo>
                    <a:pt x="42" y="65"/>
                    <a:pt x="40" y="66"/>
                    <a:pt x="40" y="68"/>
                  </a:cubicBezTo>
                  <a:cubicBezTo>
                    <a:pt x="40" y="68"/>
                    <a:pt x="40" y="70"/>
                    <a:pt x="40" y="70"/>
                  </a:cubicBezTo>
                  <a:close/>
                  <a:moveTo>
                    <a:pt x="31" y="28"/>
                  </a:moveTo>
                  <a:cubicBezTo>
                    <a:pt x="30" y="29"/>
                    <a:pt x="30" y="29"/>
                    <a:pt x="30" y="29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31"/>
                    <a:pt x="31" y="34"/>
                    <a:pt x="32" y="35"/>
                  </a:cubicBezTo>
                  <a:cubicBezTo>
                    <a:pt x="33" y="36"/>
                    <a:pt x="34" y="37"/>
                    <a:pt x="34" y="37"/>
                  </a:cubicBezTo>
                  <a:cubicBezTo>
                    <a:pt x="34" y="37"/>
                    <a:pt x="36" y="37"/>
                    <a:pt x="36" y="37"/>
                  </a:cubicBezTo>
                  <a:cubicBezTo>
                    <a:pt x="36" y="37"/>
                    <a:pt x="39" y="36"/>
                    <a:pt x="41" y="35"/>
                  </a:cubicBezTo>
                  <a:cubicBezTo>
                    <a:pt x="44" y="34"/>
                    <a:pt x="45" y="32"/>
                    <a:pt x="45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1"/>
                    <a:pt x="47" y="29"/>
                    <a:pt x="47" y="27"/>
                  </a:cubicBezTo>
                  <a:cubicBezTo>
                    <a:pt x="47" y="24"/>
                    <a:pt x="46" y="24"/>
                    <a:pt x="46" y="24"/>
                  </a:cubicBezTo>
                  <a:cubicBezTo>
                    <a:pt x="46" y="24"/>
                    <a:pt x="45" y="22"/>
                    <a:pt x="44" y="22"/>
                  </a:cubicBezTo>
                  <a:cubicBezTo>
                    <a:pt x="44" y="22"/>
                    <a:pt x="42" y="22"/>
                    <a:pt x="42" y="22"/>
                  </a:cubicBezTo>
                  <a:cubicBezTo>
                    <a:pt x="41" y="22"/>
                    <a:pt x="40" y="22"/>
                    <a:pt x="38" y="24"/>
                  </a:cubicBezTo>
                  <a:cubicBezTo>
                    <a:pt x="36" y="24"/>
                    <a:pt x="35" y="25"/>
                    <a:pt x="34" y="26"/>
                  </a:cubicBezTo>
                  <a:cubicBezTo>
                    <a:pt x="33" y="27"/>
                    <a:pt x="32" y="27"/>
                    <a:pt x="3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4" name="ísļidè">
              <a:extLst>
                <a:ext uri="{FF2B5EF4-FFF2-40B4-BE49-F238E27FC236}">
                  <a16:creationId xmlns="" xmlns:a16="http://schemas.microsoft.com/office/drawing/2014/main" id="{F3D77DC2-FE4A-45DA-ACE6-E4E7F770F3DB}"/>
                </a:ext>
              </a:extLst>
            </p:cNvPr>
            <p:cNvSpPr/>
            <p:nvPr/>
          </p:nvSpPr>
          <p:spPr bwMode="auto">
            <a:xfrm>
              <a:off x="15019791" y="-2216049"/>
              <a:ext cx="1606265" cy="1819430"/>
            </a:xfrm>
            <a:custGeom>
              <a:avLst/>
              <a:gdLst>
                <a:gd name="T0" fmla="*/ 136 w 159"/>
                <a:gd name="T1" fmla="*/ 0 h 178"/>
                <a:gd name="T2" fmla="*/ 159 w 159"/>
                <a:gd name="T3" fmla="*/ 22 h 178"/>
                <a:gd name="T4" fmla="*/ 159 w 159"/>
                <a:gd name="T5" fmla="*/ 94 h 178"/>
                <a:gd name="T6" fmla="*/ 158 w 159"/>
                <a:gd name="T7" fmla="*/ 110 h 178"/>
                <a:gd name="T8" fmla="*/ 80 w 159"/>
                <a:gd name="T9" fmla="*/ 178 h 178"/>
                <a:gd name="T10" fmla="*/ 1 w 159"/>
                <a:gd name="T11" fmla="*/ 106 h 178"/>
                <a:gd name="T12" fmla="*/ 0 w 159"/>
                <a:gd name="T13" fmla="*/ 94 h 178"/>
                <a:gd name="T14" fmla="*/ 0 w 159"/>
                <a:gd name="T15" fmla="*/ 22 h 178"/>
                <a:gd name="T16" fmla="*/ 23 w 159"/>
                <a:gd name="T17" fmla="*/ 0 h 178"/>
                <a:gd name="T18" fmla="*/ 136 w 159"/>
                <a:gd name="T1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78">
                  <a:moveTo>
                    <a:pt x="136" y="0"/>
                  </a:moveTo>
                  <a:cubicBezTo>
                    <a:pt x="141" y="10"/>
                    <a:pt x="149" y="18"/>
                    <a:pt x="159" y="22"/>
                  </a:cubicBezTo>
                  <a:cubicBezTo>
                    <a:pt x="159" y="94"/>
                    <a:pt x="159" y="94"/>
                    <a:pt x="159" y="94"/>
                  </a:cubicBezTo>
                  <a:cubicBezTo>
                    <a:pt x="159" y="99"/>
                    <a:pt x="159" y="105"/>
                    <a:pt x="158" y="110"/>
                  </a:cubicBezTo>
                  <a:cubicBezTo>
                    <a:pt x="150" y="152"/>
                    <a:pt x="109" y="173"/>
                    <a:pt x="80" y="178"/>
                  </a:cubicBezTo>
                  <a:cubicBezTo>
                    <a:pt x="41" y="171"/>
                    <a:pt x="8" y="144"/>
                    <a:pt x="1" y="106"/>
                  </a:cubicBezTo>
                  <a:cubicBezTo>
                    <a:pt x="0" y="102"/>
                    <a:pt x="0" y="98"/>
                    <a:pt x="0" y="9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1" y="17"/>
                    <a:pt x="18" y="10"/>
                    <a:pt x="23" y="0"/>
                  </a:cubicBezTo>
                  <a:lnTo>
                    <a:pt x="136" y="0"/>
                  </a:lnTo>
                  <a:close/>
                </a:path>
              </a:pathLst>
            </a:custGeom>
            <a:no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ṥļíḋè">
              <a:extLst>
                <a:ext uri="{FF2B5EF4-FFF2-40B4-BE49-F238E27FC236}">
                  <a16:creationId xmlns="" xmlns:a16="http://schemas.microsoft.com/office/drawing/2014/main" id="{373D1257-9149-4AF6-ACBC-A519172B1DDA}"/>
                </a:ext>
              </a:extLst>
            </p:cNvPr>
            <p:cNvSpPr/>
            <p:nvPr/>
          </p:nvSpPr>
          <p:spPr bwMode="auto">
            <a:xfrm>
              <a:off x="15058821" y="-2183025"/>
              <a:ext cx="1528206" cy="1744372"/>
            </a:xfrm>
            <a:custGeom>
              <a:avLst/>
              <a:gdLst>
                <a:gd name="T0" fmla="*/ 72 w 151"/>
                <a:gd name="T1" fmla="*/ 92 h 171"/>
                <a:gd name="T2" fmla="*/ 83 w 151"/>
                <a:gd name="T3" fmla="*/ 96 h 171"/>
                <a:gd name="T4" fmla="*/ 77 w 151"/>
                <a:gd name="T5" fmla="*/ 92 h 171"/>
                <a:gd name="T6" fmla="*/ 80 w 151"/>
                <a:gd name="T7" fmla="*/ 115 h 171"/>
                <a:gd name="T8" fmla="*/ 72 w 151"/>
                <a:gd name="T9" fmla="*/ 115 h 171"/>
                <a:gd name="T10" fmla="*/ 74 w 151"/>
                <a:gd name="T11" fmla="*/ 97 h 171"/>
                <a:gd name="T12" fmla="*/ 69 w 151"/>
                <a:gd name="T13" fmla="*/ 137 h 171"/>
                <a:gd name="T14" fmla="*/ 77 w 151"/>
                <a:gd name="T15" fmla="*/ 121 h 171"/>
                <a:gd name="T16" fmla="*/ 77 w 151"/>
                <a:gd name="T17" fmla="*/ 127 h 171"/>
                <a:gd name="T18" fmla="*/ 80 w 151"/>
                <a:gd name="T19" fmla="*/ 145 h 171"/>
                <a:gd name="T20" fmla="*/ 71 w 151"/>
                <a:gd name="T21" fmla="*/ 144 h 171"/>
                <a:gd name="T22" fmla="*/ 107 w 151"/>
                <a:gd name="T23" fmla="*/ 13 h 171"/>
                <a:gd name="T24" fmla="*/ 106 w 151"/>
                <a:gd name="T25" fmla="*/ 11 h 171"/>
                <a:gd name="T26" fmla="*/ 113 w 151"/>
                <a:gd name="T27" fmla="*/ 10 h 171"/>
                <a:gd name="T28" fmla="*/ 111 w 151"/>
                <a:gd name="T29" fmla="*/ 15 h 171"/>
                <a:gd name="T30" fmla="*/ 115 w 151"/>
                <a:gd name="T31" fmla="*/ 26 h 171"/>
                <a:gd name="T32" fmla="*/ 114 w 151"/>
                <a:gd name="T33" fmla="*/ 30 h 171"/>
                <a:gd name="T34" fmla="*/ 112 w 151"/>
                <a:gd name="T35" fmla="*/ 22 h 171"/>
                <a:gd name="T36" fmla="*/ 108 w 151"/>
                <a:gd name="T37" fmla="*/ 27 h 171"/>
                <a:gd name="T38" fmla="*/ 107 w 151"/>
                <a:gd name="T39" fmla="*/ 27 h 171"/>
                <a:gd name="T40" fmla="*/ 108 w 151"/>
                <a:gd name="T41" fmla="*/ 22 h 171"/>
                <a:gd name="T42" fmla="*/ 106 w 151"/>
                <a:gd name="T43" fmla="*/ 28 h 171"/>
                <a:gd name="T44" fmla="*/ 105 w 151"/>
                <a:gd name="T45" fmla="*/ 30 h 171"/>
                <a:gd name="T46" fmla="*/ 107 w 151"/>
                <a:gd name="T47" fmla="*/ 16 h 171"/>
                <a:gd name="T48" fmla="*/ 107 w 151"/>
                <a:gd name="T49" fmla="*/ 18 h 171"/>
                <a:gd name="T50" fmla="*/ 108 w 151"/>
                <a:gd name="T51" fmla="*/ 25 h 171"/>
                <a:gd name="T52" fmla="*/ 36 w 151"/>
                <a:gd name="T53" fmla="*/ 65 h 171"/>
                <a:gd name="T54" fmla="*/ 28 w 151"/>
                <a:gd name="T55" fmla="*/ 69 h 171"/>
                <a:gd name="T56" fmla="*/ 30 w 151"/>
                <a:gd name="T57" fmla="*/ 63 h 171"/>
                <a:gd name="T58" fmla="*/ 39 w 151"/>
                <a:gd name="T59" fmla="*/ 65 h 171"/>
                <a:gd name="T60" fmla="*/ 47 w 151"/>
                <a:gd name="T61" fmla="*/ 69 h 171"/>
                <a:gd name="T62" fmla="*/ 49 w 151"/>
                <a:gd name="T63" fmla="*/ 65 h 171"/>
                <a:gd name="T64" fmla="*/ 57 w 151"/>
                <a:gd name="T65" fmla="*/ 66 h 171"/>
                <a:gd name="T66" fmla="*/ 87 w 151"/>
                <a:gd name="T67" fmla="*/ 71 h 171"/>
                <a:gd name="T68" fmla="*/ 91 w 151"/>
                <a:gd name="T69" fmla="*/ 72 h 171"/>
                <a:gd name="T70" fmla="*/ 90 w 151"/>
                <a:gd name="T71" fmla="*/ 57 h 171"/>
                <a:gd name="T72" fmla="*/ 69 w 151"/>
                <a:gd name="T73" fmla="*/ 67 h 171"/>
                <a:gd name="T74" fmla="*/ 104 w 151"/>
                <a:gd name="T75" fmla="*/ 59 h 171"/>
                <a:gd name="T76" fmla="*/ 102 w 151"/>
                <a:gd name="T77" fmla="*/ 94 h 171"/>
                <a:gd name="T78" fmla="*/ 112 w 151"/>
                <a:gd name="T79" fmla="*/ 20 h 171"/>
                <a:gd name="T80" fmla="*/ 113 w 151"/>
                <a:gd name="T81" fmla="*/ 18 h 171"/>
                <a:gd name="T82" fmla="*/ 113 w 151"/>
                <a:gd name="T83" fmla="*/ 18 h 171"/>
                <a:gd name="T84" fmla="*/ 88 w 151"/>
                <a:gd name="T85" fmla="*/ 29 h 171"/>
                <a:gd name="T86" fmla="*/ 88 w 151"/>
                <a:gd name="T87" fmla="*/ 29 h 171"/>
                <a:gd name="T88" fmla="*/ 86 w 151"/>
                <a:gd name="T89" fmla="*/ 17 h 171"/>
                <a:gd name="T90" fmla="*/ 91 w 151"/>
                <a:gd name="T91" fmla="*/ 25 h 171"/>
                <a:gd name="T92" fmla="*/ 93 w 151"/>
                <a:gd name="T93" fmla="*/ 22 h 171"/>
                <a:gd name="T94" fmla="*/ 97 w 151"/>
                <a:gd name="T95" fmla="*/ 14 h 171"/>
                <a:gd name="T96" fmla="*/ 92 w 151"/>
                <a:gd name="T97" fmla="*/ 25 h 171"/>
                <a:gd name="T98" fmla="*/ 20 w 151"/>
                <a:gd name="T99" fmla="*/ 110 h 171"/>
                <a:gd name="T100" fmla="*/ 54 w 151"/>
                <a:gd name="T101" fmla="*/ 88 h 171"/>
                <a:gd name="T102" fmla="*/ 58 w 151"/>
                <a:gd name="T103" fmla="*/ 120 h 171"/>
                <a:gd name="T104" fmla="*/ 125 w 151"/>
                <a:gd name="T105" fmla="*/ 4 h 171"/>
                <a:gd name="T106" fmla="*/ 20 w 151"/>
                <a:gd name="T107" fmla="*/ 119 h 171"/>
                <a:gd name="T108" fmla="*/ 43 w 151"/>
                <a:gd name="T109" fmla="*/ 129 h 171"/>
                <a:gd name="T110" fmla="*/ 125 w 151"/>
                <a:gd name="T111" fmla="*/ 134 h 171"/>
                <a:gd name="T112" fmla="*/ 119 w 151"/>
                <a:gd name="T113" fmla="*/ 67 h 171"/>
                <a:gd name="T114" fmla="*/ 121 w 151"/>
                <a:gd name="T115" fmla="*/ 68 h 171"/>
                <a:gd name="T116" fmla="*/ 116 w 151"/>
                <a:gd name="T117" fmla="*/ 66 h 171"/>
                <a:gd name="T118" fmla="*/ 122 w 151"/>
                <a:gd name="T119" fmla="*/ 62 h 171"/>
                <a:gd name="T120" fmla="*/ 106 w 151"/>
                <a:gd name="T121" fmla="*/ 39 h 171"/>
                <a:gd name="T122" fmla="*/ 119 w 151"/>
                <a:gd name="T123" fmla="*/ 46 h 171"/>
                <a:gd name="T124" fmla="*/ 126 w 151"/>
                <a:gd name="T125" fmla="*/ 4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1" h="171">
                  <a:moveTo>
                    <a:pt x="151" y="92"/>
                  </a:moveTo>
                  <a:cubicBezTo>
                    <a:pt x="151" y="22"/>
                    <a:pt x="151" y="22"/>
                    <a:pt x="151" y="22"/>
                  </a:cubicBezTo>
                  <a:cubicBezTo>
                    <a:pt x="144" y="19"/>
                    <a:pt x="130" y="8"/>
                    <a:pt x="129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8"/>
                    <a:pt x="6" y="19"/>
                    <a:pt x="0" y="2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6"/>
                    <a:pt x="0" y="100"/>
                    <a:pt x="1" y="105"/>
                  </a:cubicBezTo>
                  <a:cubicBezTo>
                    <a:pt x="9" y="137"/>
                    <a:pt x="39" y="165"/>
                    <a:pt x="76" y="171"/>
                  </a:cubicBezTo>
                  <a:cubicBezTo>
                    <a:pt x="76" y="171"/>
                    <a:pt x="76" y="171"/>
                    <a:pt x="76" y="171"/>
                  </a:cubicBezTo>
                  <a:cubicBezTo>
                    <a:pt x="114" y="164"/>
                    <a:pt x="142" y="139"/>
                    <a:pt x="150" y="109"/>
                  </a:cubicBezTo>
                  <a:cubicBezTo>
                    <a:pt x="151" y="103"/>
                    <a:pt x="151" y="98"/>
                    <a:pt x="151" y="92"/>
                  </a:cubicBezTo>
                  <a:close/>
                  <a:moveTo>
                    <a:pt x="75" y="94"/>
                  </a:moveTo>
                  <a:cubicBezTo>
                    <a:pt x="75" y="92"/>
                    <a:pt x="75" y="92"/>
                    <a:pt x="75" y="92"/>
                  </a:cubicBezTo>
                  <a:cubicBezTo>
                    <a:pt x="75" y="92"/>
                    <a:pt x="74" y="92"/>
                    <a:pt x="74" y="92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3" y="93"/>
                    <a:pt x="72" y="94"/>
                    <a:pt x="72" y="94"/>
                  </a:cubicBezTo>
                  <a:cubicBezTo>
                    <a:pt x="72" y="94"/>
                    <a:pt x="72" y="95"/>
                    <a:pt x="71" y="95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71" y="95"/>
                    <a:pt x="71" y="96"/>
                    <a:pt x="71" y="96"/>
                  </a:cubicBezTo>
                  <a:cubicBezTo>
                    <a:pt x="70" y="96"/>
                    <a:pt x="70" y="96"/>
                    <a:pt x="70" y="97"/>
                  </a:cubicBezTo>
                  <a:cubicBezTo>
                    <a:pt x="70" y="97"/>
                    <a:pt x="70" y="97"/>
                    <a:pt x="70" y="97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70" y="98"/>
                    <a:pt x="69" y="98"/>
                    <a:pt x="69" y="98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69" y="98"/>
                    <a:pt x="69" y="98"/>
                    <a:pt x="68" y="97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8" y="97"/>
                    <a:pt x="68" y="97"/>
                    <a:pt x="69" y="97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70" y="94"/>
                    <a:pt x="70" y="94"/>
                    <a:pt x="70" y="94"/>
                  </a:cubicBezTo>
                  <a:cubicBezTo>
                    <a:pt x="70" y="94"/>
                    <a:pt x="70" y="94"/>
                    <a:pt x="70" y="94"/>
                  </a:cubicBezTo>
                  <a:cubicBezTo>
                    <a:pt x="70" y="94"/>
                    <a:pt x="70" y="93"/>
                    <a:pt x="71" y="93"/>
                  </a:cubicBezTo>
                  <a:cubicBezTo>
                    <a:pt x="71" y="93"/>
                    <a:pt x="71" y="93"/>
                    <a:pt x="72" y="92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2" y="92"/>
                    <a:pt x="72" y="92"/>
                    <a:pt x="73" y="91"/>
                  </a:cubicBezTo>
                  <a:cubicBezTo>
                    <a:pt x="73" y="91"/>
                    <a:pt x="73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5" y="90"/>
                    <a:pt x="75" y="89"/>
                  </a:cubicBezTo>
                  <a:cubicBezTo>
                    <a:pt x="75" y="89"/>
                    <a:pt x="75" y="89"/>
                    <a:pt x="75" y="89"/>
                  </a:cubicBezTo>
                  <a:cubicBezTo>
                    <a:pt x="75" y="89"/>
                    <a:pt x="75" y="89"/>
                    <a:pt x="75" y="8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8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87"/>
                    <a:pt x="76" y="87"/>
                    <a:pt x="76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7" y="87"/>
                    <a:pt x="77" y="88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77" y="90"/>
                    <a:pt x="77" y="90"/>
                    <a:pt x="77" y="91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78" y="91"/>
                    <a:pt x="78" y="91"/>
                    <a:pt x="78" y="91"/>
                  </a:cubicBezTo>
                  <a:cubicBezTo>
                    <a:pt x="78" y="91"/>
                    <a:pt x="78" y="91"/>
                    <a:pt x="78" y="91"/>
                  </a:cubicBezTo>
                  <a:cubicBezTo>
                    <a:pt x="78" y="91"/>
                    <a:pt x="79" y="91"/>
                    <a:pt x="79" y="91"/>
                  </a:cubicBezTo>
                  <a:cubicBezTo>
                    <a:pt x="79" y="91"/>
                    <a:pt x="80" y="91"/>
                    <a:pt x="80" y="92"/>
                  </a:cubicBezTo>
                  <a:cubicBezTo>
                    <a:pt x="80" y="92"/>
                    <a:pt x="81" y="92"/>
                    <a:pt x="81" y="92"/>
                  </a:cubicBezTo>
                  <a:cubicBezTo>
                    <a:pt x="81" y="92"/>
                    <a:pt x="81" y="93"/>
                    <a:pt x="81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82" y="94"/>
                    <a:pt x="82" y="94"/>
                    <a:pt x="82" y="94"/>
                  </a:cubicBezTo>
                  <a:cubicBezTo>
                    <a:pt x="82" y="94"/>
                    <a:pt x="82" y="94"/>
                    <a:pt x="82" y="94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95"/>
                    <a:pt x="83" y="95"/>
                    <a:pt x="83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4" y="96"/>
                    <a:pt x="84" y="96"/>
                    <a:pt x="84" y="97"/>
                  </a:cubicBezTo>
                  <a:cubicBezTo>
                    <a:pt x="84" y="97"/>
                    <a:pt x="84" y="97"/>
                    <a:pt x="84" y="97"/>
                  </a:cubicBezTo>
                  <a:cubicBezTo>
                    <a:pt x="84" y="97"/>
                    <a:pt x="84" y="97"/>
                    <a:pt x="84" y="97"/>
                  </a:cubicBezTo>
                  <a:cubicBezTo>
                    <a:pt x="84" y="97"/>
                    <a:pt x="84" y="97"/>
                    <a:pt x="84" y="97"/>
                  </a:cubicBezTo>
                  <a:cubicBezTo>
                    <a:pt x="84" y="97"/>
                    <a:pt x="84" y="97"/>
                    <a:pt x="84" y="97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3" y="98"/>
                    <a:pt x="83" y="98"/>
                    <a:pt x="83" y="98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96"/>
                    <a:pt x="82" y="96"/>
                    <a:pt x="81" y="96"/>
                  </a:cubicBezTo>
                  <a:cubicBezTo>
                    <a:pt x="81" y="95"/>
                    <a:pt x="81" y="95"/>
                    <a:pt x="81" y="95"/>
                  </a:cubicBezTo>
                  <a:cubicBezTo>
                    <a:pt x="81" y="95"/>
                    <a:pt x="81" y="95"/>
                    <a:pt x="81" y="95"/>
                  </a:cubicBezTo>
                  <a:cubicBezTo>
                    <a:pt x="81" y="95"/>
                    <a:pt x="81" y="94"/>
                    <a:pt x="81" y="94"/>
                  </a:cubicBezTo>
                  <a:cubicBezTo>
                    <a:pt x="80" y="94"/>
                    <a:pt x="80" y="94"/>
                    <a:pt x="80" y="94"/>
                  </a:cubicBezTo>
                  <a:cubicBezTo>
                    <a:pt x="80" y="94"/>
                    <a:pt x="80" y="93"/>
                    <a:pt x="79" y="93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79" y="92"/>
                    <a:pt x="78" y="92"/>
                    <a:pt x="78" y="92"/>
                  </a:cubicBezTo>
                  <a:cubicBezTo>
                    <a:pt x="78" y="92"/>
                    <a:pt x="78" y="92"/>
                    <a:pt x="78" y="92"/>
                  </a:cubicBezTo>
                  <a:cubicBezTo>
                    <a:pt x="78" y="92"/>
                    <a:pt x="77" y="92"/>
                    <a:pt x="77" y="92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8" y="94"/>
                    <a:pt x="78" y="94"/>
                    <a:pt x="78" y="95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9" y="95"/>
                    <a:pt x="79" y="95"/>
                    <a:pt x="79" y="96"/>
                  </a:cubicBezTo>
                  <a:cubicBezTo>
                    <a:pt x="79" y="96"/>
                    <a:pt x="79" y="96"/>
                    <a:pt x="79" y="97"/>
                  </a:cubicBezTo>
                  <a:cubicBezTo>
                    <a:pt x="80" y="97"/>
                    <a:pt x="80" y="97"/>
                    <a:pt x="80" y="98"/>
                  </a:cubicBezTo>
                  <a:cubicBezTo>
                    <a:pt x="80" y="98"/>
                    <a:pt x="80" y="99"/>
                    <a:pt x="80" y="99"/>
                  </a:cubicBezTo>
                  <a:cubicBezTo>
                    <a:pt x="79" y="99"/>
                    <a:pt x="79" y="100"/>
                    <a:pt x="79" y="100"/>
                  </a:cubicBezTo>
                  <a:cubicBezTo>
                    <a:pt x="79" y="100"/>
                    <a:pt x="79" y="101"/>
                    <a:pt x="79" y="101"/>
                  </a:cubicBezTo>
                  <a:cubicBezTo>
                    <a:pt x="78" y="101"/>
                    <a:pt x="78" y="101"/>
                    <a:pt x="78" y="102"/>
                  </a:cubicBezTo>
                  <a:cubicBezTo>
                    <a:pt x="78" y="102"/>
                    <a:pt x="78" y="103"/>
                    <a:pt x="78" y="103"/>
                  </a:cubicBezTo>
                  <a:cubicBezTo>
                    <a:pt x="79" y="103"/>
                    <a:pt x="79" y="104"/>
                    <a:pt x="79" y="104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79" y="104"/>
                    <a:pt x="79" y="104"/>
                    <a:pt x="79" y="105"/>
                  </a:cubicBezTo>
                  <a:cubicBezTo>
                    <a:pt x="79" y="105"/>
                    <a:pt x="80" y="106"/>
                    <a:pt x="80" y="106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0" y="106"/>
                    <a:pt x="80" y="107"/>
                    <a:pt x="80" y="107"/>
                  </a:cubicBezTo>
                  <a:cubicBezTo>
                    <a:pt x="80" y="108"/>
                    <a:pt x="80" y="108"/>
                    <a:pt x="80" y="109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81" y="109"/>
                    <a:pt x="81" y="110"/>
                    <a:pt x="81" y="110"/>
                  </a:cubicBezTo>
                  <a:cubicBezTo>
                    <a:pt x="81" y="111"/>
                    <a:pt x="81" y="111"/>
                    <a:pt x="81" y="112"/>
                  </a:cubicBezTo>
                  <a:cubicBezTo>
                    <a:pt x="81" y="112"/>
                    <a:pt x="81" y="112"/>
                    <a:pt x="81" y="112"/>
                  </a:cubicBezTo>
                  <a:cubicBezTo>
                    <a:pt x="81" y="112"/>
                    <a:pt x="81" y="113"/>
                    <a:pt x="81" y="113"/>
                  </a:cubicBezTo>
                  <a:cubicBezTo>
                    <a:pt x="81" y="113"/>
                    <a:pt x="81" y="113"/>
                    <a:pt x="81" y="113"/>
                  </a:cubicBezTo>
                  <a:cubicBezTo>
                    <a:pt x="81" y="113"/>
                    <a:pt x="81" y="114"/>
                    <a:pt x="81" y="114"/>
                  </a:cubicBezTo>
                  <a:cubicBezTo>
                    <a:pt x="81" y="114"/>
                    <a:pt x="81" y="114"/>
                    <a:pt x="81" y="115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81" y="115"/>
                    <a:pt x="81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80" y="114"/>
                    <a:pt x="80" y="114"/>
                    <a:pt x="79" y="114"/>
                  </a:cubicBezTo>
                  <a:cubicBezTo>
                    <a:pt x="79" y="114"/>
                    <a:pt x="79" y="114"/>
                    <a:pt x="79" y="113"/>
                  </a:cubicBezTo>
                  <a:cubicBezTo>
                    <a:pt x="79" y="113"/>
                    <a:pt x="79" y="113"/>
                    <a:pt x="79" y="113"/>
                  </a:cubicBezTo>
                  <a:cubicBezTo>
                    <a:pt x="79" y="113"/>
                    <a:pt x="79" y="113"/>
                    <a:pt x="79" y="112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9" y="112"/>
                    <a:pt x="79" y="111"/>
                    <a:pt x="79" y="110"/>
                  </a:cubicBezTo>
                  <a:cubicBezTo>
                    <a:pt x="79" y="110"/>
                    <a:pt x="79" y="109"/>
                    <a:pt x="79" y="109"/>
                  </a:cubicBezTo>
                  <a:cubicBezTo>
                    <a:pt x="79" y="108"/>
                    <a:pt x="79" y="108"/>
                    <a:pt x="79" y="108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07"/>
                    <a:pt x="78" y="106"/>
                    <a:pt x="78" y="106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78" y="106"/>
                    <a:pt x="78" y="105"/>
                    <a:pt x="78" y="105"/>
                  </a:cubicBezTo>
                  <a:cubicBezTo>
                    <a:pt x="78" y="105"/>
                    <a:pt x="78" y="105"/>
                    <a:pt x="77" y="104"/>
                  </a:cubicBezTo>
                  <a:cubicBezTo>
                    <a:pt x="77" y="104"/>
                    <a:pt x="77" y="104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6" y="103"/>
                    <a:pt x="75" y="103"/>
                    <a:pt x="75" y="103"/>
                  </a:cubicBezTo>
                  <a:cubicBezTo>
                    <a:pt x="75" y="104"/>
                    <a:pt x="75" y="104"/>
                    <a:pt x="75" y="104"/>
                  </a:cubicBezTo>
                  <a:cubicBezTo>
                    <a:pt x="74" y="104"/>
                    <a:pt x="74" y="104"/>
                    <a:pt x="74" y="105"/>
                  </a:cubicBezTo>
                  <a:cubicBezTo>
                    <a:pt x="74" y="105"/>
                    <a:pt x="74" y="105"/>
                    <a:pt x="74" y="106"/>
                  </a:cubicBezTo>
                  <a:cubicBezTo>
                    <a:pt x="74" y="106"/>
                    <a:pt x="74" y="106"/>
                    <a:pt x="73" y="107"/>
                  </a:cubicBezTo>
                  <a:cubicBezTo>
                    <a:pt x="73" y="107"/>
                    <a:pt x="73" y="107"/>
                    <a:pt x="73" y="108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73" y="108"/>
                    <a:pt x="73" y="108"/>
                    <a:pt x="73" y="109"/>
                  </a:cubicBezTo>
                  <a:cubicBezTo>
                    <a:pt x="73" y="109"/>
                    <a:pt x="73" y="110"/>
                    <a:pt x="73" y="110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73" y="112"/>
                    <a:pt x="73" y="112"/>
                    <a:pt x="73" y="112"/>
                  </a:cubicBezTo>
                  <a:cubicBezTo>
                    <a:pt x="73" y="112"/>
                    <a:pt x="73" y="112"/>
                    <a:pt x="73" y="112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3" y="114"/>
                    <a:pt x="73" y="114"/>
                    <a:pt x="73" y="114"/>
                  </a:cubicBezTo>
                  <a:cubicBezTo>
                    <a:pt x="73" y="114"/>
                    <a:pt x="73" y="115"/>
                    <a:pt x="73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1" y="115"/>
                    <a:pt x="71" y="115"/>
                    <a:pt x="71" y="115"/>
                  </a:cubicBezTo>
                  <a:cubicBezTo>
                    <a:pt x="71" y="115"/>
                    <a:pt x="71" y="115"/>
                    <a:pt x="71" y="115"/>
                  </a:cubicBezTo>
                  <a:cubicBezTo>
                    <a:pt x="71" y="115"/>
                    <a:pt x="71" y="115"/>
                    <a:pt x="71" y="114"/>
                  </a:cubicBezTo>
                  <a:cubicBezTo>
                    <a:pt x="71" y="114"/>
                    <a:pt x="71" y="114"/>
                    <a:pt x="71" y="114"/>
                  </a:cubicBezTo>
                  <a:cubicBezTo>
                    <a:pt x="71" y="114"/>
                    <a:pt x="71" y="113"/>
                    <a:pt x="71" y="113"/>
                  </a:cubicBezTo>
                  <a:cubicBezTo>
                    <a:pt x="71" y="112"/>
                    <a:pt x="71" y="111"/>
                    <a:pt x="71" y="110"/>
                  </a:cubicBezTo>
                  <a:cubicBezTo>
                    <a:pt x="71" y="110"/>
                    <a:pt x="71" y="109"/>
                    <a:pt x="71" y="109"/>
                  </a:cubicBezTo>
                  <a:cubicBezTo>
                    <a:pt x="71" y="108"/>
                    <a:pt x="72" y="107"/>
                    <a:pt x="72" y="107"/>
                  </a:cubicBezTo>
                  <a:cubicBezTo>
                    <a:pt x="72" y="106"/>
                    <a:pt x="72" y="106"/>
                    <a:pt x="72" y="105"/>
                  </a:cubicBezTo>
                  <a:cubicBezTo>
                    <a:pt x="72" y="105"/>
                    <a:pt x="73" y="104"/>
                    <a:pt x="73" y="104"/>
                  </a:cubicBezTo>
                  <a:cubicBezTo>
                    <a:pt x="73" y="104"/>
                    <a:pt x="73" y="104"/>
                    <a:pt x="73" y="104"/>
                  </a:cubicBezTo>
                  <a:cubicBezTo>
                    <a:pt x="73" y="104"/>
                    <a:pt x="73" y="103"/>
                    <a:pt x="73" y="103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74" y="102"/>
                    <a:pt x="74" y="102"/>
                    <a:pt x="74" y="101"/>
                  </a:cubicBezTo>
                  <a:cubicBezTo>
                    <a:pt x="74" y="101"/>
                    <a:pt x="74" y="101"/>
                    <a:pt x="73" y="101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3" y="101"/>
                    <a:pt x="73" y="100"/>
                    <a:pt x="73" y="100"/>
                  </a:cubicBezTo>
                  <a:cubicBezTo>
                    <a:pt x="72" y="100"/>
                    <a:pt x="72" y="100"/>
                    <a:pt x="72" y="99"/>
                  </a:cubicBezTo>
                  <a:cubicBezTo>
                    <a:pt x="72" y="99"/>
                    <a:pt x="72" y="99"/>
                    <a:pt x="72" y="98"/>
                  </a:cubicBezTo>
                  <a:cubicBezTo>
                    <a:pt x="72" y="98"/>
                    <a:pt x="72" y="98"/>
                    <a:pt x="72" y="98"/>
                  </a:cubicBezTo>
                  <a:cubicBezTo>
                    <a:pt x="72" y="98"/>
                    <a:pt x="72" y="97"/>
                    <a:pt x="72" y="97"/>
                  </a:cubicBezTo>
                  <a:cubicBezTo>
                    <a:pt x="72" y="97"/>
                    <a:pt x="73" y="96"/>
                    <a:pt x="73" y="96"/>
                  </a:cubicBezTo>
                  <a:cubicBezTo>
                    <a:pt x="73" y="96"/>
                    <a:pt x="73" y="95"/>
                    <a:pt x="74" y="95"/>
                  </a:cubicBezTo>
                  <a:cubicBezTo>
                    <a:pt x="74" y="95"/>
                    <a:pt x="75" y="94"/>
                    <a:pt x="75" y="94"/>
                  </a:cubicBezTo>
                  <a:close/>
                  <a:moveTo>
                    <a:pt x="76" y="101"/>
                  </a:moveTo>
                  <a:cubicBezTo>
                    <a:pt x="75" y="100"/>
                    <a:pt x="75" y="100"/>
                    <a:pt x="75" y="100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75" y="100"/>
                    <a:pt x="75" y="100"/>
                    <a:pt x="74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4" y="100"/>
                    <a:pt x="74" y="100"/>
                    <a:pt x="74" y="99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8"/>
                    <a:pt x="74" y="98"/>
                    <a:pt x="74" y="98"/>
                  </a:cubicBezTo>
                  <a:cubicBezTo>
                    <a:pt x="74" y="98"/>
                    <a:pt x="74" y="98"/>
                    <a:pt x="74" y="9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74" y="97"/>
                    <a:pt x="74" y="97"/>
                    <a:pt x="74" y="96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5" y="96"/>
                    <a:pt x="75" y="96"/>
                    <a:pt x="76" y="96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76" y="95"/>
                    <a:pt x="76" y="95"/>
                    <a:pt x="76" y="96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8" y="96"/>
                    <a:pt x="78" y="97"/>
                    <a:pt x="78" y="97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78" y="97"/>
                    <a:pt x="78" y="98"/>
                    <a:pt x="78" y="98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99"/>
                    <a:pt x="78" y="99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8" y="100"/>
                    <a:pt x="77" y="100"/>
                    <a:pt x="77" y="100"/>
                  </a:cubicBezTo>
                  <a:cubicBezTo>
                    <a:pt x="77" y="100"/>
                    <a:pt x="77" y="100"/>
                    <a:pt x="77" y="100"/>
                  </a:cubicBezTo>
                  <a:cubicBezTo>
                    <a:pt x="77" y="100"/>
                    <a:pt x="77" y="100"/>
                    <a:pt x="77" y="101"/>
                  </a:cubicBezTo>
                  <a:cubicBezTo>
                    <a:pt x="77" y="101"/>
                    <a:pt x="77" y="101"/>
                    <a:pt x="77" y="101"/>
                  </a:cubicBezTo>
                  <a:cubicBezTo>
                    <a:pt x="76" y="101"/>
                    <a:pt x="76" y="101"/>
                    <a:pt x="76" y="101"/>
                  </a:cubicBezTo>
                  <a:close/>
                  <a:moveTo>
                    <a:pt x="75" y="127"/>
                  </a:moveTo>
                  <a:cubicBezTo>
                    <a:pt x="75" y="127"/>
                    <a:pt x="74" y="128"/>
                    <a:pt x="74" y="128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4" y="128"/>
                    <a:pt x="73" y="128"/>
                    <a:pt x="73" y="128"/>
                  </a:cubicBezTo>
                  <a:cubicBezTo>
                    <a:pt x="73" y="129"/>
                    <a:pt x="72" y="129"/>
                    <a:pt x="72" y="129"/>
                  </a:cubicBezTo>
                  <a:cubicBezTo>
                    <a:pt x="72" y="130"/>
                    <a:pt x="72" y="130"/>
                    <a:pt x="71" y="130"/>
                  </a:cubicBezTo>
                  <a:cubicBezTo>
                    <a:pt x="71" y="131"/>
                    <a:pt x="71" y="131"/>
                    <a:pt x="71" y="132"/>
                  </a:cubicBezTo>
                  <a:cubicBezTo>
                    <a:pt x="71" y="132"/>
                    <a:pt x="71" y="132"/>
                    <a:pt x="71" y="132"/>
                  </a:cubicBezTo>
                  <a:cubicBezTo>
                    <a:pt x="71" y="132"/>
                    <a:pt x="71" y="132"/>
                    <a:pt x="71" y="132"/>
                  </a:cubicBezTo>
                  <a:cubicBezTo>
                    <a:pt x="71" y="133"/>
                    <a:pt x="71" y="133"/>
                    <a:pt x="70" y="133"/>
                  </a:cubicBezTo>
                  <a:cubicBezTo>
                    <a:pt x="70" y="134"/>
                    <a:pt x="70" y="134"/>
                    <a:pt x="70" y="135"/>
                  </a:cubicBezTo>
                  <a:cubicBezTo>
                    <a:pt x="70" y="135"/>
                    <a:pt x="70" y="135"/>
                    <a:pt x="70" y="135"/>
                  </a:cubicBezTo>
                  <a:cubicBezTo>
                    <a:pt x="70" y="135"/>
                    <a:pt x="70" y="135"/>
                    <a:pt x="70" y="136"/>
                  </a:cubicBezTo>
                  <a:cubicBezTo>
                    <a:pt x="70" y="136"/>
                    <a:pt x="70" y="136"/>
                    <a:pt x="70" y="136"/>
                  </a:cubicBezTo>
                  <a:cubicBezTo>
                    <a:pt x="70" y="136"/>
                    <a:pt x="70" y="136"/>
                    <a:pt x="70" y="136"/>
                  </a:cubicBezTo>
                  <a:cubicBezTo>
                    <a:pt x="70" y="137"/>
                    <a:pt x="70" y="137"/>
                    <a:pt x="70" y="137"/>
                  </a:cubicBezTo>
                  <a:cubicBezTo>
                    <a:pt x="70" y="137"/>
                    <a:pt x="70" y="137"/>
                    <a:pt x="69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9" y="137"/>
                    <a:pt x="69" y="136"/>
                    <a:pt x="69" y="136"/>
                  </a:cubicBezTo>
                  <a:cubicBezTo>
                    <a:pt x="69" y="136"/>
                    <a:pt x="69" y="136"/>
                    <a:pt x="69" y="136"/>
                  </a:cubicBezTo>
                  <a:cubicBezTo>
                    <a:pt x="69" y="136"/>
                    <a:pt x="69" y="136"/>
                    <a:pt x="69" y="135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69" y="134"/>
                    <a:pt x="69" y="133"/>
                    <a:pt x="69" y="133"/>
                  </a:cubicBezTo>
                  <a:cubicBezTo>
                    <a:pt x="69" y="132"/>
                    <a:pt x="69" y="132"/>
                    <a:pt x="69" y="131"/>
                  </a:cubicBezTo>
                  <a:cubicBezTo>
                    <a:pt x="70" y="131"/>
                    <a:pt x="70" y="130"/>
                    <a:pt x="70" y="130"/>
                  </a:cubicBezTo>
                  <a:cubicBezTo>
                    <a:pt x="70" y="129"/>
                    <a:pt x="70" y="129"/>
                    <a:pt x="71" y="128"/>
                  </a:cubicBezTo>
                  <a:cubicBezTo>
                    <a:pt x="71" y="128"/>
                    <a:pt x="71" y="128"/>
                    <a:pt x="72" y="127"/>
                  </a:cubicBezTo>
                  <a:cubicBezTo>
                    <a:pt x="72" y="127"/>
                    <a:pt x="72" y="127"/>
                    <a:pt x="72" y="127"/>
                  </a:cubicBezTo>
                  <a:cubicBezTo>
                    <a:pt x="72" y="127"/>
                    <a:pt x="72" y="127"/>
                    <a:pt x="73" y="12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3" y="126"/>
                    <a:pt x="73" y="126"/>
                    <a:pt x="74" y="126"/>
                  </a:cubicBezTo>
                  <a:cubicBezTo>
                    <a:pt x="74" y="126"/>
                    <a:pt x="75" y="126"/>
                    <a:pt x="75" y="126"/>
                  </a:cubicBezTo>
                  <a:cubicBezTo>
                    <a:pt x="75" y="125"/>
                    <a:pt x="75" y="125"/>
                    <a:pt x="75" y="125"/>
                  </a:cubicBezTo>
                  <a:cubicBezTo>
                    <a:pt x="75" y="125"/>
                    <a:pt x="75" y="125"/>
                    <a:pt x="75" y="125"/>
                  </a:cubicBezTo>
                  <a:cubicBezTo>
                    <a:pt x="75" y="124"/>
                    <a:pt x="75" y="124"/>
                    <a:pt x="75" y="124"/>
                  </a:cubicBezTo>
                  <a:cubicBezTo>
                    <a:pt x="75" y="123"/>
                    <a:pt x="75" y="123"/>
                    <a:pt x="75" y="123"/>
                  </a:cubicBezTo>
                  <a:cubicBezTo>
                    <a:pt x="75" y="123"/>
                    <a:pt x="75" y="123"/>
                    <a:pt x="75" y="123"/>
                  </a:cubicBezTo>
                  <a:cubicBezTo>
                    <a:pt x="75" y="122"/>
                    <a:pt x="75" y="122"/>
                    <a:pt x="75" y="121"/>
                  </a:cubicBezTo>
                  <a:cubicBezTo>
                    <a:pt x="75" y="121"/>
                    <a:pt x="75" y="121"/>
                    <a:pt x="75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76" y="120"/>
                    <a:pt x="77" y="120"/>
                    <a:pt x="77" y="120"/>
                  </a:cubicBezTo>
                  <a:cubicBezTo>
                    <a:pt x="77" y="120"/>
                    <a:pt x="77" y="120"/>
                    <a:pt x="77" y="120"/>
                  </a:cubicBezTo>
                  <a:cubicBezTo>
                    <a:pt x="77" y="120"/>
                    <a:pt x="77" y="120"/>
                    <a:pt x="77" y="121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7" y="125"/>
                    <a:pt x="77" y="125"/>
                    <a:pt x="77" y="125"/>
                  </a:cubicBezTo>
                  <a:cubicBezTo>
                    <a:pt x="77" y="125"/>
                    <a:pt x="77" y="125"/>
                    <a:pt x="77" y="125"/>
                  </a:cubicBezTo>
                  <a:cubicBezTo>
                    <a:pt x="77" y="126"/>
                    <a:pt x="77" y="126"/>
                    <a:pt x="77" y="126"/>
                  </a:cubicBezTo>
                  <a:cubicBezTo>
                    <a:pt x="78" y="126"/>
                    <a:pt x="78" y="126"/>
                    <a:pt x="79" y="126"/>
                  </a:cubicBezTo>
                  <a:cubicBezTo>
                    <a:pt x="80" y="127"/>
                    <a:pt x="80" y="127"/>
                    <a:pt x="81" y="127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1" y="128"/>
                    <a:pt x="82" y="128"/>
                    <a:pt x="82" y="129"/>
                  </a:cubicBezTo>
                  <a:cubicBezTo>
                    <a:pt x="82" y="130"/>
                    <a:pt x="83" y="130"/>
                    <a:pt x="83" y="131"/>
                  </a:cubicBezTo>
                  <a:cubicBezTo>
                    <a:pt x="83" y="132"/>
                    <a:pt x="83" y="133"/>
                    <a:pt x="83" y="133"/>
                  </a:cubicBezTo>
                  <a:cubicBezTo>
                    <a:pt x="84" y="134"/>
                    <a:pt x="84" y="134"/>
                    <a:pt x="84" y="135"/>
                  </a:cubicBezTo>
                  <a:cubicBezTo>
                    <a:pt x="84" y="135"/>
                    <a:pt x="84" y="135"/>
                    <a:pt x="84" y="135"/>
                  </a:cubicBezTo>
                  <a:cubicBezTo>
                    <a:pt x="84" y="136"/>
                    <a:pt x="84" y="136"/>
                    <a:pt x="84" y="136"/>
                  </a:cubicBezTo>
                  <a:cubicBezTo>
                    <a:pt x="84" y="136"/>
                    <a:pt x="84" y="136"/>
                    <a:pt x="84" y="136"/>
                  </a:cubicBezTo>
                  <a:cubicBezTo>
                    <a:pt x="84" y="136"/>
                    <a:pt x="84" y="136"/>
                    <a:pt x="84" y="137"/>
                  </a:cubicBezTo>
                  <a:cubicBezTo>
                    <a:pt x="84" y="137"/>
                    <a:pt x="84" y="137"/>
                    <a:pt x="84" y="137"/>
                  </a:cubicBezTo>
                  <a:cubicBezTo>
                    <a:pt x="84" y="137"/>
                    <a:pt x="84" y="137"/>
                    <a:pt x="84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83" y="137"/>
                    <a:pt x="83" y="138"/>
                    <a:pt x="83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83" y="138"/>
                    <a:pt x="83" y="137"/>
                    <a:pt x="83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2" y="137"/>
                    <a:pt x="82" y="136"/>
                    <a:pt x="82" y="136"/>
                  </a:cubicBezTo>
                  <a:cubicBezTo>
                    <a:pt x="82" y="136"/>
                    <a:pt x="82" y="136"/>
                    <a:pt x="82" y="136"/>
                  </a:cubicBezTo>
                  <a:cubicBezTo>
                    <a:pt x="82" y="135"/>
                    <a:pt x="82" y="135"/>
                    <a:pt x="82" y="135"/>
                  </a:cubicBezTo>
                  <a:cubicBezTo>
                    <a:pt x="82" y="134"/>
                    <a:pt x="82" y="134"/>
                    <a:pt x="82" y="133"/>
                  </a:cubicBezTo>
                  <a:cubicBezTo>
                    <a:pt x="82" y="133"/>
                    <a:pt x="82" y="133"/>
                    <a:pt x="82" y="133"/>
                  </a:cubicBezTo>
                  <a:cubicBezTo>
                    <a:pt x="82" y="132"/>
                    <a:pt x="82" y="132"/>
                    <a:pt x="81" y="131"/>
                  </a:cubicBezTo>
                  <a:cubicBezTo>
                    <a:pt x="81" y="131"/>
                    <a:pt x="81" y="130"/>
                    <a:pt x="81" y="130"/>
                  </a:cubicBezTo>
                  <a:cubicBezTo>
                    <a:pt x="81" y="129"/>
                    <a:pt x="80" y="129"/>
                    <a:pt x="80" y="129"/>
                  </a:cubicBezTo>
                  <a:cubicBezTo>
                    <a:pt x="80" y="128"/>
                    <a:pt x="80" y="128"/>
                    <a:pt x="79" y="128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79" y="128"/>
                    <a:pt x="79" y="128"/>
                    <a:pt x="78" y="128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77" y="127"/>
                    <a:pt x="77" y="128"/>
                    <a:pt x="77" y="128"/>
                  </a:cubicBezTo>
                  <a:cubicBezTo>
                    <a:pt x="77" y="129"/>
                    <a:pt x="77" y="129"/>
                    <a:pt x="77" y="129"/>
                  </a:cubicBezTo>
                  <a:cubicBezTo>
                    <a:pt x="77" y="130"/>
                    <a:pt x="77" y="130"/>
                    <a:pt x="77" y="131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7" y="132"/>
                    <a:pt x="77" y="132"/>
                    <a:pt x="77" y="133"/>
                  </a:cubicBezTo>
                  <a:cubicBezTo>
                    <a:pt x="77" y="133"/>
                    <a:pt x="77" y="133"/>
                    <a:pt x="77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7" y="134"/>
                    <a:pt x="77" y="134"/>
                    <a:pt x="77" y="135"/>
                  </a:cubicBezTo>
                  <a:cubicBezTo>
                    <a:pt x="77" y="135"/>
                    <a:pt x="78" y="136"/>
                    <a:pt x="78" y="136"/>
                  </a:cubicBezTo>
                  <a:cubicBezTo>
                    <a:pt x="78" y="136"/>
                    <a:pt x="78" y="136"/>
                    <a:pt x="78" y="136"/>
                  </a:cubicBezTo>
                  <a:cubicBezTo>
                    <a:pt x="78" y="137"/>
                    <a:pt x="78" y="137"/>
                    <a:pt x="78" y="138"/>
                  </a:cubicBezTo>
                  <a:cubicBezTo>
                    <a:pt x="78" y="138"/>
                    <a:pt x="79" y="139"/>
                    <a:pt x="79" y="139"/>
                  </a:cubicBezTo>
                  <a:cubicBezTo>
                    <a:pt x="79" y="140"/>
                    <a:pt x="79" y="140"/>
                    <a:pt x="79" y="141"/>
                  </a:cubicBezTo>
                  <a:cubicBezTo>
                    <a:pt x="80" y="141"/>
                    <a:pt x="80" y="142"/>
                    <a:pt x="80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0" y="143"/>
                    <a:pt x="81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1" y="144"/>
                    <a:pt x="82" y="144"/>
                    <a:pt x="82" y="145"/>
                  </a:cubicBezTo>
                  <a:cubicBezTo>
                    <a:pt x="82" y="145"/>
                    <a:pt x="82" y="145"/>
                    <a:pt x="82" y="145"/>
                  </a:cubicBezTo>
                  <a:cubicBezTo>
                    <a:pt x="82" y="146"/>
                    <a:pt x="82" y="146"/>
                    <a:pt x="83" y="146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83" y="146"/>
                    <a:pt x="83" y="146"/>
                    <a:pt x="83" y="146"/>
                  </a:cubicBezTo>
                  <a:cubicBezTo>
                    <a:pt x="83" y="146"/>
                    <a:pt x="83" y="146"/>
                    <a:pt x="83" y="147"/>
                  </a:cubicBezTo>
                  <a:cubicBezTo>
                    <a:pt x="83" y="147"/>
                    <a:pt x="83" y="147"/>
                    <a:pt x="83" y="147"/>
                  </a:cubicBezTo>
                  <a:cubicBezTo>
                    <a:pt x="83" y="147"/>
                    <a:pt x="83" y="147"/>
                    <a:pt x="83" y="147"/>
                  </a:cubicBezTo>
                  <a:cubicBezTo>
                    <a:pt x="83" y="147"/>
                    <a:pt x="83" y="147"/>
                    <a:pt x="83" y="147"/>
                  </a:cubicBezTo>
                  <a:cubicBezTo>
                    <a:pt x="83" y="147"/>
                    <a:pt x="82" y="147"/>
                    <a:pt x="82" y="147"/>
                  </a:cubicBezTo>
                  <a:cubicBezTo>
                    <a:pt x="82" y="147"/>
                    <a:pt x="82" y="147"/>
                    <a:pt x="82" y="147"/>
                  </a:cubicBezTo>
                  <a:cubicBezTo>
                    <a:pt x="82" y="147"/>
                    <a:pt x="82" y="147"/>
                    <a:pt x="82" y="147"/>
                  </a:cubicBezTo>
                  <a:cubicBezTo>
                    <a:pt x="82" y="147"/>
                    <a:pt x="82" y="147"/>
                    <a:pt x="82" y="147"/>
                  </a:cubicBezTo>
                  <a:cubicBezTo>
                    <a:pt x="82" y="147"/>
                    <a:pt x="82" y="147"/>
                    <a:pt x="82" y="147"/>
                  </a:cubicBezTo>
                  <a:cubicBezTo>
                    <a:pt x="82" y="147"/>
                    <a:pt x="81" y="147"/>
                    <a:pt x="81" y="146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81" y="146"/>
                    <a:pt x="80" y="145"/>
                    <a:pt x="80" y="145"/>
                  </a:cubicBezTo>
                  <a:cubicBezTo>
                    <a:pt x="80" y="145"/>
                    <a:pt x="80" y="145"/>
                    <a:pt x="80" y="145"/>
                  </a:cubicBezTo>
                  <a:cubicBezTo>
                    <a:pt x="79" y="144"/>
                    <a:pt x="79" y="143"/>
                    <a:pt x="79" y="143"/>
                  </a:cubicBezTo>
                  <a:cubicBezTo>
                    <a:pt x="78" y="142"/>
                    <a:pt x="78" y="141"/>
                    <a:pt x="78" y="140"/>
                  </a:cubicBezTo>
                  <a:cubicBezTo>
                    <a:pt x="77" y="140"/>
                    <a:pt x="77" y="139"/>
                    <a:pt x="77" y="139"/>
                  </a:cubicBezTo>
                  <a:cubicBezTo>
                    <a:pt x="77" y="138"/>
                    <a:pt x="76" y="138"/>
                    <a:pt x="76" y="137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7"/>
                    <a:pt x="76" y="137"/>
                    <a:pt x="76" y="138"/>
                  </a:cubicBezTo>
                  <a:cubicBezTo>
                    <a:pt x="76" y="138"/>
                    <a:pt x="75" y="139"/>
                    <a:pt x="75" y="139"/>
                  </a:cubicBezTo>
                  <a:cubicBezTo>
                    <a:pt x="75" y="139"/>
                    <a:pt x="75" y="139"/>
                    <a:pt x="75" y="139"/>
                  </a:cubicBezTo>
                  <a:cubicBezTo>
                    <a:pt x="75" y="139"/>
                    <a:pt x="75" y="139"/>
                    <a:pt x="75" y="140"/>
                  </a:cubicBezTo>
                  <a:cubicBezTo>
                    <a:pt x="75" y="140"/>
                    <a:pt x="75" y="141"/>
                    <a:pt x="74" y="141"/>
                  </a:cubicBezTo>
                  <a:cubicBezTo>
                    <a:pt x="74" y="141"/>
                    <a:pt x="74" y="142"/>
                    <a:pt x="74" y="142"/>
                  </a:cubicBezTo>
                  <a:cubicBezTo>
                    <a:pt x="74" y="142"/>
                    <a:pt x="73" y="143"/>
                    <a:pt x="73" y="143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3" y="143"/>
                    <a:pt x="73" y="144"/>
                    <a:pt x="73" y="144"/>
                  </a:cubicBezTo>
                  <a:cubicBezTo>
                    <a:pt x="73" y="144"/>
                    <a:pt x="72" y="144"/>
                    <a:pt x="72" y="145"/>
                  </a:cubicBezTo>
                  <a:cubicBezTo>
                    <a:pt x="72" y="145"/>
                    <a:pt x="72" y="145"/>
                    <a:pt x="72" y="145"/>
                  </a:cubicBezTo>
                  <a:cubicBezTo>
                    <a:pt x="72" y="145"/>
                    <a:pt x="72" y="145"/>
                    <a:pt x="72" y="145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71" y="146"/>
                    <a:pt x="71" y="146"/>
                    <a:pt x="71" y="147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70" y="147"/>
                    <a:pt x="70" y="147"/>
                    <a:pt x="69" y="147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69" y="147"/>
                    <a:pt x="69" y="147"/>
                    <a:pt x="69" y="146"/>
                  </a:cubicBezTo>
                  <a:cubicBezTo>
                    <a:pt x="69" y="146"/>
                    <a:pt x="69" y="146"/>
                    <a:pt x="69" y="146"/>
                  </a:cubicBezTo>
                  <a:cubicBezTo>
                    <a:pt x="69" y="146"/>
                    <a:pt x="69" y="146"/>
                    <a:pt x="69" y="146"/>
                  </a:cubicBezTo>
                  <a:cubicBezTo>
                    <a:pt x="69" y="146"/>
                    <a:pt x="69" y="146"/>
                    <a:pt x="69" y="146"/>
                  </a:cubicBezTo>
                  <a:cubicBezTo>
                    <a:pt x="69" y="146"/>
                    <a:pt x="69" y="146"/>
                    <a:pt x="69" y="146"/>
                  </a:cubicBezTo>
                  <a:cubicBezTo>
                    <a:pt x="69" y="146"/>
                    <a:pt x="69" y="146"/>
                    <a:pt x="69" y="146"/>
                  </a:cubicBezTo>
                  <a:cubicBezTo>
                    <a:pt x="69" y="146"/>
                    <a:pt x="69" y="146"/>
                    <a:pt x="70" y="145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1" y="144"/>
                    <a:pt x="71" y="144"/>
                    <a:pt x="71" y="143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2" y="143"/>
                    <a:pt x="72" y="142"/>
                    <a:pt x="72" y="142"/>
                  </a:cubicBezTo>
                  <a:cubicBezTo>
                    <a:pt x="72" y="142"/>
                    <a:pt x="72" y="141"/>
                    <a:pt x="73" y="141"/>
                  </a:cubicBezTo>
                  <a:cubicBezTo>
                    <a:pt x="73" y="141"/>
                    <a:pt x="73" y="140"/>
                    <a:pt x="73" y="140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73" y="139"/>
                    <a:pt x="74" y="139"/>
                    <a:pt x="74" y="139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74" y="138"/>
                    <a:pt x="74" y="138"/>
                    <a:pt x="74" y="137"/>
                  </a:cubicBezTo>
                  <a:cubicBezTo>
                    <a:pt x="74" y="137"/>
                    <a:pt x="75" y="137"/>
                    <a:pt x="75" y="136"/>
                  </a:cubicBezTo>
                  <a:cubicBezTo>
                    <a:pt x="75" y="136"/>
                    <a:pt x="75" y="135"/>
                    <a:pt x="75" y="135"/>
                  </a:cubicBezTo>
                  <a:cubicBezTo>
                    <a:pt x="75" y="135"/>
                    <a:pt x="75" y="134"/>
                    <a:pt x="75" y="134"/>
                  </a:cubicBezTo>
                  <a:cubicBezTo>
                    <a:pt x="75" y="134"/>
                    <a:pt x="75" y="134"/>
                    <a:pt x="75" y="134"/>
                  </a:cubicBezTo>
                  <a:cubicBezTo>
                    <a:pt x="75" y="133"/>
                    <a:pt x="75" y="133"/>
                    <a:pt x="75" y="132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75" y="130"/>
                    <a:pt x="75" y="130"/>
                    <a:pt x="75" y="129"/>
                  </a:cubicBezTo>
                  <a:cubicBezTo>
                    <a:pt x="75" y="129"/>
                    <a:pt x="75" y="128"/>
                    <a:pt x="75" y="128"/>
                  </a:cubicBezTo>
                  <a:cubicBezTo>
                    <a:pt x="75" y="127"/>
                    <a:pt x="75" y="127"/>
                    <a:pt x="75" y="127"/>
                  </a:cubicBez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7" y="12"/>
                    <a:pt x="106" y="12"/>
                    <a:pt x="106" y="12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1"/>
                    <a:pt x="106" y="10"/>
                    <a:pt x="107" y="10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11"/>
                    <a:pt x="108" y="12"/>
                    <a:pt x="108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8" y="12"/>
                    <a:pt x="109" y="12"/>
                    <a:pt x="109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10" y="12"/>
                    <a:pt x="111" y="12"/>
                    <a:pt x="111" y="12"/>
                  </a:cubicBezTo>
                  <a:cubicBezTo>
                    <a:pt x="111" y="12"/>
                    <a:pt x="112" y="12"/>
                    <a:pt x="112" y="12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2" y="12"/>
                    <a:pt x="112" y="11"/>
                    <a:pt x="112" y="11"/>
                  </a:cubicBezTo>
                  <a:cubicBezTo>
                    <a:pt x="112" y="11"/>
                    <a:pt x="112" y="11"/>
                    <a:pt x="112" y="11"/>
                  </a:cubicBezTo>
                  <a:cubicBezTo>
                    <a:pt x="112" y="11"/>
                    <a:pt x="112" y="11"/>
                    <a:pt x="112" y="11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113" y="11"/>
                    <a:pt x="113" y="10"/>
                    <a:pt x="113" y="10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10"/>
                    <a:pt x="113" y="10"/>
                    <a:pt x="114" y="10"/>
                  </a:cubicBezTo>
                  <a:cubicBezTo>
                    <a:pt x="114" y="10"/>
                    <a:pt x="114" y="10"/>
                    <a:pt x="114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4" y="11"/>
                    <a:pt x="114" y="11"/>
                    <a:pt x="114" y="12"/>
                  </a:cubicBezTo>
                  <a:cubicBezTo>
                    <a:pt x="114" y="12"/>
                    <a:pt x="113" y="12"/>
                    <a:pt x="113" y="12"/>
                  </a:cubicBezTo>
                  <a:cubicBezTo>
                    <a:pt x="113" y="12"/>
                    <a:pt x="113" y="12"/>
                    <a:pt x="113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13"/>
                    <a:pt x="113" y="13"/>
                    <a:pt x="112" y="13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111" y="14"/>
                    <a:pt x="112" y="14"/>
                    <a:pt x="112" y="14"/>
                  </a:cubicBezTo>
                  <a:cubicBezTo>
                    <a:pt x="113" y="14"/>
                    <a:pt x="114" y="14"/>
                    <a:pt x="114" y="14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6" y="14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14"/>
                    <a:pt x="116" y="15"/>
                    <a:pt x="116" y="15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6" y="15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5"/>
                    <a:pt x="114" y="15"/>
                    <a:pt x="113" y="15"/>
                  </a:cubicBezTo>
                  <a:cubicBezTo>
                    <a:pt x="113" y="15"/>
                    <a:pt x="112" y="15"/>
                    <a:pt x="112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07" y="13"/>
                    <a:pt x="107" y="13"/>
                    <a:pt x="107" y="13"/>
                  </a:cubicBezTo>
                  <a:close/>
                  <a:moveTo>
                    <a:pt x="111" y="16"/>
                  </a:move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3" y="16"/>
                    <a:pt x="113" y="16"/>
                    <a:pt x="113" y="17"/>
                  </a:cubicBezTo>
                  <a:cubicBezTo>
                    <a:pt x="113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8"/>
                    <a:pt x="115" y="18"/>
                    <a:pt x="115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19"/>
                    <a:pt x="115" y="20"/>
                    <a:pt x="114" y="20"/>
                  </a:cubicBezTo>
                  <a:cubicBezTo>
                    <a:pt x="114" y="20"/>
                    <a:pt x="114" y="20"/>
                    <a:pt x="114" y="20"/>
                  </a:cubicBezTo>
                  <a:cubicBezTo>
                    <a:pt x="114" y="20"/>
                    <a:pt x="114" y="20"/>
                    <a:pt x="114" y="20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4" y="21"/>
                    <a:pt x="114" y="21"/>
                    <a:pt x="115" y="22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4"/>
                    <a:pt x="115" y="24"/>
                  </a:cubicBezTo>
                  <a:cubicBezTo>
                    <a:pt x="115" y="24"/>
                    <a:pt x="115" y="24"/>
                    <a:pt x="115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5"/>
                    <a:pt x="115" y="25"/>
                    <a:pt x="115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5" y="28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0"/>
                    <a:pt x="115" y="30"/>
                    <a:pt x="115" y="31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1"/>
                    <a:pt x="115" y="31"/>
                    <a:pt x="114" y="31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29"/>
                    <a:pt x="114" y="28"/>
                    <a:pt x="114" y="28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4" y="26"/>
                    <a:pt x="114" y="25"/>
                    <a:pt x="114" y="25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4" y="23"/>
                    <a:pt x="113" y="22"/>
                    <a:pt x="113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2"/>
                    <a:pt x="113" y="22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22"/>
                    <a:pt x="113" y="22"/>
                    <a:pt x="112" y="22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1" y="22"/>
                    <a:pt x="111" y="22"/>
                    <a:pt x="111" y="22"/>
                  </a:cubicBezTo>
                  <a:cubicBezTo>
                    <a:pt x="111" y="22"/>
                    <a:pt x="111" y="22"/>
                    <a:pt x="111" y="22"/>
                  </a:cubicBezTo>
                  <a:cubicBezTo>
                    <a:pt x="111" y="22"/>
                    <a:pt x="111" y="22"/>
                    <a:pt x="111" y="22"/>
                  </a:cubicBezTo>
                  <a:cubicBezTo>
                    <a:pt x="111" y="22"/>
                    <a:pt x="111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2"/>
                    <a:pt x="113" y="23"/>
                    <a:pt x="113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6"/>
                    <a:pt x="113" y="26"/>
                    <a:pt x="113" y="26"/>
                  </a:cubicBezTo>
                  <a:cubicBezTo>
                    <a:pt x="113" y="26"/>
                    <a:pt x="113" y="26"/>
                    <a:pt x="113" y="26"/>
                  </a:cubicBezTo>
                  <a:cubicBezTo>
                    <a:pt x="113" y="27"/>
                    <a:pt x="113" y="27"/>
                    <a:pt x="112" y="27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8" y="28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7" y="27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5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7" y="25"/>
                    <a:pt x="107" y="25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4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8" y="22"/>
                    <a:pt x="108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09" y="22"/>
                    <a:pt x="108" y="22"/>
                    <a:pt x="108" y="22"/>
                  </a:cubicBezTo>
                  <a:cubicBezTo>
                    <a:pt x="108" y="22"/>
                    <a:pt x="107" y="22"/>
                    <a:pt x="107" y="22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2"/>
                    <a:pt x="107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4"/>
                  </a:cubicBezTo>
                  <a:cubicBezTo>
                    <a:pt x="106" y="24"/>
                    <a:pt x="106" y="24"/>
                    <a:pt x="106" y="25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8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6" y="30"/>
                    <a:pt x="106" y="30"/>
                    <a:pt x="105" y="30"/>
                  </a:cubicBezTo>
                  <a:cubicBezTo>
                    <a:pt x="105" y="30"/>
                    <a:pt x="105" y="31"/>
                    <a:pt x="105" y="31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29"/>
                    <a:pt x="105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5" y="27"/>
                    <a:pt x="105" y="26"/>
                    <a:pt x="105" y="26"/>
                  </a:cubicBezTo>
                  <a:cubicBezTo>
                    <a:pt x="105" y="26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4"/>
                  </a:cubicBezTo>
                  <a:cubicBezTo>
                    <a:pt x="105" y="24"/>
                    <a:pt x="105" y="24"/>
                    <a:pt x="105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5" y="23"/>
                    <a:pt x="105" y="23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5" y="21"/>
                    <a:pt x="105" y="21"/>
                  </a:cubicBezTo>
                  <a:cubicBezTo>
                    <a:pt x="105" y="21"/>
                    <a:pt x="106" y="21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18"/>
                    <a:pt x="106" y="18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8" y="17"/>
                    <a:pt x="108" y="16"/>
                    <a:pt x="108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08" y="15"/>
                    <a:pt x="108" y="16"/>
                    <a:pt x="107" y="16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5"/>
                    <a:pt x="104" y="15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5" y="14"/>
                    <a:pt x="105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3"/>
                    <a:pt x="110" y="13"/>
                    <a:pt x="110" y="13"/>
                  </a:cubicBezTo>
                  <a:cubicBezTo>
                    <a:pt x="109" y="13"/>
                    <a:pt x="108" y="13"/>
                    <a:pt x="108" y="13"/>
                  </a:cubicBezTo>
                  <a:cubicBezTo>
                    <a:pt x="108" y="13"/>
                    <a:pt x="107" y="13"/>
                    <a:pt x="107" y="1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11" y="16"/>
                    <a:pt x="111" y="16"/>
                    <a:pt x="111" y="16"/>
                  </a:cubicBez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9"/>
                    <a:pt x="107" y="19"/>
                    <a:pt x="107" y="19"/>
                  </a:cubicBezTo>
                  <a:cubicBezTo>
                    <a:pt x="107" y="19"/>
                    <a:pt x="107" y="19"/>
                    <a:pt x="107" y="19"/>
                  </a:cubicBezTo>
                  <a:cubicBezTo>
                    <a:pt x="107" y="19"/>
                    <a:pt x="107" y="19"/>
                    <a:pt x="107" y="19"/>
                  </a:cubicBezTo>
                  <a:cubicBezTo>
                    <a:pt x="107" y="19"/>
                    <a:pt x="107" y="19"/>
                    <a:pt x="107" y="19"/>
                  </a:cubicBezTo>
                  <a:cubicBezTo>
                    <a:pt x="107" y="19"/>
                    <a:pt x="107" y="19"/>
                    <a:pt x="107" y="19"/>
                  </a:cubicBezTo>
                  <a:cubicBezTo>
                    <a:pt x="107" y="19"/>
                    <a:pt x="107" y="19"/>
                    <a:pt x="107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18"/>
                    <a:pt x="107" y="18"/>
                    <a:pt x="108" y="18"/>
                  </a:cubicBezTo>
                  <a:cubicBezTo>
                    <a:pt x="108" y="18"/>
                    <a:pt x="109" y="17"/>
                    <a:pt x="109" y="17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08" y="18"/>
                    <a:pt x="108" y="18"/>
                    <a:pt x="108" y="19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8" y="19"/>
                    <a:pt x="108" y="19"/>
                    <a:pt x="107" y="19"/>
                  </a:cubicBezTo>
                  <a:cubicBezTo>
                    <a:pt x="107" y="19"/>
                    <a:pt x="107" y="19"/>
                    <a:pt x="107" y="19"/>
                  </a:cubicBezTo>
                  <a:cubicBezTo>
                    <a:pt x="107" y="19"/>
                    <a:pt x="107" y="19"/>
                    <a:pt x="107" y="19"/>
                  </a:cubicBezTo>
                  <a:close/>
                  <a:moveTo>
                    <a:pt x="109" y="19"/>
                  </a:moveTo>
                  <a:cubicBezTo>
                    <a:pt x="109" y="21"/>
                    <a:pt x="109" y="21"/>
                    <a:pt x="109" y="21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9" y="19"/>
                    <a:pt x="109" y="19"/>
                    <a:pt x="109" y="19"/>
                  </a:cubicBezTo>
                  <a:close/>
                  <a:moveTo>
                    <a:pt x="112" y="25"/>
                  </a:moveTo>
                  <a:cubicBezTo>
                    <a:pt x="112" y="25"/>
                    <a:pt x="112" y="25"/>
                    <a:pt x="112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2" y="25"/>
                    <a:pt x="112" y="26"/>
                    <a:pt x="112" y="26"/>
                  </a:cubicBezTo>
                  <a:cubicBezTo>
                    <a:pt x="112" y="26"/>
                    <a:pt x="112" y="26"/>
                    <a:pt x="111" y="26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1" y="27"/>
                    <a:pt x="110" y="27"/>
                    <a:pt x="110" y="27"/>
                  </a:cubicBezTo>
                  <a:cubicBezTo>
                    <a:pt x="109" y="27"/>
                    <a:pt x="109" y="27"/>
                    <a:pt x="109" y="26"/>
                  </a:cubicBezTo>
                  <a:cubicBezTo>
                    <a:pt x="109" y="26"/>
                    <a:pt x="109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9" y="25"/>
                    <a:pt x="109" y="25"/>
                    <a:pt x="110" y="25"/>
                  </a:cubicBezTo>
                  <a:cubicBezTo>
                    <a:pt x="110" y="25"/>
                    <a:pt x="110" y="24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1" y="24"/>
                    <a:pt x="111" y="24"/>
                    <a:pt x="111" y="25"/>
                  </a:cubicBezTo>
                  <a:cubicBezTo>
                    <a:pt x="111" y="25"/>
                    <a:pt x="112" y="25"/>
                    <a:pt x="112" y="25"/>
                  </a:cubicBezTo>
                  <a:close/>
                  <a:moveTo>
                    <a:pt x="32" y="72"/>
                  </a:moveTo>
                  <a:cubicBezTo>
                    <a:pt x="31" y="73"/>
                    <a:pt x="31" y="73"/>
                    <a:pt x="31" y="73"/>
                  </a:cubicBezTo>
                  <a:cubicBezTo>
                    <a:pt x="31" y="73"/>
                    <a:pt x="30" y="73"/>
                    <a:pt x="30" y="73"/>
                  </a:cubicBezTo>
                  <a:cubicBezTo>
                    <a:pt x="30" y="73"/>
                    <a:pt x="29" y="73"/>
                    <a:pt x="29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30" y="71"/>
                    <a:pt x="31" y="71"/>
                    <a:pt x="31" y="71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1"/>
                    <a:pt x="32" y="71"/>
                    <a:pt x="32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1"/>
                    <a:pt x="33" y="71"/>
                    <a:pt x="33" y="71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71"/>
                    <a:pt x="34" y="71"/>
                    <a:pt x="34" y="71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4" y="69"/>
                    <a:pt x="34" y="69"/>
                  </a:cubicBezTo>
                  <a:cubicBezTo>
                    <a:pt x="34" y="69"/>
                    <a:pt x="34" y="68"/>
                    <a:pt x="35" y="68"/>
                  </a:cubicBezTo>
                  <a:cubicBezTo>
                    <a:pt x="35" y="68"/>
                    <a:pt x="35" y="68"/>
                    <a:pt x="35" y="67"/>
                  </a:cubicBezTo>
                  <a:cubicBezTo>
                    <a:pt x="35" y="67"/>
                    <a:pt x="35" y="67"/>
                    <a:pt x="35" y="66"/>
                  </a:cubicBezTo>
                  <a:cubicBezTo>
                    <a:pt x="35" y="66"/>
                    <a:pt x="36" y="66"/>
                    <a:pt x="36" y="66"/>
                  </a:cubicBezTo>
                  <a:cubicBezTo>
                    <a:pt x="36" y="66"/>
                    <a:pt x="36" y="65"/>
                    <a:pt x="36" y="65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6" y="65"/>
                    <a:pt x="36" y="64"/>
                  </a:cubicBezTo>
                  <a:cubicBezTo>
                    <a:pt x="36" y="64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6" y="65"/>
                    <a:pt x="35" y="65"/>
                    <a:pt x="35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5"/>
                    <a:pt x="34" y="66"/>
                    <a:pt x="34" y="66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3" y="66"/>
                    <a:pt x="33" y="67"/>
                    <a:pt x="33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68"/>
                    <a:pt x="32" y="68"/>
                    <a:pt x="32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2" y="68"/>
                    <a:pt x="32" y="68"/>
                    <a:pt x="32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7"/>
                    <a:pt x="31" y="67"/>
                    <a:pt x="31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0" y="68"/>
                    <a:pt x="30" y="69"/>
                    <a:pt x="30" y="69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9" y="69"/>
                    <a:pt x="29" y="70"/>
                    <a:pt x="29" y="70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70"/>
                    <a:pt x="29" y="70"/>
                    <a:pt x="29" y="71"/>
                  </a:cubicBezTo>
                  <a:cubicBezTo>
                    <a:pt x="28" y="71"/>
                    <a:pt x="28" y="70"/>
                    <a:pt x="28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70"/>
                    <a:pt x="28" y="70"/>
                    <a:pt x="28" y="69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7" y="69"/>
                    <a:pt x="27" y="70"/>
                    <a:pt x="27" y="70"/>
                  </a:cubicBezTo>
                  <a:cubicBezTo>
                    <a:pt x="27" y="70"/>
                    <a:pt x="26" y="71"/>
                    <a:pt x="26" y="71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6" y="72"/>
                    <a:pt x="25" y="73"/>
                    <a:pt x="25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5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2"/>
                    <a:pt x="24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72"/>
                    <a:pt x="23" y="72"/>
                    <a:pt x="23" y="72"/>
                  </a:cubicBezTo>
                  <a:cubicBezTo>
                    <a:pt x="23" y="72"/>
                    <a:pt x="23" y="72"/>
                    <a:pt x="23" y="71"/>
                  </a:cubicBezTo>
                  <a:cubicBezTo>
                    <a:pt x="23" y="72"/>
                    <a:pt x="24" y="71"/>
                    <a:pt x="24" y="71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0"/>
                    <a:pt x="25" y="70"/>
                    <a:pt x="25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5" y="70"/>
                    <a:pt x="26" y="70"/>
                    <a:pt x="26" y="70"/>
                  </a:cubicBezTo>
                  <a:cubicBezTo>
                    <a:pt x="26" y="70"/>
                    <a:pt x="26" y="69"/>
                    <a:pt x="26" y="69"/>
                  </a:cubicBezTo>
                  <a:cubicBezTo>
                    <a:pt x="27" y="69"/>
                    <a:pt x="27" y="68"/>
                    <a:pt x="27" y="68"/>
                  </a:cubicBezTo>
                  <a:cubicBezTo>
                    <a:pt x="27" y="68"/>
                    <a:pt x="27" y="68"/>
                    <a:pt x="28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68"/>
                    <a:pt x="28" y="67"/>
                    <a:pt x="29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9" y="65"/>
                    <a:pt x="29" y="65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4"/>
                    <a:pt x="29" y="64"/>
                    <a:pt x="30" y="63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62"/>
                    <a:pt x="29" y="62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30" y="61"/>
                    <a:pt x="30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2" y="61"/>
                    <a:pt x="32" y="61"/>
                  </a:cubicBezTo>
                  <a:cubicBezTo>
                    <a:pt x="32" y="61"/>
                    <a:pt x="33" y="60"/>
                    <a:pt x="33" y="60"/>
                  </a:cubicBezTo>
                  <a:cubicBezTo>
                    <a:pt x="33" y="60"/>
                    <a:pt x="34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0"/>
                    <a:pt x="34" y="59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8" y="59"/>
                    <a:pt x="37" y="60"/>
                    <a:pt x="37" y="60"/>
                  </a:cubicBezTo>
                  <a:cubicBezTo>
                    <a:pt x="37" y="60"/>
                    <a:pt x="37" y="60"/>
                    <a:pt x="36" y="60"/>
                  </a:cubicBezTo>
                  <a:cubicBezTo>
                    <a:pt x="36" y="60"/>
                    <a:pt x="36" y="60"/>
                    <a:pt x="36" y="61"/>
                  </a:cubicBezTo>
                  <a:cubicBezTo>
                    <a:pt x="35" y="61"/>
                    <a:pt x="34" y="61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3"/>
                  </a:cubicBezTo>
                  <a:cubicBezTo>
                    <a:pt x="34" y="63"/>
                    <a:pt x="34" y="63"/>
                    <a:pt x="34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6" y="64"/>
                    <a:pt x="36" y="63"/>
                  </a:cubicBezTo>
                  <a:cubicBezTo>
                    <a:pt x="36" y="63"/>
                    <a:pt x="37" y="63"/>
                    <a:pt x="37" y="63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38" y="63"/>
                    <a:pt x="39" y="63"/>
                    <a:pt x="3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64"/>
                    <a:pt x="39" y="64"/>
                    <a:pt x="39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8" y="65"/>
                    <a:pt x="38" y="66"/>
                    <a:pt x="38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37" y="67"/>
                    <a:pt x="37" y="68"/>
                    <a:pt x="37" y="68"/>
                  </a:cubicBezTo>
                  <a:cubicBezTo>
                    <a:pt x="37" y="68"/>
                    <a:pt x="36" y="69"/>
                    <a:pt x="36" y="69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70"/>
                    <a:pt x="36" y="71"/>
                    <a:pt x="36" y="71"/>
                  </a:cubicBezTo>
                  <a:cubicBezTo>
                    <a:pt x="35" y="71"/>
                    <a:pt x="35" y="72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4" y="73"/>
                    <a:pt x="34" y="73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1"/>
                    <a:pt x="32" y="71"/>
                    <a:pt x="32" y="71"/>
                  </a:cubicBezTo>
                  <a:cubicBezTo>
                    <a:pt x="32" y="71"/>
                    <a:pt x="32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close/>
                  <a:moveTo>
                    <a:pt x="30" y="64"/>
                  </a:moveTo>
                  <a:cubicBezTo>
                    <a:pt x="30" y="64"/>
                    <a:pt x="30" y="64"/>
                    <a:pt x="30" y="63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4"/>
                  </a:cubicBezTo>
                  <a:cubicBezTo>
                    <a:pt x="33" y="64"/>
                    <a:pt x="33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2" y="65"/>
                    <a:pt x="32" y="65"/>
                  </a:cubicBezTo>
                  <a:cubicBezTo>
                    <a:pt x="31" y="65"/>
                    <a:pt x="31" y="66"/>
                    <a:pt x="31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66"/>
                    <a:pt x="30" y="65"/>
                    <a:pt x="30" y="65"/>
                  </a:cubicBezTo>
                  <a:cubicBezTo>
                    <a:pt x="30" y="65"/>
                    <a:pt x="30" y="64"/>
                    <a:pt x="30" y="64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0" y="64"/>
                    <a:pt x="30" y="64"/>
                    <a:pt x="30" y="64"/>
                  </a:cubicBezTo>
                  <a:close/>
                  <a:moveTo>
                    <a:pt x="47" y="72"/>
                  </a:moveTo>
                  <a:cubicBezTo>
                    <a:pt x="47" y="72"/>
                    <a:pt x="47" y="71"/>
                    <a:pt x="47" y="70"/>
                  </a:cubicBezTo>
                  <a:cubicBezTo>
                    <a:pt x="47" y="70"/>
                    <a:pt x="47" y="69"/>
                    <a:pt x="47" y="69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47" y="69"/>
                    <a:pt x="47" y="69"/>
                    <a:pt x="48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8" y="69"/>
                    <a:pt x="48" y="69"/>
                    <a:pt x="48" y="70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49" y="70"/>
                    <a:pt x="49" y="71"/>
                    <a:pt x="49" y="71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49" y="73"/>
                    <a:pt x="48" y="73"/>
                    <a:pt x="48" y="73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48" y="73"/>
                    <a:pt x="47" y="72"/>
                    <a:pt x="47" y="72"/>
                  </a:cubicBezTo>
                  <a:close/>
                  <a:moveTo>
                    <a:pt x="55" y="69"/>
                  </a:moveTo>
                  <a:cubicBezTo>
                    <a:pt x="55" y="69"/>
                    <a:pt x="55" y="69"/>
                    <a:pt x="55" y="68"/>
                  </a:cubicBezTo>
                  <a:cubicBezTo>
                    <a:pt x="55" y="68"/>
                    <a:pt x="55" y="67"/>
                    <a:pt x="55" y="67"/>
                  </a:cubicBezTo>
                  <a:cubicBezTo>
                    <a:pt x="55" y="67"/>
                    <a:pt x="55" y="66"/>
                    <a:pt x="55" y="66"/>
                  </a:cubicBezTo>
                  <a:cubicBezTo>
                    <a:pt x="55" y="66"/>
                    <a:pt x="56" y="65"/>
                    <a:pt x="56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54" y="65"/>
                    <a:pt x="54" y="66"/>
                    <a:pt x="53" y="66"/>
                  </a:cubicBezTo>
                  <a:cubicBezTo>
                    <a:pt x="53" y="66"/>
                    <a:pt x="53" y="67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7"/>
                    <a:pt x="52" y="67"/>
                    <a:pt x="52" y="68"/>
                  </a:cubicBezTo>
                  <a:cubicBezTo>
                    <a:pt x="51" y="68"/>
                    <a:pt x="51" y="68"/>
                    <a:pt x="51" y="69"/>
                  </a:cubicBezTo>
                  <a:cubicBezTo>
                    <a:pt x="50" y="69"/>
                    <a:pt x="49" y="69"/>
                    <a:pt x="49" y="69"/>
                  </a:cubicBezTo>
                  <a:cubicBezTo>
                    <a:pt x="49" y="69"/>
                    <a:pt x="49" y="68"/>
                    <a:pt x="48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68"/>
                    <a:pt x="48" y="67"/>
                    <a:pt x="48" y="67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49" y="67"/>
                    <a:pt x="49" y="67"/>
                    <a:pt x="50" y="67"/>
                  </a:cubicBezTo>
                  <a:cubicBezTo>
                    <a:pt x="50" y="67"/>
                    <a:pt x="50" y="67"/>
                    <a:pt x="51" y="67"/>
                  </a:cubicBezTo>
                  <a:cubicBezTo>
                    <a:pt x="51" y="67"/>
                    <a:pt x="51" y="66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6"/>
                    <a:pt x="51" y="66"/>
                    <a:pt x="51" y="65"/>
                  </a:cubicBezTo>
                  <a:cubicBezTo>
                    <a:pt x="50" y="65"/>
                    <a:pt x="50" y="66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49" y="66"/>
                    <a:pt x="49" y="66"/>
                    <a:pt x="49" y="65"/>
                  </a:cubicBezTo>
                  <a:cubicBezTo>
                    <a:pt x="49" y="65"/>
                    <a:pt x="48" y="65"/>
                    <a:pt x="48" y="6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65"/>
                    <a:pt x="48" y="65"/>
                    <a:pt x="48" y="64"/>
                  </a:cubicBezTo>
                  <a:cubicBezTo>
                    <a:pt x="49" y="64"/>
                    <a:pt x="48" y="64"/>
                    <a:pt x="49" y="64"/>
                  </a:cubicBezTo>
                  <a:cubicBezTo>
                    <a:pt x="49" y="64"/>
                    <a:pt x="50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4"/>
                    <a:pt x="50" y="64"/>
                    <a:pt x="51" y="64"/>
                  </a:cubicBezTo>
                  <a:cubicBezTo>
                    <a:pt x="51" y="64"/>
                    <a:pt x="52" y="64"/>
                    <a:pt x="52" y="63"/>
                  </a:cubicBezTo>
                  <a:cubicBezTo>
                    <a:pt x="52" y="63"/>
                    <a:pt x="52" y="63"/>
                    <a:pt x="52" y="62"/>
                  </a:cubicBezTo>
                  <a:cubicBezTo>
                    <a:pt x="53" y="62"/>
                    <a:pt x="53" y="62"/>
                    <a:pt x="53" y="61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61"/>
                    <a:pt x="53" y="60"/>
                    <a:pt x="53" y="6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59"/>
                    <a:pt x="53" y="59"/>
                    <a:pt x="54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5" y="60"/>
                    <a:pt x="55" y="61"/>
                    <a:pt x="55" y="62"/>
                  </a:cubicBezTo>
                  <a:cubicBezTo>
                    <a:pt x="54" y="62"/>
                    <a:pt x="55" y="62"/>
                    <a:pt x="55" y="62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55" y="62"/>
                    <a:pt x="56" y="61"/>
                    <a:pt x="56" y="61"/>
                  </a:cubicBezTo>
                  <a:cubicBezTo>
                    <a:pt x="56" y="61"/>
                    <a:pt x="56" y="61"/>
                    <a:pt x="56" y="61"/>
                  </a:cubicBezTo>
                  <a:cubicBezTo>
                    <a:pt x="56" y="61"/>
                    <a:pt x="57" y="60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62"/>
                    <a:pt x="57" y="62"/>
                    <a:pt x="56" y="62"/>
                  </a:cubicBezTo>
                  <a:cubicBezTo>
                    <a:pt x="55" y="63"/>
                    <a:pt x="54" y="63"/>
                    <a:pt x="54" y="63"/>
                  </a:cubicBezTo>
                  <a:cubicBezTo>
                    <a:pt x="53" y="63"/>
                    <a:pt x="53" y="64"/>
                    <a:pt x="53" y="64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2" y="65"/>
                    <a:pt x="52" y="66"/>
                    <a:pt x="52" y="66"/>
                  </a:cubicBezTo>
                  <a:cubicBezTo>
                    <a:pt x="53" y="66"/>
                    <a:pt x="53" y="65"/>
                    <a:pt x="54" y="65"/>
                  </a:cubicBezTo>
                  <a:cubicBezTo>
                    <a:pt x="54" y="65"/>
                    <a:pt x="54" y="64"/>
                    <a:pt x="55" y="64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56" y="64"/>
                    <a:pt x="56" y="64"/>
                    <a:pt x="56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6" y="63"/>
                    <a:pt x="57" y="63"/>
                    <a:pt x="57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7" y="65"/>
                    <a:pt x="57" y="65"/>
                    <a:pt x="57" y="66"/>
                  </a:cubicBezTo>
                  <a:cubicBezTo>
                    <a:pt x="57" y="66"/>
                    <a:pt x="57" y="67"/>
                    <a:pt x="56" y="67"/>
                  </a:cubicBezTo>
                  <a:cubicBezTo>
                    <a:pt x="56" y="69"/>
                    <a:pt x="56" y="71"/>
                    <a:pt x="5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54" y="72"/>
                    <a:pt x="54" y="72"/>
                  </a:cubicBezTo>
                  <a:cubicBezTo>
                    <a:pt x="54" y="72"/>
                    <a:pt x="54" y="71"/>
                    <a:pt x="54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1"/>
                    <a:pt x="53" y="71"/>
                    <a:pt x="52" y="71"/>
                  </a:cubicBezTo>
                  <a:cubicBezTo>
                    <a:pt x="52" y="71"/>
                    <a:pt x="52" y="71"/>
                    <a:pt x="52" y="72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1" y="73"/>
                    <a:pt x="51" y="73"/>
                    <a:pt x="51" y="73"/>
                  </a:cubicBezTo>
                  <a:cubicBezTo>
                    <a:pt x="51" y="73"/>
                    <a:pt x="51" y="73"/>
                    <a:pt x="51" y="73"/>
                  </a:cubicBezTo>
                  <a:cubicBezTo>
                    <a:pt x="51" y="72"/>
                    <a:pt x="51" y="72"/>
                    <a:pt x="51" y="71"/>
                  </a:cubicBezTo>
                  <a:cubicBezTo>
                    <a:pt x="51" y="71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0"/>
                    <a:pt x="50" y="71"/>
                    <a:pt x="51" y="71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0" y="70"/>
                  </a:cubicBezTo>
                  <a:cubicBezTo>
                    <a:pt x="50" y="70"/>
                    <a:pt x="50" y="69"/>
                    <a:pt x="50" y="69"/>
                  </a:cubicBezTo>
                  <a:cubicBezTo>
                    <a:pt x="51" y="69"/>
                    <a:pt x="51" y="69"/>
                    <a:pt x="51" y="69"/>
                  </a:cubicBezTo>
                  <a:cubicBezTo>
                    <a:pt x="52" y="69"/>
                    <a:pt x="53" y="69"/>
                    <a:pt x="53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3" y="69"/>
                    <a:pt x="53" y="69"/>
                    <a:pt x="5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4" y="71"/>
                    <a:pt x="54" y="70"/>
                    <a:pt x="55" y="70"/>
                  </a:cubicBezTo>
                  <a:cubicBezTo>
                    <a:pt x="55" y="70"/>
                    <a:pt x="55" y="70"/>
                    <a:pt x="55" y="69"/>
                  </a:cubicBezTo>
                  <a:close/>
                  <a:moveTo>
                    <a:pt x="84" y="65"/>
                  </a:moveTo>
                  <a:cubicBezTo>
                    <a:pt x="84" y="65"/>
                    <a:pt x="84" y="66"/>
                    <a:pt x="84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5" y="66"/>
                    <a:pt x="85" y="65"/>
                    <a:pt x="85" y="65"/>
                  </a:cubicBezTo>
                  <a:cubicBezTo>
                    <a:pt x="86" y="64"/>
                    <a:pt x="87" y="63"/>
                    <a:pt x="87" y="63"/>
                  </a:cubicBezTo>
                  <a:cubicBezTo>
                    <a:pt x="88" y="63"/>
                    <a:pt x="89" y="62"/>
                    <a:pt x="89" y="63"/>
                  </a:cubicBezTo>
                  <a:cubicBezTo>
                    <a:pt x="90" y="63"/>
                    <a:pt x="89" y="64"/>
                    <a:pt x="88" y="66"/>
                  </a:cubicBezTo>
                  <a:cubicBezTo>
                    <a:pt x="88" y="66"/>
                    <a:pt x="88" y="67"/>
                    <a:pt x="88" y="67"/>
                  </a:cubicBezTo>
                  <a:cubicBezTo>
                    <a:pt x="88" y="68"/>
                    <a:pt x="88" y="68"/>
                    <a:pt x="88" y="69"/>
                  </a:cubicBezTo>
                  <a:cubicBezTo>
                    <a:pt x="88" y="70"/>
                    <a:pt x="88" y="71"/>
                    <a:pt x="87" y="71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0"/>
                    <a:pt x="87" y="70"/>
                    <a:pt x="86" y="70"/>
                  </a:cubicBezTo>
                  <a:cubicBezTo>
                    <a:pt x="86" y="70"/>
                    <a:pt x="86" y="70"/>
                    <a:pt x="85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6" y="70"/>
                    <a:pt x="86" y="69"/>
                    <a:pt x="86" y="68"/>
                  </a:cubicBezTo>
                  <a:cubicBezTo>
                    <a:pt x="86" y="68"/>
                    <a:pt x="85" y="68"/>
                    <a:pt x="85" y="68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85" y="68"/>
                    <a:pt x="86" y="66"/>
                    <a:pt x="86" y="66"/>
                  </a:cubicBezTo>
                  <a:cubicBezTo>
                    <a:pt x="85" y="66"/>
                    <a:pt x="85" y="66"/>
                    <a:pt x="86" y="66"/>
                  </a:cubicBezTo>
                  <a:cubicBezTo>
                    <a:pt x="86" y="66"/>
                    <a:pt x="86" y="65"/>
                    <a:pt x="86" y="65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85" y="66"/>
                    <a:pt x="85" y="67"/>
                    <a:pt x="84" y="68"/>
                  </a:cubicBezTo>
                  <a:cubicBezTo>
                    <a:pt x="84" y="68"/>
                    <a:pt x="85" y="69"/>
                    <a:pt x="84" y="69"/>
                  </a:cubicBezTo>
                  <a:cubicBezTo>
                    <a:pt x="84" y="70"/>
                    <a:pt x="84" y="70"/>
                    <a:pt x="84" y="70"/>
                  </a:cubicBezTo>
                  <a:cubicBezTo>
                    <a:pt x="84" y="69"/>
                    <a:pt x="83" y="69"/>
                    <a:pt x="83" y="69"/>
                  </a:cubicBezTo>
                  <a:cubicBezTo>
                    <a:pt x="83" y="68"/>
                    <a:pt x="83" y="67"/>
                    <a:pt x="84" y="66"/>
                  </a:cubicBezTo>
                  <a:cubicBezTo>
                    <a:pt x="84" y="66"/>
                    <a:pt x="84" y="65"/>
                    <a:pt x="84" y="65"/>
                  </a:cubicBezTo>
                  <a:close/>
                  <a:moveTo>
                    <a:pt x="88" y="63"/>
                  </a:moveTo>
                  <a:cubicBezTo>
                    <a:pt x="88" y="63"/>
                    <a:pt x="88" y="63"/>
                    <a:pt x="88" y="63"/>
                  </a:cubicBezTo>
                  <a:cubicBezTo>
                    <a:pt x="88" y="63"/>
                    <a:pt x="88" y="64"/>
                    <a:pt x="88" y="64"/>
                  </a:cubicBezTo>
                  <a:cubicBezTo>
                    <a:pt x="88" y="65"/>
                    <a:pt x="88" y="66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7" y="66"/>
                    <a:pt x="87" y="65"/>
                    <a:pt x="86" y="65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7" y="64"/>
                    <a:pt x="87" y="64"/>
                    <a:pt x="87" y="63"/>
                  </a:cubicBezTo>
                  <a:cubicBezTo>
                    <a:pt x="88" y="63"/>
                    <a:pt x="88" y="63"/>
                    <a:pt x="88" y="63"/>
                  </a:cubicBezTo>
                  <a:close/>
                  <a:moveTo>
                    <a:pt x="87" y="67"/>
                  </a:moveTo>
                  <a:cubicBezTo>
                    <a:pt x="87" y="67"/>
                    <a:pt x="87" y="69"/>
                    <a:pt x="87" y="69"/>
                  </a:cubicBezTo>
                  <a:cubicBezTo>
                    <a:pt x="87" y="69"/>
                    <a:pt x="87" y="70"/>
                    <a:pt x="87" y="70"/>
                  </a:cubicBezTo>
                  <a:cubicBezTo>
                    <a:pt x="87" y="70"/>
                    <a:pt x="87" y="70"/>
                    <a:pt x="86" y="70"/>
                  </a:cubicBezTo>
                  <a:cubicBezTo>
                    <a:pt x="86" y="69"/>
                    <a:pt x="87" y="68"/>
                    <a:pt x="87" y="68"/>
                  </a:cubicBezTo>
                  <a:cubicBezTo>
                    <a:pt x="87" y="68"/>
                    <a:pt x="87" y="67"/>
                    <a:pt x="87" y="67"/>
                  </a:cubicBezTo>
                  <a:close/>
                  <a:moveTo>
                    <a:pt x="80" y="70"/>
                  </a:moveTo>
                  <a:cubicBezTo>
                    <a:pt x="80" y="70"/>
                    <a:pt x="81" y="70"/>
                    <a:pt x="82" y="71"/>
                  </a:cubicBezTo>
                  <a:cubicBezTo>
                    <a:pt x="82" y="71"/>
                    <a:pt x="83" y="71"/>
                    <a:pt x="83" y="71"/>
                  </a:cubicBezTo>
                  <a:cubicBezTo>
                    <a:pt x="85" y="72"/>
                    <a:pt x="86" y="72"/>
                    <a:pt x="88" y="72"/>
                  </a:cubicBezTo>
                  <a:cubicBezTo>
                    <a:pt x="88" y="73"/>
                    <a:pt x="90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89" y="73"/>
                    <a:pt x="89" y="73"/>
                    <a:pt x="89" y="73"/>
                  </a:cubicBezTo>
                  <a:cubicBezTo>
                    <a:pt x="89" y="73"/>
                    <a:pt x="88" y="74"/>
                    <a:pt x="88" y="74"/>
                  </a:cubicBezTo>
                  <a:cubicBezTo>
                    <a:pt x="86" y="74"/>
                    <a:pt x="86" y="74"/>
                    <a:pt x="85" y="73"/>
                  </a:cubicBezTo>
                  <a:cubicBezTo>
                    <a:pt x="84" y="72"/>
                    <a:pt x="83" y="72"/>
                    <a:pt x="82" y="71"/>
                  </a:cubicBezTo>
                  <a:cubicBezTo>
                    <a:pt x="81" y="71"/>
                    <a:pt x="80" y="71"/>
                    <a:pt x="80" y="70"/>
                  </a:cubicBezTo>
                  <a:close/>
                  <a:moveTo>
                    <a:pt x="82" y="69"/>
                  </a:moveTo>
                  <a:cubicBezTo>
                    <a:pt x="82" y="69"/>
                    <a:pt x="82" y="69"/>
                    <a:pt x="82" y="69"/>
                  </a:cubicBezTo>
                  <a:cubicBezTo>
                    <a:pt x="82" y="69"/>
                    <a:pt x="83" y="70"/>
                    <a:pt x="83" y="70"/>
                  </a:cubicBezTo>
                  <a:cubicBezTo>
                    <a:pt x="83" y="70"/>
                    <a:pt x="83" y="70"/>
                    <a:pt x="83" y="71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2" y="70"/>
                    <a:pt x="82" y="69"/>
                    <a:pt x="82" y="69"/>
                  </a:cubicBezTo>
                  <a:close/>
                  <a:moveTo>
                    <a:pt x="81" y="66"/>
                  </a:moveTo>
                  <a:cubicBezTo>
                    <a:pt x="82" y="66"/>
                    <a:pt x="83" y="67"/>
                    <a:pt x="83" y="68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82" y="68"/>
                    <a:pt x="82" y="68"/>
                    <a:pt x="81" y="68"/>
                  </a:cubicBezTo>
                  <a:cubicBezTo>
                    <a:pt x="81" y="68"/>
                    <a:pt x="81" y="67"/>
                    <a:pt x="81" y="67"/>
                  </a:cubicBezTo>
                  <a:cubicBezTo>
                    <a:pt x="81" y="67"/>
                    <a:pt x="81" y="66"/>
                    <a:pt x="81" y="66"/>
                  </a:cubicBezTo>
                  <a:close/>
                  <a:moveTo>
                    <a:pt x="86" y="63"/>
                  </a:moveTo>
                  <a:cubicBezTo>
                    <a:pt x="86" y="63"/>
                    <a:pt x="86" y="63"/>
                    <a:pt x="86" y="63"/>
                  </a:cubicBezTo>
                  <a:cubicBezTo>
                    <a:pt x="87" y="62"/>
                    <a:pt x="87" y="62"/>
                    <a:pt x="87" y="61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87" y="61"/>
                    <a:pt x="87" y="61"/>
                    <a:pt x="87" y="60"/>
                  </a:cubicBezTo>
                  <a:cubicBezTo>
                    <a:pt x="88" y="60"/>
                    <a:pt x="88" y="60"/>
                    <a:pt x="88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8" y="59"/>
                    <a:pt x="88" y="59"/>
                    <a:pt x="87" y="60"/>
                  </a:cubicBezTo>
                  <a:cubicBezTo>
                    <a:pt x="87" y="60"/>
                    <a:pt x="86" y="61"/>
                    <a:pt x="86" y="61"/>
                  </a:cubicBezTo>
                  <a:cubicBezTo>
                    <a:pt x="85" y="61"/>
                    <a:pt x="85" y="62"/>
                    <a:pt x="85" y="62"/>
                  </a:cubicBezTo>
                  <a:cubicBezTo>
                    <a:pt x="84" y="62"/>
                    <a:pt x="82" y="62"/>
                    <a:pt x="82" y="62"/>
                  </a:cubicBezTo>
                  <a:cubicBezTo>
                    <a:pt x="83" y="62"/>
                    <a:pt x="84" y="61"/>
                    <a:pt x="85" y="60"/>
                  </a:cubicBezTo>
                  <a:cubicBezTo>
                    <a:pt x="85" y="60"/>
                    <a:pt x="86" y="59"/>
                    <a:pt x="87" y="58"/>
                  </a:cubicBezTo>
                  <a:cubicBezTo>
                    <a:pt x="87" y="58"/>
                    <a:pt x="88" y="58"/>
                    <a:pt x="88" y="58"/>
                  </a:cubicBezTo>
                  <a:cubicBezTo>
                    <a:pt x="88" y="58"/>
                    <a:pt x="88" y="58"/>
                    <a:pt x="89" y="58"/>
                  </a:cubicBezTo>
                  <a:cubicBezTo>
                    <a:pt x="89" y="58"/>
                    <a:pt x="89" y="57"/>
                    <a:pt x="89" y="57"/>
                  </a:cubicBezTo>
                  <a:cubicBezTo>
                    <a:pt x="89" y="57"/>
                    <a:pt x="89" y="57"/>
                    <a:pt x="90" y="5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0" y="59"/>
                    <a:pt x="90" y="59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89" y="60"/>
                    <a:pt x="89" y="60"/>
                    <a:pt x="88" y="61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8" y="61"/>
                    <a:pt x="89" y="61"/>
                    <a:pt x="89" y="61"/>
                  </a:cubicBezTo>
                  <a:cubicBezTo>
                    <a:pt x="89" y="61"/>
                    <a:pt x="89" y="61"/>
                    <a:pt x="89" y="62"/>
                  </a:cubicBezTo>
                  <a:cubicBezTo>
                    <a:pt x="88" y="62"/>
                    <a:pt x="87" y="63"/>
                    <a:pt x="86" y="63"/>
                  </a:cubicBezTo>
                  <a:close/>
                  <a:moveTo>
                    <a:pt x="70" y="65"/>
                  </a:moveTo>
                  <a:cubicBezTo>
                    <a:pt x="70" y="65"/>
                    <a:pt x="70" y="65"/>
                    <a:pt x="70" y="65"/>
                  </a:cubicBezTo>
                  <a:cubicBezTo>
                    <a:pt x="70" y="66"/>
                    <a:pt x="70" y="66"/>
                    <a:pt x="71" y="66"/>
                  </a:cubicBezTo>
                  <a:cubicBezTo>
                    <a:pt x="71" y="66"/>
                    <a:pt x="71" y="66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71" y="68"/>
                    <a:pt x="70" y="68"/>
                    <a:pt x="70" y="68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1" y="70"/>
                    <a:pt x="72" y="71"/>
                    <a:pt x="73" y="71"/>
                  </a:cubicBezTo>
                  <a:cubicBezTo>
                    <a:pt x="73" y="71"/>
                    <a:pt x="73" y="72"/>
                    <a:pt x="73" y="72"/>
                  </a:cubicBezTo>
                  <a:cubicBezTo>
                    <a:pt x="74" y="72"/>
                    <a:pt x="75" y="72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5" y="73"/>
                    <a:pt x="74" y="73"/>
                    <a:pt x="74" y="73"/>
                  </a:cubicBezTo>
                  <a:cubicBezTo>
                    <a:pt x="74" y="73"/>
                    <a:pt x="73" y="73"/>
                    <a:pt x="73" y="73"/>
                  </a:cubicBezTo>
                  <a:cubicBezTo>
                    <a:pt x="73" y="74"/>
                    <a:pt x="72" y="73"/>
                    <a:pt x="72" y="73"/>
                  </a:cubicBezTo>
                  <a:cubicBezTo>
                    <a:pt x="71" y="72"/>
                    <a:pt x="71" y="72"/>
                    <a:pt x="70" y="71"/>
                  </a:cubicBezTo>
                  <a:cubicBezTo>
                    <a:pt x="70" y="71"/>
                    <a:pt x="70" y="70"/>
                    <a:pt x="69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8" y="71"/>
                    <a:pt x="67" y="71"/>
                    <a:pt x="66" y="72"/>
                  </a:cubicBezTo>
                  <a:cubicBezTo>
                    <a:pt x="65" y="73"/>
                    <a:pt x="64" y="73"/>
                    <a:pt x="63" y="73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63" y="73"/>
                    <a:pt x="64" y="73"/>
                    <a:pt x="64" y="73"/>
                  </a:cubicBezTo>
                  <a:cubicBezTo>
                    <a:pt x="64" y="73"/>
                    <a:pt x="65" y="72"/>
                    <a:pt x="65" y="72"/>
                  </a:cubicBezTo>
                  <a:cubicBezTo>
                    <a:pt x="66" y="72"/>
                    <a:pt x="66" y="71"/>
                    <a:pt x="66" y="71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8" y="69"/>
                    <a:pt x="68" y="68"/>
                    <a:pt x="68" y="68"/>
                  </a:cubicBezTo>
                  <a:cubicBezTo>
                    <a:pt x="68" y="67"/>
                    <a:pt x="67" y="66"/>
                    <a:pt x="67" y="66"/>
                  </a:cubicBezTo>
                  <a:cubicBezTo>
                    <a:pt x="68" y="66"/>
                    <a:pt x="69" y="67"/>
                    <a:pt x="69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9" y="67"/>
                    <a:pt x="70" y="66"/>
                    <a:pt x="70" y="65"/>
                  </a:cubicBezTo>
                  <a:close/>
                  <a:moveTo>
                    <a:pt x="71" y="64"/>
                  </a:moveTo>
                  <a:cubicBezTo>
                    <a:pt x="71" y="64"/>
                    <a:pt x="71" y="63"/>
                    <a:pt x="71" y="63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0" y="63"/>
                    <a:pt x="70" y="64"/>
                    <a:pt x="69" y="64"/>
                  </a:cubicBezTo>
                  <a:cubicBezTo>
                    <a:pt x="69" y="65"/>
                    <a:pt x="68" y="65"/>
                    <a:pt x="67" y="65"/>
                  </a:cubicBezTo>
                  <a:cubicBezTo>
                    <a:pt x="67" y="65"/>
                    <a:pt x="66" y="66"/>
                    <a:pt x="66" y="6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4"/>
                    <a:pt x="67" y="64"/>
                  </a:cubicBezTo>
                  <a:cubicBezTo>
                    <a:pt x="67" y="64"/>
                    <a:pt x="68" y="63"/>
                    <a:pt x="68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70" y="63"/>
                    <a:pt x="71" y="62"/>
                    <a:pt x="72" y="62"/>
                  </a:cubicBezTo>
                  <a:cubicBezTo>
                    <a:pt x="72" y="62"/>
                    <a:pt x="72" y="63"/>
                    <a:pt x="72" y="63"/>
                  </a:cubicBezTo>
                  <a:cubicBezTo>
                    <a:pt x="72" y="63"/>
                    <a:pt x="72" y="63"/>
                    <a:pt x="73" y="63"/>
                  </a:cubicBezTo>
                  <a:cubicBezTo>
                    <a:pt x="73" y="63"/>
                    <a:pt x="72" y="64"/>
                    <a:pt x="72" y="64"/>
                  </a:cubicBezTo>
                  <a:cubicBezTo>
                    <a:pt x="72" y="64"/>
                    <a:pt x="71" y="64"/>
                    <a:pt x="71" y="64"/>
                  </a:cubicBezTo>
                  <a:close/>
                  <a:moveTo>
                    <a:pt x="69" y="58"/>
                  </a:moveTo>
                  <a:cubicBezTo>
                    <a:pt x="69" y="58"/>
                    <a:pt x="71" y="58"/>
                    <a:pt x="71" y="59"/>
                  </a:cubicBezTo>
                  <a:cubicBezTo>
                    <a:pt x="71" y="59"/>
                    <a:pt x="71" y="59"/>
                    <a:pt x="71" y="60"/>
                  </a:cubicBezTo>
                  <a:cubicBezTo>
                    <a:pt x="71" y="60"/>
                    <a:pt x="72" y="60"/>
                    <a:pt x="73" y="59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3" y="59"/>
                    <a:pt x="74" y="59"/>
                    <a:pt x="74" y="59"/>
                  </a:cubicBezTo>
                  <a:cubicBezTo>
                    <a:pt x="74" y="59"/>
                    <a:pt x="74" y="59"/>
                    <a:pt x="74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3" y="60"/>
                    <a:pt x="72" y="61"/>
                    <a:pt x="70" y="61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1" y="61"/>
                    <a:pt x="70" y="61"/>
                    <a:pt x="70" y="61"/>
                  </a:cubicBezTo>
                  <a:cubicBezTo>
                    <a:pt x="69" y="61"/>
                    <a:pt x="68" y="62"/>
                    <a:pt x="67" y="62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68" y="61"/>
                    <a:pt x="69" y="60"/>
                    <a:pt x="69" y="59"/>
                  </a:cubicBezTo>
                  <a:cubicBezTo>
                    <a:pt x="69" y="59"/>
                    <a:pt x="69" y="58"/>
                    <a:pt x="69" y="58"/>
                  </a:cubicBezTo>
                  <a:close/>
                  <a:moveTo>
                    <a:pt x="104" y="59"/>
                  </a:moveTo>
                  <a:cubicBezTo>
                    <a:pt x="105" y="59"/>
                    <a:pt x="105" y="59"/>
                    <a:pt x="105" y="60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61"/>
                    <a:pt x="104" y="62"/>
                    <a:pt x="104" y="62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4" y="63"/>
                    <a:pt x="104" y="63"/>
                    <a:pt x="105" y="63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5" y="63"/>
                    <a:pt x="106" y="63"/>
                    <a:pt x="106" y="63"/>
                  </a:cubicBezTo>
                  <a:cubicBezTo>
                    <a:pt x="106" y="63"/>
                    <a:pt x="106" y="63"/>
                    <a:pt x="106" y="63"/>
                  </a:cubicBezTo>
                  <a:cubicBezTo>
                    <a:pt x="106" y="64"/>
                    <a:pt x="106" y="64"/>
                    <a:pt x="106" y="64"/>
                  </a:cubicBezTo>
                  <a:cubicBezTo>
                    <a:pt x="106" y="64"/>
                    <a:pt x="105" y="64"/>
                    <a:pt x="105" y="65"/>
                  </a:cubicBezTo>
                  <a:cubicBezTo>
                    <a:pt x="104" y="65"/>
                    <a:pt x="104" y="65"/>
                    <a:pt x="103" y="65"/>
                  </a:cubicBezTo>
                  <a:cubicBezTo>
                    <a:pt x="103" y="65"/>
                    <a:pt x="102" y="67"/>
                    <a:pt x="102" y="68"/>
                  </a:cubicBezTo>
                  <a:cubicBezTo>
                    <a:pt x="103" y="68"/>
                    <a:pt x="103" y="69"/>
                    <a:pt x="105" y="70"/>
                  </a:cubicBezTo>
                  <a:cubicBezTo>
                    <a:pt x="105" y="70"/>
                    <a:pt x="106" y="70"/>
                    <a:pt x="107" y="70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07" y="71"/>
                    <a:pt x="106" y="71"/>
                    <a:pt x="106" y="71"/>
                  </a:cubicBezTo>
                  <a:cubicBezTo>
                    <a:pt x="106" y="71"/>
                    <a:pt x="106" y="71"/>
                    <a:pt x="106" y="72"/>
                  </a:cubicBezTo>
                  <a:cubicBezTo>
                    <a:pt x="105" y="72"/>
                    <a:pt x="105" y="72"/>
                    <a:pt x="104" y="72"/>
                  </a:cubicBezTo>
                  <a:cubicBezTo>
                    <a:pt x="104" y="71"/>
                    <a:pt x="103" y="71"/>
                    <a:pt x="103" y="71"/>
                  </a:cubicBezTo>
                  <a:cubicBezTo>
                    <a:pt x="103" y="71"/>
                    <a:pt x="103" y="70"/>
                    <a:pt x="102" y="69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2" y="68"/>
                    <a:pt x="101" y="68"/>
                    <a:pt x="101" y="68"/>
                  </a:cubicBezTo>
                  <a:cubicBezTo>
                    <a:pt x="101" y="69"/>
                    <a:pt x="100" y="69"/>
                    <a:pt x="100" y="70"/>
                  </a:cubicBezTo>
                  <a:cubicBezTo>
                    <a:pt x="99" y="71"/>
                    <a:pt x="98" y="71"/>
                    <a:pt x="96" y="72"/>
                  </a:cubicBezTo>
                  <a:cubicBezTo>
                    <a:pt x="96" y="73"/>
                    <a:pt x="95" y="73"/>
                    <a:pt x="93" y="73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4" y="73"/>
                    <a:pt x="95" y="72"/>
                    <a:pt x="95" y="72"/>
                  </a:cubicBezTo>
                  <a:cubicBezTo>
                    <a:pt x="97" y="71"/>
                    <a:pt x="98" y="69"/>
                    <a:pt x="99" y="68"/>
                  </a:cubicBezTo>
                  <a:cubicBezTo>
                    <a:pt x="100" y="67"/>
                    <a:pt x="100" y="66"/>
                    <a:pt x="100" y="65"/>
                  </a:cubicBezTo>
                  <a:cubicBezTo>
                    <a:pt x="100" y="65"/>
                    <a:pt x="99" y="64"/>
                    <a:pt x="99" y="64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100" y="64"/>
                    <a:pt x="101" y="64"/>
                    <a:pt x="102" y="64"/>
                  </a:cubicBezTo>
                  <a:cubicBezTo>
                    <a:pt x="102" y="63"/>
                    <a:pt x="102" y="63"/>
                    <a:pt x="103" y="62"/>
                  </a:cubicBezTo>
                  <a:cubicBezTo>
                    <a:pt x="103" y="62"/>
                    <a:pt x="103" y="61"/>
                    <a:pt x="103" y="61"/>
                  </a:cubicBezTo>
                  <a:cubicBezTo>
                    <a:pt x="103" y="60"/>
                    <a:pt x="104" y="60"/>
                    <a:pt x="104" y="59"/>
                  </a:cubicBezTo>
                  <a:close/>
                  <a:moveTo>
                    <a:pt x="102" y="94"/>
                  </a:moveTo>
                  <a:cubicBezTo>
                    <a:pt x="102" y="89"/>
                    <a:pt x="102" y="89"/>
                    <a:pt x="102" y="89"/>
                  </a:cubicBezTo>
                  <a:cubicBezTo>
                    <a:pt x="127" y="89"/>
                    <a:pt x="127" y="89"/>
                    <a:pt x="127" y="89"/>
                  </a:cubicBezTo>
                  <a:cubicBezTo>
                    <a:pt x="127" y="94"/>
                    <a:pt x="127" y="94"/>
                    <a:pt x="127" y="94"/>
                  </a:cubicBezTo>
                  <a:cubicBezTo>
                    <a:pt x="102" y="94"/>
                    <a:pt x="102" y="94"/>
                    <a:pt x="102" y="94"/>
                  </a:cubicBezTo>
                  <a:close/>
                  <a:moveTo>
                    <a:pt x="112" y="102"/>
                  </a:moveTo>
                  <a:cubicBezTo>
                    <a:pt x="112" y="98"/>
                    <a:pt x="112" y="98"/>
                    <a:pt x="112" y="98"/>
                  </a:cubicBezTo>
                  <a:cubicBezTo>
                    <a:pt x="118" y="98"/>
                    <a:pt x="118" y="98"/>
                    <a:pt x="118" y="98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2" y="102"/>
                    <a:pt x="112" y="102"/>
                    <a:pt x="112" y="102"/>
                  </a:cubicBezTo>
                  <a:close/>
                  <a:moveTo>
                    <a:pt x="113" y="20"/>
                  </a:moveTo>
                  <a:cubicBezTo>
                    <a:pt x="113" y="20"/>
                    <a:pt x="113" y="20"/>
                    <a:pt x="113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1"/>
                  </a:cubicBezTo>
                  <a:cubicBezTo>
                    <a:pt x="112" y="21"/>
                    <a:pt x="112" y="21"/>
                    <a:pt x="112" y="21"/>
                  </a:cubicBezTo>
                  <a:cubicBezTo>
                    <a:pt x="112" y="21"/>
                    <a:pt x="111" y="21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19"/>
                    <a:pt x="111" y="19"/>
                    <a:pt x="111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lose/>
                  <a:moveTo>
                    <a:pt x="113" y="18"/>
                  </a:move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9"/>
                    <a:pt x="113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2" y="19"/>
                    <a:pt x="112" y="19"/>
                  </a:cubicBezTo>
                  <a:cubicBezTo>
                    <a:pt x="112" y="18"/>
                    <a:pt x="112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1" y="17"/>
                    <a:pt x="112" y="17"/>
                    <a:pt x="112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lose/>
                  <a:moveTo>
                    <a:pt x="92" y="11"/>
                  </a:moveTo>
                  <a:cubicBezTo>
                    <a:pt x="92" y="11"/>
                    <a:pt x="92" y="11"/>
                    <a:pt x="92" y="11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11"/>
                    <a:pt x="92" y="11"/>
                    <a:pt x="92" y="11"/>
                  </a:cubicBezTo>
                  <a:close/>
                  <a:moveTo>
                    <a:pt x="88" y="29"/>
                  </a:move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7" y="29"/>
                    <a:pt x="87" y="29"/>
                    <a:pt x="87" y="29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87" y="28"/>
                    <a:pt x="87" y="27"/>
                    <a:pt x="87" y="27"/>
                  </a:cubicBezTo>
                  <a:cubicBezTo>
                    <a:pt x="87" y="27"/>
                    <a:pt x="87" y="26"/>
                    <a:pt x="87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26"/>
                    <a:pt x="87" y="25"/>
                    <a:pt x="86" y="25"/>
                  </a:cubicBezTo>
                  <a:cubicBezTo>
                    <a:pt x="86" y="25"/>
                    <a:pt x="86" y="24"/>
                    <a:pt x="86" y="24"/>
                  </a:cubicBezTo>
                  <a:cubicBezTo>
                    <a:pt x="86" y="23"/>
                    <a:pt x="86" y="23"/>
                    <a:pt x="86" y="22"/>
                  </a:cubicBezTo>
                  <a:cubicBezTo>
                    <a:pt x="86" y="22"/>
                    <a:pt x="86" y="21"/>
                    <a:pt x="86" y="21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6" y="14"/>
                    <a:pt x="86" y="14"/>
                    <a:pt x="87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7" y="13"/>
                    <a:pt x="88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8" y="13"/>
                    <a:pt x="88" y="14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14"/>
                    <a:pt x="88" y="15"/>
                    <a:pt x="88" y="16"/>
                  </a:cubicBezTo>
                  <a:cubicBezTo>
                    <a:pt x="88" y="16"/>
                    <a:pt x="88" y="17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1"/>
                    <a:pt x="88" y="21"/>
                    <a:pt x="88" y="22"/>
                  </a:cubicBezTo>
                  <a:cubicBezTo>
                    <a:pt x="88" y="23"/>
                    <a:pt x="88" y="23"/>
                    <a:pt x="88" y="24"/>
                  </a:cubicBezTo>
                  <a:cubicBezTo>
                    <a:pt x="88" y="24"/>
                    <a:pt x="88" y="24"/>
                    <a:pt x="88" y="25"/>
                  </a:cubicBezTo>
                  <a:cubicBezTo>
                    <a:pt x="88" y="25"/>
                    <a:pt x="88" y="26"/>
                    <a:pt x="88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6"/>
                    <a:pt x="88" y="27"/>
                    <a:pt x="88" y="27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89" y="28"/>
                    <a:pt x="89" y="28"/>
                    <a:pt x="89" y="28"/>
                  </a:cubicBezTo>
                  <a:cubicBezTo>
                    <a:pt x="89" y="27"/>
                    <a:pt x="90" y="27"/>
                    <a:pt x="90" y="26"/>
                  </a:cubicBezTo>
                  <a:cubicBezTo>
                    <a:pt x="90" y="26"/>
                    <a:pt x="90" y="25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91" y="14"/>
                    <a:pt x="91" y="14"/>
                    <a:pt x="91" y="13"/>
                  </a:cubicBezTo>
                  <a:cubicBezTo>
                    <a:pt x="91" y="13"/>
                    <a:pt x="91" y="13"/>
                    <a:pt x="91" y="12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1" y="12"/>
                    <a:pt x="91" y="11"/>
                    <a:pt x="91" y="11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11"/>
                    <a:pt x="93" y="11"/>
                    <a:pt x="93" y="11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11"/>
                    <a:pt x="93" y="12"/>
                    <a:pt x="93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12"/>
                    <a:pt x="93" y="13"/>
                    <a:pt x="93" y="13"/>
                  </a:cubicBezTo>
                  <a:cubicBezTo>
                    <a:pt x="93" y="13"/>
                    <a:pt x="93" y="13"/>
                    <a:pt x="93" y="14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3" y="23"/>
                    <a:pt x="93" y="24"/>
                    <a:pt x="93" y="24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93" y="25"/>
                    <a:pt x="94" y="25"/>
                    <a:pt x="94" y="25"/>
                  </a:cubicBezTo>
                  <a:cubicBezTo>
                    <a:pt x="94" y="25"/>
                    <a:pt x="94" y="26"/>
                    <a:pt x="94" y="26"/>
                  </a:cubicBezTo>
                  <a:cubicBezTo>
                    <a:pt x="94" y="26"/>
                    <a:pt x="94" y="26"/>
                    <a:pt x="95" y="27"/>
                  </a:cubicBezTo>
                  <a:cubicBezTo>
                    <a:pt x="95" y="27"/>
                    <a:pt x="95" y="27"/>
                    <a:pt x="95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8"/>
                    <a:pt x="96" y="28"/>
                    <a:pt x="96" y="27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7"/>
                    <a:pt x="96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6"/>
                    <a:pt x="96" y="26"/>
                    <a:pt x="96" y="25"/>
                  </a:cubicBezTo>
                  <a:cubicBezTo>
                    <a:pt x="96" y="25"/>
                    <a:pt x="96" y="24"/>
                    <a:pt x="96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7"/>
                    <a:pt x="96" y="16"/>
                    <a:pt x="96" y="16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6" y="14"/>
                    <a:pt x="96" y="13"/>
                    <a:pt x="96" y="13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6" y="13"/>
                    <a:pt x="96" y="13"/>
                    <a:pt x="96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6" y="12"/>
                    <a:pt x="97" y="12"/>
                    <a:pt x="97" y="12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7" y="17"/>
                    <a:pt x="97" y="17"/>
                    <a:pt x="97" y="18"/>
                  </a:cubicBezTo>
                  <a:cubicBezTo>
                    <a:pt x="97" y="19"/>
                    <a:pt x="97" y="19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2"/>
                    <a:pt x="97" y="23"/>
                    <a:pt x="97" y="24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7" y="24"/>
                    <a:pt x="97" y="24"/>
                    <a:pt x="97" y="25"/>
                  </a:cubicBezTo>
                  <a:cubicBezTo>
                    <a:pt x="97" y="25"/>
                    <a:pt x="97" y="26"/>
                    <a:pt x="97" y="26"/>
                  </a:cubicBezTo>
                  <a:cubicBezTo>
                    <a:pt x="97" y="27"/>
                    <a:pt x="97" y="27"/>
                    <a:pt x="97" y="28"/>
                  </a:cubicBezTo>
                  <a:cubicBezTo>
                    <a:pt x="97" y="28"/>
                    <a:pt x="96" y="29"/>
                    <a:pt x="96" y="29"/>
                  </a:cubicBezTo>
                  <a:cubicBezTo>
                    <a:pt x="96" y="29"/>
                    <a:pt x="95" y="30"/>
                    <a:pt x="94" y="30"/>
                  </a:cubicBezTo>
                  <a:cubicBezTo>
                    <a:pt x="94" y="30"/>
                    <a:pt x="93" y="30"/>
                    <a:pt x="92" y="30"/>
                  </a:cubicBezTo>
                  <a:cubicBezTo>
                    <a:pt x="91" y="30"/>
                    <a:pt x="91" y="30"/>
                    <a:pt x="90" y="30"/>
                  </a:cubicBezTo>
                  <a:cubicBezTo>
                    <a:pt x="90" y="30"/>
                    <a:pt x="90" y="30"/>
                    <a:pt x="90" y="30"/>
                  </a:cubicBezTo>
                  <a:cubicBezTo>
                    <a:pt x="90" y="30"/>
                    <a:pt x="89" y="30"/>
                    <a:pt x="89" y="30"/>
                  </a:cubicBezTo>
                  <a:cubicBezTo>
                    <a:pt x="89" y="30"/>
                    <a:pt x="89" y="30"/>
                    <a:pt x="89" y="30"/>
                  </a:cubicBezTo>
                  <a:cubicBezTo>
                    <a:pt x="89" y="30"/>
                    <a:pt x="89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9"/>
                    <a:pt x="88" y="29"/>
                    <a:pt x="88" y="29"/>
                  </a:cubicBezTo>
                  <a:close/>
                  <a:moveTo>
                    <a:pt x="94" y="28"/>
                  </a:moveTo>
                  <a:cubicBezTo>
                    <a:pt x="94" y="29"/>
                    <a:pt x="94" y="29"/>
                    <a:pt x="93" y="29"/>
                  </a:cubicBezTo>
                  <a:cubicBezTo>
                    <a:pt x="93" y="29"/>
                    <a:pt x="92" y="29"/>
                    <a:pt x="92" y="29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28"/>
                    <a:pt x="90" y="27"/>
                    <a:pt x="91" y="27"/>
                  </a:cubicBezTo>
                  <a:cubicBezTo>
                    <a:pt x="91" y="27"/>
                    <a:pt x="91" y="26"/>
                    <a:pt x="91" y="26"/>
                  </a:cubicBezTo>
                  <a:cubicBezTo>
                    <a:pt x="92" y="26"/>
                    <a:pt x="92" y="26"/>
                    <a:pt x="92" y="25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7"/>
                    <a:pt x="93" y="27"/>
                    <a:pt x="94" y="27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28"/>
                    <a:pt x="94" y="28"/>
                    <a:pt x="94" y="28"/>
                  </a:cubicBezTo>
                  <a:close/>
                  <a:moveTo>
                    <a:pt x="17" y="113"/>
                  </a:moveTo>
                  <a:cubicBezTo>
                    <a:pt x="15" y="112"/>
                    <a:pt x="17" y="108"/>
                    <a:pt x="20" y="108"/>
                  </a:cubicBezTo>
                  <a:cubicBezTo>
                    <a:pt x="21" y="108"/>
                    <a:pt x="21" y="108"/>
                    <a:pt x="22" y="108"/>
                  </a:cubicBezTo>
                  <a:cubicBezTo>
                    <a:pt x="22" y="107"/>
                    <a:pt x="22" y="106"/>
                    <a:pt x="21" y="106"/>
                  </a:cubicBezTo>
                  <a:cubicBezTo>
                    <a:pt x="15" y="105"/>
                    <a:pt x="16" y="90"/>
                    <a:pt x="23" y="89"/>
                  </a:cubicBezTo>
                  <a:cubicBezTo>
                    <a:pt x="25" y="89"/>
                    <a:pt x="26" y="89"/>
                    <a:pt x="27" y="90"/>
                  </a:cubicBezTo>
                  <a:cubicBezTo>
                    <a:pt x="28" y="91"/>
                    <a:pt x="27" y="92"/>
                    <a:pt x="26" y="91"/>
                  </a:cubicBezTo>
                  <a:cubicBezTo>
                    <a:pt x="25" y="90"/>
                    <a:pt x="25" y="90"/>
                    <a:pt x="24" y="90"/>
                  </a:cubicBezTo>
                  <a:cubicBezTo>
                    <a:pt x="23" y="91"/>
                    <a:pt x="22" y="91"/>
                    <a:pt x="21" y="92"/>
                  </a:cubicBezTo>
                  <a:cubicBezTo>
                    <a:pt x="21" y="92"/>
                    <a:pt x="20" y="94"/>
                    <a:pt x="20" y="94"/>
                  </a:cubicBezTo>
                  <a:cubicBezTo>
                    <a:pt x="20" y="95"/>
                    <a:pt x="20" y="95"/>
                    <a:pt x="21" y="96"/>
                  </a:cubicBezTo>
                  <a:cubicBezTo>
                    <a:pt x="23" y="97"/>
                    <a:pt x="27" y="96"/>
                    <a:pt x="26" y="98"/>
                  </a:cubicBezTo>
                  <a:cubicBezTo>
                    <a:pt x="26" y="99"/>
                    <a:pt x="24" y="99"/>
                    <a:pt x="23" y="98"/>
                  </a:cubicBezTo>
                  <a:cubicBezTo>
                    <a:pt x="21" y="97"/>
                    <a:pt x="20" y="98"/>
                    <a:pt x="19" y="100"/>
                  </a:cubicBezTo>
                  <a:cubicBezTo>
                    <a:pt x="19" y="102"/>
                    <a:pt x="20" y="102"/>
                    <a:pt x="20" y="102"/>
                  </a:cubicBezTo>
                  <a:cubicBezTo>
                    <a:pt x="21" y="102"/>
                    <a:pt x="21" y="102"/>
                    <a:pt x="22" y="102"/>
                  </a:cubicBezTo>
                  <a:cubicBezTo>
                    <a:pt x="22" y="101"/>
                    <a:pt x="23" y="101"/>
                    <a:pt x="24" y="101"/>
                  </a:cubicBezTo>
                  <a:cubicBezTo>
                    <a:pt x="24" y="101"/>
                    <a:pt x="25" y="101"/>
                    <a:pt x="24" y="102"/>
                  </a:cubicBezTo>
                  <a:cubicBezTo>
                    <a:pt x="24" y="103"/>
                    <a:pt x="24" y="104"/>
                    <a:pt x="27" y="105"/>
                  </a:cubicBezTo>
                  <a:cubicBezTo>
                    <a:pt x="27" y="105"/>
                    <a:pt x="27" y="105"/>
                    <a:pt x="27" y="106"/>
                  </a:cubicBezTo>
                  <a:cubicBezTo>
                    <a:pt x="27" y="107"/>
                    <a:pt x="26" y="107"/>
                    <a:pt x="25" y="107"/>
                  </a:cubicBezTo>
                  <a:cubicBezTo>
                    <a:pt x="26" y="110"/>
                    <a:pt x="22" y="111"/>
                    <a:pt x="20" y="110"/>
                  </a:cubicBezTo>
                  <a:cubicBezTo>
                    <a:pt x="18" y="110"/>
                    <a:pt x="18" y="112"/>
                    <a:pt x="17" y="113"/>
                  </a:cubicBezTo>
                  <a:close/>
                  <a:moveTo>
                    <a:pt x="45" y="108"/>
                  </a:moveTo>
                  <a:cubicBezTo>
                    <a:pt x="46" y="107"/>
                    <a:pt x="50" y="109"/>
                    <a:pt x="51" y="110"/>
                  </a:cubicBezTo>
                  <a:cubicBezTo>
                    <a:pt x="51" y="110"/>
                    <a:pt x="51" y="110"/>
                    <a:pt x="51" y="110"/>
                  </a:cubicBezTo>
                  <a:cubicBezTo>
                    <a:pt x="50" y="112"/>
                    <a:pt x="47" y="109"/>
                    <a:pt x="46" y="109"/>
                  </a:cubicBezTo>
                  <a:cubicBezTo>
                    <a:pt x="45" y="110"/>
                    <a:pt x="44" y="109"/>
                    <a:pt x="45" y="108"/>
                  </a:cubicBezTo>
                  <a:close/>
                  <a:moveTo>
                    <a:pt x="25" y="127"/>
                  </a:moveTo>
                  <a:cubicBezTo>
                    <a:pt x="24" y="128"/>
                    <a:pt x="24" y="128"/>
                    <a:pt x="24" y="128"/>
                  </a:cubicBezTo>
                  <a:cubicBezTo>
                    <a:pt x="20" y="129"/>
                    <a:pt x="18" y="126"/>
                    <a:pt x="17" y="125"/>
                  </a:cubicBezTo>
                  <a:cubicBezTo>
                    <a:pt x="16" y="123"/>
                    <a:pt x="18" y="123"/>
                    <a:pt x="17" y="122"/>
                  </a:cubicBezTo>
                  <a:cubicBezTo>
                    <a:pt x="15" y="120"/>
                    <a:pt x="12" y="116"/>
                    <a:pt x="16" y="114"/>
                  </a:cubicBezTo>
                  <a:cubicBezTo>
                    <a:pt x="16" y="114"/>
                    <a:pt x="17" y="115"/>
                    <a:pt x="17" y="116"/>
                  </a:cubicBezTo>
                  <a:cubicBezTo>
                    <a:pt x="17" y="116"/>
                    <a:pt x="16" y="118"/>
                    <a:pt x="17" y="119"/>
                  </a:cubicBezTo>
                  <a:cubicBezTo>
                    <a:pt x="18" y="119"/>
                    <a:pt x="19" y="120"/>
                    <a:pt x="20" y="121"/>
                  </a:cubicBezTo>
                  <a:cubicBezTo>
                    <a:pt x="22" y="122"/>
                    <a:pt x="21" y="123"/>
                    <a:pt x="21" y="124"/>
                  </a:cubicBezTo>
                  <a:cubicBezTo>
                    <a:pt x="22" y="126"/>
                    <a:pt x="23" y="126"/>
                    <a:pt x="25" y="126"/>
                  </a:cubicBezTo>
                  <a:cubicBezTo>
                    <a:pt x="26" y="126"/>
                    <a:pt x="26" y="127"/>
                    <a:pt x="25" y="127"/>
                  </a:cubicBezTo>
                  <a:close/>
                  <a:moveTo>
                    <a:pt x="41" y="96"/>
                  </a:moveTo>
                  <a:cubicBezTo>
                    <a:pt x="41" y="95"/>
                    <a:pt x="42" y="95"/>
                    <a:pt x="41" y="94"/>
                  </a:cubicBezTo>
                  <a:cubicBezTo>
                    <a:pt x="38" y="88"/>
                    <a:pt x="42" y="89"/>
                    <a:pt x="42" y="86"/>
                  </a:cubicBezTo>
                  <a:cubicBezTo>
                    <a:pt x="42" y="85"/>
                    <a:pt x="42" y="85"/>
                    <a:pt x="41" y="85"/>
                  </a:cubicBezTo>
                  <a:cubicBezTo>
                    <a:pt x="40" y="84"/>
                    <a:pt x="39" y="85"/>
                    <a:pt x="38" y="85"/>
                  </a:cubicBezTo>
                  <a:cubicBezTo>
                    <a:pt x="37" y="85"/>
                    <a:pt x="37" y="83"/>
                    <a:pt x="36" y="83"/>
                  </a:cubicBezTo>
                  <a:cubicBezTo>
                    <a:pt x="35" y="83"/>
                    <a:pt x="34" y="84"/>
                    <a:pt x="33" y="83"/>
                  </a:cubicBezTo>
                  <a:cubicBezTo>
                    <a:pt x="31" y="82"/>
                    <a:pt x="32" y="83"/>
                    <a:pt x="29" y="83"/>
                  </a:cubicBezTo>
                  <a:cubicBezTo>
                    <a:pt x="27" y="83"/>
                    <a:pt x="26" y="84"/>
                    <a:pt x="25" y="87"/>
                  </a:cubicBezTo>
                  <a:cubicBezTo>
                    <a:pt x="25" y="88"/>
                    <a:pt x="24" y="88"/>
                    <a:pt x="24" y="88"/>
                  </a:cubicBezTo>
                  <a:cubicBezTo>
                    <a:pt x="24" y="87"/>
                    <a:pt x="23" y="85"/>
                    <a:pt x="25" y="83"/>
                  </a:cubicBezTo>
                  <a:cubicBezTo>
                    <a:pt x="26" y="82"/>
                    <a:pt x="28" y="82"/>
                    <a:pt x="29" y="81"/>
                  </a:cubicBezTo>
                  <a:cubicBezTo>
                    <a:pt x="31" y="80"/>
                    <a:pt x="33" y="80"/>
                    <a:pt x="35" y="81"/>
                  </a:cubicBezTo>
                  <a:cubicBezTo>
                    <a:pt x="37" y="81"/>
                    <a:pt x="38" y="82"/>
                    <a:pt x="39" y="84"/>
                  </a:cubicBezTo>
                  <a:cubicBezTo>
                    <a:pt x="39" y="85"/>
                    <a:pt x="41" y="83"/>
                    <a:pt x="42" y="84"/>
                  </a:cubicBezTo>
                  <a:cubicBezTo>
                    <a:pt x="43" y="84"/>
                    <a:pt x="44" y="84"/>
                    <a:pt x="44" y="86"/>
                  </a:cubicBezTo>
                  <a:cubicBezTo>
                    <a:pt x="45" y="87"/>
                    <a:pt x="44" y="89"/>
                    <a:pt x="43" y="90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4" y="93"/>
                    <a:pt x="46" y="90"/>
                    <a:pt x="48" y="88"/>
                  </a:cubicBezTo>
                  <a:cubicBezTo>
                    <a:pt x="49" y="86"/>
                    <a:pt x="50" y="86"/>
                    <a:pt x="51" y="86"/>
                  </a:cubicBezTo>
                  <a:cubicBezTo>
                    <a:pt x="52" y="86"/>
                    <a:pt x="53" y="87"/>
                    <a:pt x="54" y="88"/>
                  </a:cubicBezTo>
                  <a:cubicBezTo>
                    <a:pt x="55" y="89"/>
                    <a:pt x="55" y="90"/>
                    <a:pt x="54" y="90"/>
                  </a:cubicBezTo>
                  <a:cubicBezTo>
                    <a:pt x="52" y="90"/>
                    <a:pt x="51" y="90"/>
                    <a:pt x="49" y="88"/>
                  </a:cubicBezTo>
                  <a:cubicBezTo>
                    <a:pt x="48" y="88"/>
                    <a:pt x="48" y="90"/>
                    <a:pt x="47" y="91"/>
                  </a:cubicBezTo>
                  <a:cubicBezTo>
                    <a:pt x="47" y="94"/>
                    <a:pt x="43" y="94"/>
                    <a:pt x="42" y="98"/>
                  </a:cubicBezTo>
                  <a:cubicBezTo>
                    <a:pt x="42" y="98"/>
                    <a:pt x="42" y="98"/>
                    <a:pt x="41" y="99"/>
                  </a:cubicBezTo>
                  <a:cubicBezTo>
                    <a:pt x="41" y="100"/>
                    <a:pt x="40" y="100"/>
                    <a:pt x="41" y="99"/>
                  </a:cubicBezTo>
                  <a:cubicBezTo>
                    <a:pt x="41" y="97"/>
                    <a:pt x="41" y="98"/>
                    <a:pt x="41" y="97"/>
                  </a:cubicBezTo>
                  <a:cubicBezTo>
                    <a:pt x="41" y="97"/>
                    <a:pt x="41" y="96"/>
                    <a:pt x="41" y="96"/>
                  </a:cubicBezTo>
                  <a:close/>
                  <a:moveTo>
                    <a:pt x="39" y="111"/>
                  </a:moveTo>
                  <a:cubicBezTo>
                    <a:pt x="38" y="111"/>
                    <a:pt x="36" y="110"/>
                    <a:pt x="35" y="109"/>
                  </a:cubicBezTo>
                  <a:cubicBezTo>
                    <a:pt x="35" y="108"/>
                    <a:pt x="34" y="107"/>
                    <a:pt x="34" y="106"/>
                  </a:cubicBezTo>
                  <a:cubicBezTo>
                    <a:pt x="29" y="105"/>
                    <a:pt x="27" y="102"/>
                    <a:pt x="27" y="101"/>
                  </a:cubicBezTo>
                  <a:cubicBezTo>
                    <a:pt x="27" y="101"/>
                    <a:pt x="28" y="101"/>
                    <a:pt x="29" y="102"/>
                  </a:cubicBezTo>
                  <a:cubicBezTo>
                    <a:pt x="30" y="104"/>
                    <a:pt x="34" y="104"/>
                    <a:pt x="34" y="104"/>
                  </a:cubicBezTo>
                  <a:cubicBezTo>
                    <a:pt x="33" y="103"/>
                    <a:pt x="33" y="101"/>
                    <a:pt x="34" y="100"/>
                  </a:cubicBezTo>
                  <a:cubicBezTo>
                    <a:pt x="34" y="99"/>
                    <a:pt x="34" y="99"/>
                    <a:pt x="33" y="99"/>
                  </a:cubicBezTo>
                  <a:cubicBezTo>
                    <a:pt x="31" y="97"/>
                    <a:pt x="29" y="98"/>
                    <a:pt x="28" y="97"/>
                  </a:cubicBezTo>
                  <a:cubicBezTo>
                    <a:pt x="27" y="96"/>
                    <a:pt x="28" y="94"/>
                    <a:pt x="30" y="95"/>
                  </a:cubicBezTo>
                  <a:cubicBezTo>
                    <a:pt x="30" y="95"/>
                    <a:pt x="31" y="96"/>
                    <a:pt x="32" y="96"/>
                  </a:cubicBezTo>
                  <a:cubicBezTo>
                    <a:pt x="33" y="97"/>
                    <a:pt x="33" y="96"/>
                    <a:pt x="33" y="95"/>
                  </a:cubicBezTo>
                  <a:cubicBezTo>
                    <a:pt x="33" y="93"/>
                    <a:pt x="34" y="89"/>
                    <a:pt x="34" y="88"/>
                  </a:cubicBezTo>
                  <a:cubicBezTo>
                    <a:pt x="34" y="87"/>
                    <a:pt x="34" y="87"/>
                    <a:pt x="35" y="87"/>
                  </a:cubicBezTo>
                  <a:cubicBezTo>
                    <a:pt x="36" y="87"/>
                    <a:pt x="37" y="88"/>
                    <a:pt x="38" y="89"/>
                  </a:cubicBezTo>
                  <a:cubicBezTo>
                    <a:pt x="38" y="89"/>
                    <a:pt x="38" y="90"/>
                    <a:pt x="38" y="90"/>
                  </a:cubicBezTo>
                  <a:cubicBezTo>
                    <a:pt x="36" y="93"/>
                    <a:pt x="35" y="94"/>
                    <a:pt x="36" y="96"/>
                  </a:cubicBezTo>
                  <a:cubicBezTo>
                    <a:pt x="36" y="96"/>
                    <a:pt x="36" y="98"/>
                    <a:pt x="36" y="99"/>
                  </a:cubicBezTo>
                  <a:cubicBezTo>
                    <a:pt x="37" y="99"/>
                    <a:pt x="38" y="99"/>
                    <a:pt x="39" y="98"/>
                  </a:cubicBezTo>
                  <a:cubicBezTo>
                    <a:pt x="39" y="97"/>
                    <a:pt x="40" y="98"/>
                    <a:pt x="39" y="99"/>
                  </a:cubicBezTo>
                  <a:cubicBezTo>
                    <a:pt x="39" y="100"/>
                    <a:pt x="37" y="101"/>
                    <a:pt x="37" y="101"/>
                  </a:cubicBezTo>
                  <a:cubicBezTo>
                    <a:pt x="36" y="103"/>
                    <a:pt x="37" y="109"/>
                    <a:pt x="38" y="107"/>
                  </a:cubicBezTo>
                  <a:cubicBezTo>
                    <a:pt x="40" y="105"/>
                    <a:pt x="41" y="103"/>
                    <a:pt x="45" y="104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3" y="104"/>
                    <a:pt x="39" y="106"/>
                    <a:pt x="40" y="108"/>
                  </a:cubicBezTo>
                  <a:cubicBezTo>
                    <a:pt x="40" y="109"/>
                    <a:pt x="41" y="109"/>
                    <a:pt x="41" y="110"/>
                  </a:cubicBezTo>
                  <a:cubicBezTo>
                    <a:pt x="40" y="111"/>
                    <a:pt x="40" y="112"/>
                    <a:pt x="39" y="111"/>
                  </a:cubicBezTo>
                  <a:close/>
                  <a:moveTo>
                    <a:pt x="55" y="122"/>
                  </a:moveTo>
                  <a:cubicBezTo>
                    <a:pt x="54" y="121"/>
                    <a:pt x="54" y="121"/>
                    <a:pt x="55" y="120"/>
                  </a:cubicBezTo>
                  <a:cubicBezTo>
                    <a:pt x="55" y="119"/>
                    <a:pt x="57" y="120"/>
                    <a:pt x="58" y="120"/>
                  </a:cubicBezTo>
                  <a:cubicBezTo>
                    <a:pt x="61" y="120"/>
                    <a:pt x="60" y="117"/>
                    <a:pt x="61" y="117"/>
                  </a:cubicBezTo>
                  <a:cubicBezTo>
                    <a:pt x="63" y="114"/>
                    <a:pt x="61" y="125"/>
                    <a:pt x="55" y="122"/>
                  </a:cubicBezTo>
                  <a:close/>
                  <a:moveTo>
                    <a:pt x="58" y="115"/>
                  </a:moveTo>
                  <a:cubicBezTo>
                    <a:pt x="59" y="113"/>
                    <a:pt x="61" y="110"/>
                    <a:pt x="59" y="108"/>
                  </a:cubicBezTo>
                  <a:cubicBezTo>
                    <a:pt x="58" y="108"/>
                    <a:pt x="58" y="106"/>
                    <a:pt x="59" y="106"/>
                  </a:cubicBezTo>
                  <a:cubicBezTo>
                    <a:pt x="61" y="106"/>
                    <a:pt x="64" y="107"/>
                    <a:pt x="64" y="109"/>
                  </a:cubicBezTo>
                  <a:cubicBezTo>
                    <a:pt x="64" y="113"/>
                    <a:pt x="60" y="114"/>
                    <a:pt x="60" y="115"/>
                  </a:cubicBezTo>
                  <a:cubicBezTo>
                    <a:pt x="60" y="116"/>
                    <a:pt x="59" y="116"/>
                    <a:pt x="58" y="116"/>
                  </a:cubicBezTo>
                  <a:cubicBezTo>
                    <a:pt x="57" y="115"/>
                    <a:pt x="57" y="115"/>
                    <a:pt x="58" y="115"/>
                  </a:cubicBezTo>
                  <a:close/>
                  <a:moveTo>
                    <a:pt x="52" y="111"/>
                  </a:moveTo>
                  <a:cubicBezTo>
                    <a:pt x="54" y="106"/>
                    <a:pt x="48" y="101"/>
                    <a:pt x="47" y="101"/>
                  </a:cubicBezTo>
                  <a:cubicBezTo>
                    <a:pt x="46" y="101"/>
                    <a:pt x="47" y="100"/>
                    <a:pt x="47" y="100"/>
                  </a:cubicBezTo>
                  <a:cubicBezTo>
                    <a:pt x="53" y="103"/>
                    <a:pt x="51" y="101"/>
                    <a:pt x="51" y="97"/>
                  </a:cubicBezTo>
                  <a:cubicBezTo>
                    <a:pt x="51" y="95"/>
                    <a:pt x="51" y="92"/>
                    <a:pt x="52" y="92"/>
                  </a:cubicBezTo>
                  <a:cubicBezTo>
                    <a:pt x="52" y="92"/>
                    <a:pt x="51" y="97"/>
                    <a:pt x="53" y="98"/>
                  </a:cubicBezTo>
                  <a:cubicBezTo>
                    <a:pt x="53" y="99"/>
                    <a:pt x="54" y="96"/>
                    <a:pt x="54" y="96"/>
                  </a:cubicBezTo>
                  <a:cubicBezTo>
                    <a:pt x="55" y="95"/>
                    <a:pt x="55" y="96"/>
                    <a:pt x="55" y="97"/>
                  </a:cubicBezTo>
                  <a:cubicBezTo>
                    <a:pt x="54" y="101"/>
                    <a:pt x="56" y="109"/>
                    <a:pt x="54" y="113"/>
                  </a:cubicBezTo>
                  <a:cubicBezTo>
                    <a:pt x="53" y="114"/>
                    <a:pt x="51" y="114"/>
                    <a:pt x="52" y="111"/>
                  </a:cubicBezTo>
                  <a:close/>
                  <a:moveTo>
                    <a:pt x="56" y="107"/>
                  </a:moveTo>
                  <a:cubicBezTo>
                    <a:pt x="55" y="107"/>
                    <a:pt x="55" y="106"/>
                    <a:pt x="55" y="106"/>
                  </a:cubicBezTo>
                  <a:cubicBezTo>
                    <a:pt x="56" y="105"/>
                    <a:pt x="58" y="104"/>
                    <a:pt x="58" y="104"/>
                  </a:cubicBezTo>
                  <a:cubicBezTo>
                    <a:pt x="59" y="103"/>
                    <a:pt x="58" y="103"/>
                    <a:pt x="58" y="102"/>
                  </a:cubicBezTo>
                  <a:cubicBezTo>
                    <a:pt x="58" y="102"/>
                    <a:pt x="57" y="102"/>
                    <a:pt x="57" y="101"/>
                  </a:cubicBezTo>
                  <a:cubicBezTo>
                    <a:pt x="57" y="100"/>
                    <a:pt x="59" y="100"/>
                    <a:pt x="59" y="99"/>
                  </a:cubicBezTo>
                  <a:cubicBezTo>
                    <a:pt x="59" y="96"/>
                    <a:pt x="58" y="97"/>
                    <a:pt x="58" y="95"/>
                  </a:cubicBezTo>
                  <a:cubicBezTo>
                    <a:pt x="58" y="93"/>
                    <a:pt x="56" y="92"/>
                    <a:pt x="56" y="92"/>
                  </a:cubicBezTo>
                  <a:cubicBezTo>
                    <a:pt x="55" y="91"/>
                    <a:pt x="56" y="90"/>
                    <a:pt x="57" y="91"/>
                  </a:cubicBezTo>
                  <a:cubicBezTo>
                    <a:pt x="62" y="92"/>
                    <a:pt x="63" y="96"/>
                    <a:pt x="60" y="99"/>
                  </a:cubicBezTo>
                  <a:cubicBezTo>
                    <a:pt x="62" y="102"/>
                    <a:pt x="59" y="106"/>
                    <a:pt x="56" y="107"/>
                  </a:cubicBezTo>
                  <a:close/>
                  <a:moveTo>
                    <a:pt x="76" y="8"/>
                  </a:moveTo>
                  <a:cubicBezTo>
                    <a:pt x="76" y="54"/>
                    <a:pt x="76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1" y="20"/>
                    <a:pt x="22" y="12"/>
                    <a:pt x="26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30" y="12"/>
                    <a:pt x="140" y="21"/>
                    <a:pt x="147" y="2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47" y="54"/>
                    <a:pt x="147" y="54"/>
                    <a:pt x="147" y="54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36" y="30"/>
                    <a:pt x="122" y="20"/>
                    <a:pt x="118" y="8"/>
                  </a:cubicBezTo>
                  <a:cubicBezTo>
                    <a:pt x="76" y="8"/>
                    <a:pt x="76" y="8"/>
                    <a:pt x="76" y="8"/>
                  </a:cubicBezTo>
                  <a:close/>
                  <a:moveTo>
                    <a:pt x="49" y="141"/>
                  </a:moveTo>
                  <a:cubicBezTo>
                    <a:pt x="48" y="142"/>
                    <a:pt x="50" y="143"/>
                    <a:pt x="51" y="143"/>
                  </a:cubicBezTo>
                  <a:cubicBezTo>
                    <a:pt x="54" y="142"/>
                    <a:pt x="60" y="144"/>
                    <a:pt x="59" y="142"/>
                  </a:cubicBezTo>
                  <a:cubicBezTo>
                    <a:pt x="54" y="141"/>
                    <a:pt x="52" y="133"/>
                    <a:pt x="54" y="130"/>
                  </a:cubicBezTo>
                  <a:cubicBezTo>
                    <a:pt x="55" y="127"/>
                    <a:pt x="61" y="127"/>
                    <a:pt x="62" y="123"/>
                  </a:cubicBezTo>
                  <a:cubicBezTo>
                    <a:pt x="62" y="123"/>
                    <a:pt x="62" y="122"/>
                    <a:pt x="61" y="123"/>
                  </a:cubicBezTo>
                  <a:cubicBezTo>
                    <a:pt x="59" y="123"/>
                    <a:pt x="57" y="125"/>
                    <a:pt x="56" y="125"/>
                  </a:cubicBezTo>
                  <a:cubicBezTo>
                    <a:pt x="53" y="125"/>
                    <a:pt x="54" y="122"/>
                    <a:pt x="55" y="118"/>
                  </a:cubicBezTo>
                  <a:cubicBezTo>
                    <a:pt x="55" y="117"/>
                    <a:pt x="56" y="114"/>
                    <a:pt x="56" y="114"/>
                  </a:cubicBezTo>
                  <a:cubicBezTo>
                    <a:pt x="55" y="112"/>
                    <a:pt x="54" y="112"/>
                    <a:pt x="54" y="114"/>
                  </a:cubicBezTo>
                  <a:cubicBezTo>
                    <a:pt x="54" y="115"/>
                    <a:pt x="52" y="120"/>
                    <a:pt x="50" y="119"/>
                  </a:cubicBezTo>
                  <a:cubicBezTo>
                    <a:pt x="47" y="118"/>
                    <a:pt x="47" y="118"/>
                    <a:pt x="47" y="117"/>
                  </a:cubicBezTo>
                  <a:cubicBezTo>
                    <a:pt x="45" y="114"/>
                    <a:pt x="44" y="114"/>
                    <a:pt x="44" y="114"/>
                  </a:cubicBezTo>
                  <a:cubicBezTo>
                    <a:pt x="42" y="114"/>
                    <a:pt x="44" y="116"/>
                    <a:pt x="44" y="117"/>
                  </a:cubicBezTo>
                  <a:cubicBezTo>
                    <a:pt x="44" y="118"/>
                    <a:pt x="42" y="119"/>
                    <a:pt x="41" y="118"/>
                  </a:cubicBezTo>
                  <a:cubicBezTo>
                    <a:pt x="40" y="117"/>
                    <a:pt x="39" y="116"/>
                    <a:pt x="39" y="113"/>
                  </a:cubicBezTo>
                  <a:cubicBezTo>
                    <a:pt x="37" y="111"/>
                    <a:pt x="37" y="111"/>
                    <a:pt x="35" y="112"/>
                  </a:cubicBezTo>
                  <a:cubicBezTo>
                    <a:pt x="33" y="109"/>
                    <a:pt x="29" y="114"/>
                    <a:pt x="30" y="114"/>
                  </a:cubicBezTo>
                  <a:cubicBezTo>
                    <a:pt x="29" y="114"/>
                    <a:pt x="27" y="112"/>
                    <a:pt x="27" y="113"/>
                  </a:cubicBezTo>
                  <a:cubicBezTo>
                    <a:pt x="26" y="113"/>
                    <a:pt x="25" y="113"/>
                    <a:pt x="24" y="111"/>
                  </a:cubicBezTo>
                  <a:cubicBezTo>
                    <a:pt x="24" y="111"/>
                    <a:pt x="24" y="111"/>
                    <a:pt x="24" y="111"/>
                  </a:cubicBezTo>
                  <a:cubicBezTo>
                    <a:pt x="23" y="112"/>
                    <a:pt x="24" y="113"/>
                    <a:pt x="24" y="113"/>
                  </a:cubicBezTo>
                  <a:cubicBezTo>
                    <a:pt x="21" y="114"/>
                    <a:pt x="18" y="115"/>
                    <a:pt x="20" y="119"/>
                  </a:cubicBezTo>
                  <a:cubicBezTo>
                    <a:pt x="24" y="121"/>
                    <a:pt x="24" y="117"/>
                    <a:pt x="24" y="116"/>
                  </a:cubicBezTo>
                  <a:cubicBezTo>
                    <a:pt x="27" y="111"/>
                    <a:pt x="28" y="118"/>
                    <a:pt x="31" y="116"/>
                  </a:cubicBezTo>
                  <a:cubicBezTo>
                    <a:pt x="31" y="116"/>
                    <a:pt x="31" y="116"/>
                    <a:pt x="31" y="115"/>
                  </a:cubicBezTo>
                  <a:cubicBezTo>
                    <a:pt x="30" y="114"/>
                    <a:pt x="33" y="112"/>
                    <a:pt x="34" y="113"/>
                  </a:cubicBezTo>
                  <a:cubicBezTo>
                    <a:pt x="36" y="114"/>
                    <a:pt x="36" y="118"/>
                    <a:pt x="36" y="120"/>
                  </a:cubicBezTo>
                  <a:cubicBezTo>
                    <a:pt x="36" y="121"/>
                    <a:pt x="32" y="120"/>
                    <a:pt x="31" y="118"/>
                  </a:cubicBezTo>
                  <a:cubicBezTo>
                    <a:pt x="30" y="117"/>
                    <a:pt x="31" y="118"/>
                    <a:pt x="31" y="120"/>
                  </a:cubicBezTo>
                  <a:cubicBezTo>
                    <a:pt x="32" y="120"/>
                    <a:pt x="31" y="120"/>
                    <a:pt x="27" y="119"/>
                  </a:cubicBezTo>
                  <a:cubicBezTo>
                    <a:pt x="26" y="119"/>
                    <a:pt x="26" y="120"/>
                    <a:pt x="26" y="120"/>
                  </a:cubicBezTo>
                  <a:cubicBezTo>
                    <a:pt x="28" y="122"/>
                    <a:pt x="33" y="121"/>
                    <a:pt x="33" y="121"/>
                  </a:cubicBezTo>
                  <a:cubicBezTo>
                    <a:pt x="34" y="121"/>
                    <a:pt x="34" y="122"/>
                    <a:pt x="36" y="123"/>
                  </a:cubicBezTo>
                  <a:cubicBezTo>
                    <a:pt x="36" y="124"/>
                    <a:pt x="36" y="124"/>
                    <a:pt x="36" y="125"/>
                  </a:cubicBezTo>
                  <a:cubicBezTo>
                    <a:pt x="35" y="126"/>
                    <a:pt x="34" y="126"/>
                    <a:pt x="34" y="125"/>
                  </a:cubicBezTo>
                  <a:cubicBezTo>
                    <a:pt x="33" y="124"/>
                    <a:pt x="33" y="124"/>
                    <a:pt x="31" y="124"/>
                  </a:cubicBezTo>
                  <a:cubicBezTo>
                    <a:pt x="30" y="124"/>
                    <a:pt x="28" y="124"/>
                    <a:pt x="27" y="125"/>
                  </a:cubicBezTo>
                  <a:cubicBezTo>
                    <a:pt x="25" y="126"/>
                    <a:pt x="26" y="129"/>
                    <a:pt x="27" y="128"/>
                  </a:cubicBezTo>
                  <a:cubicBezTo>
                    <a:pt x="29" y="126"/>
                    <a:pt x="30" y="128"/>
                    <a:pt x="34" y="128"/>
                  </a:cubicBezTo>
                  <a:cubicBezTo>
                    <a:pt x="35" y="128"/>
                    <a:pt x="36" y="132"/>
                    <a:pt x="35" y="137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4" y="138"/>
                    <a:pt x="33" y="139"/>
                    <a:pt x="32" y="139"/>
                  </a:cubicBezTo>
                  <a:cubicBezTo>
                    <a:pt x="30" y="140"/>
                    <a:pt x="29" y="142"/>
                    <a:pt x="27" y="141"/>
                  </a:cubicBezTo>
                  <a:cubicBezTo>
                    <a:pt x="17" y="131"/>
                    <a:pt x="8" y="117"/>
                    <a:pt x="5" y="103"/>
                  </a:cubicBezTo>
                  <a:cubicBezTo>
                    <a:pt x="4" y="100"/>
                    <a:pt x="4" y="97"/>
                    <a:pt x="4" y="93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164"/>
                    <a:pt x="66" y="164"/>
                    <a:pt x="66" y="164"/>
                  </a:cubicBezTo>
                  <a:cubicBezTo>
                    <a:pt x="55" y="162"/>
                    <a:pt x="42" y="155"/>
                    <a:pt x="31" y="144"/>
                  </a:cubicBezTo>
                  <a:cubicBezTo>
                    <a:pt x="30" y="144"/>
                    <a:pt x="29" y="143"/>
                    <a:pt x="29" y="143"/>
                  </a:cubicBezTo>
                  <a:cubicBezTo>
                    <a:pt x="32" y="140"/>
                    <a:pt x="31" y="143"/>
                    <a:pt x="34" y="142"/>
                  </a:cubicBezTo>
                  <a:cubicBezTo>
                    <a:pt x="35" y="142"/>
                    <a:pt x="35" y="142"/>
                    <a:pt x="36" y="143"/>
                  </a:cubicBezTo>
                  <a:cubicBezTo>
                    <a:pt x="36" y="143"/>
                    <a:pt x="38" y="144"/>
                    <a:pt x="38" y="143"/>
                  </a:cubicBezTo>
                  <a:cubicBezTo>
                    <a:pt x="38" y="142"/>
                    <a:pt x="39" y="142"/>
                    <a:pt x="39" y="142"/>
                  </a:cubicBezTo>
                  <a:cubicBezTo>
                    <a:pt x="43" y="144"/>
                    <a:pt x="43" y="140"/>
                    <a:pt x="46" y="141"/>
                  </a:cubicBezTo>
                  <a:cubicBezTo>
                    <a:pt x="48" y="141"/>
                    <a:pt x="50" y="141"/>
                    <a:pt x="48" y="140"/>
                  </a:cubicBezTo>
                  <a:cubicBezTo>
                    <a:pt x="46" y="139"/>
                    <a:pt x="45" y="138"/>
                    <a:pt x="44" y="138"/>
                  </a:cubicBezTo>
                  <a:cubicBezTo>
                    <a:pt x="42" y="138"/>
                    <a:pt x="41" y="139"/>
                    <a:pt x="40" y="136"/>
                  </a:cubicBezTo>
                  <a:cubicBezTo>
                    <a:pt x="40" y="135"/>
                    <a:pt x="40" y="132"/>
                    <a:pt x="40" y="131"/>
                  </a:cubicBezTo>
                  <a:cubicBezTo>
                    <a:pt x="40" y="128"/>
                    <a:pt x="41" y="129"/>
                    <a:pt x="43" y="129"/>
                  </a:cubicBezTo>
                  <a:cubicBezTo>
                    <a:pt x="46" y="129"/>
                    <a:pt x="46" y="129"/>
                    <a:pt x="49" y="128"/>
                  </a:cubicBezTo>
                  <a:cubicBezTo>
                    <a:pt x="49" y="128"/>
                    <a:pt x="49" y="128"/>
                    <a:pt x="50" y="128"/>
                  </a:cubicBezTo>
                  <a:cubicBezTo>
                    <a:pt x="50" y="130"/>
                    <a:pt x="50" y="139"/>
                    <a:pt x="49" y="141"/>
                  </a:cubicBezTo>
                  <a:close/>
                  <a:moveTo>
                    <a:pt x="46" y="127"/>
                  </a:moveTo>
                  <a:cubicBezTo>
                    <a:pt x="43" y="127"/>
                    <a:pt x="44" y="124"/>
                    <a:pt x="44" y="124"/>
                  </a:cubicBezTo>
                  <a:cubicBezTo>
                    <a:pt x="43" y="123"/>
                    <a:pt x="42" y="125"/>
                    <a:pt x="41" y="124"/>
                  </a:cubicBezTo>
                  <a:cubicBezTo>
                    <a:pt x="39" y="124"/>
                    <a:pt x="40" y="123"/>
                    <a:pt x="40" y="122"/>
                  </a:cubicBezTo>
                  <a:cubicBezTo>
                    <a:pt x="39" y="120"/>
                    <a:pt x="39" y="120"/>
                    <a:pt x="41" y="121"/>
                  </a:cubicBezTo>
                  <a:cubicBezTo>
                    <a:pt x="42" y="121"/>
                    <a:pt x="43" y="120"/>
                    <a:pt x="44" y="119"/>
                  </a:cubicBezTo>
                  <a:cubicBezTo>
                    <a:pt x="45" y="118"/>
                    <a:pt x="47" y="119"/>
                    <a:pt x="48" y="121"/>
                  </a:cubicBezTo>
                  <a:cubicBezTo>
                    <a:pt x="49" y="123"/>
                    <a:pt x="48" y="123"/>
                    <a:pt x="47" y="123"/>
                  </a:cubicBezTo>
                  <a:cubicBezTo>
                    <a:pt x="47" y="123"/>
                    <a:pt x="47" y="124"/>
                    <a:pt x="48" y="124"/>
                  </a:cubicBezTo>
                  <a:cubicBezTo>
                    <a:pt x="48" y="124"/>
                    <a:pt x="49" y="124"/>
                    <a:pt x="50" y="125"/>
                  </a:cubicBezTo>
                  <a:cubicBezTo>
                    <a:pt x="50" y="126"/>
                    <a:pt x="49" y="126"/>
                    <a:pt x="49" y="126"/>
                  </a:cubicBezTo>
                  <a:cubicBezTo>
                    <a:pt x="48" y="127"/>
                    <a:pt x="47" y="127"/>
                    <a:pt x="46" y="127"/>
                  </a:cubicBezTo>
                  <a:close/>
                  <a:moveTo>
                    <a:pt x="118" y="143"/>
                  </a:moveTo>
                  <a:cubicBezTo>
                    <a:pt x="117" y="143"/>
                    <a:pt x="117" y="143"/>
                    <a:pt x="117" y="143"/>
                  </a:cubicBezTo>
                  <a:cubicBezTo>
                    <a:pt x="113" y="109"/>
                    <a:pt x="113" y="109"/>
                    <a:pt x="113" y="109"/>
                  </a:cubicBezTo>
                  <a:cubicBezTo>
                    <a:pt x="101" y="138"/>
                    <a:pt x="101" y="138"/>
                    <a:pt x="101" y="138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11" y="105"/>
                    <a:pt x="111" y="105"/>
                    <a:pt x="111" y="105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08" y="98"/>
                    <a:pt x="108" y="98"/>
                    <a:pt x="108" y="98"/>
                  </a:cubicBezTo>
                  <a:cubicBezTo>
                    <a:pt x="100" y="98"/>
                    <a:pt x="100" y="98"/>
                    <a:pt x="100" y="98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138" y="85"/>
                    <a:pt x="138" y="85"/>
                    <a:pt x="138" y="85"/>
                  </a:cubicBezTo>
                  <a:cubicBezTo>
                    <a:pt x="138" y="89"/>
                    <a:pt x="138" y="89"/>
                    <a:pt x="138" y="89"/>
                  </a:cubicBezTo>
                  <a:cubicBezTo>
                    <a:pt x="132" y="89"/>
                    <a:pt x="132" y="89"/>
                    <a:pt x="132" y="89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130" y="98"/>
                    <a:pt x="130" y="98"/>
                    <a:pt x="130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105"/>
                    <a:pt x="122" y="105"/>
                    <a:pt x="122" y="105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26" y="134"/>
                    <a:pt x="126" y="134"/>
                    <a:pt x="126" y="134"/>
                  </a:cubicBezTo>
                  <a:cubicBezTo>
                    <a:pt x="125" y="134"/>
                    <a:pt x="125" y="134"/>
                    <a:pt x="125" y="134"/>
                  </a:cubicBezTo>
                  <a:cubicBezTo>
                    <a:pt x="117" y="109"/>
                    <a:pt x="117" y="109"/>
                    <a:pt x="117" y="109"/>
                  </a:cubicBezTo>
                  <a:cubicBezTo>
                    <a:pt x="118" y="143"/>
                    <a:pt x="118" y="143"/>
                    <a:pt x="118" y="143"/>
                  </a:cubicBezTo>
                  <a:close/>
                  <a:moveTo>
                    <a:pt x="86" y="164"/>
                  </a:moveTo>
                  <a:cubicBezTo>
                    <a:pt x="86" y="76"/>
                    <a:pt x="86" y="76"/>
                    <a:pt x="86" y="76"/>
                  </a:cubicBezTo>
                  <a:cubicBezTo>
                    <a:pt x="147" y="76"/>
                    <a:pt x="147" y="76"/>
                    <a:pt x="147" y="76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102"/>
                    <a:pt x="147" y="104"/>
                    <a:pt x="146" y="109"/>
                  </a:cubicBezTo>
                  <a:cubicBezTo>
                    <a:pt x="139" y="135"/>
                    <a:pt x="112" y="158"/>
                    <a:pt x="86" y="164"/>
                  </a:cubicBezTo>
                  <a:close/>
                  <a:moveTo>
                    <a:pt x="11" y="53"/>
                  </a:moveTo>
                  <a:cubicBezTo>
                    <a:pt x="10" y="52"/>
                    <a:pt x="9" y="50"/>
                    <a:pt x="9" y="49"/>
                  </a:cubicBezTo>
                  <a:cubicBezTo>
                    <a:pt x="9" y="48"/>
                    <a:pt x="9" y="47"/>
                    <a:pt x="9" y="47"/>
                  </a:cubicBezTo>
                  <a:cubicBezTo>
                    <a:pt x="17" y="43"/>
                    <a:pt x="31" y="34"/>
                    <a:pt x="39" y="30"/>
                  </a:cubicBezTo>
                  <a:cubicBezTo>
                    <a:pt x="39" y="30"/>
                    <a:pt x="40" y="29"/>
                    <a:pt x="40" y="28"/>
                  </a:cubicBezTo>
                  <a:cubicBezTo>
                    <a:pt x="42" y="27"/>
                    <a:pt x="52" y="21"/>
                    <a:pt x="52" y="20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5" y="21"/>
                    <a:pt x="64" y="22"/>
                    <a:pt x="64" y="23"/>
                  </a:cubicBezTo>
                  <a:cubicBezTo>
                    <a:pt x="66" y="27"/>
                    <a:pt x="69" y="33"/>
                    <a:pt x="70" y="38"/>
                  </a:cubicBezTo>
                  <a:cubicBezTo>
                    <a:pt x="70" y="40"/>
                    <a:pt x="69" y="48"/>
                    <a:pt x="66" y="50"/>
                  </a:cubicBezTo>
                  <a:cubicBezTo>
                    <a:pt x="66" y="50"/>
                    <a:pt x="65" y="50"/>
                    <a:pt x="65" y="49"/>
                  </a:cubicBezTo>
                  <a:cubicBezTo>
                    <a:pt x="65" y="42"/>
                    <a:pt x="63" y="35"/>
                    <a:pt x="57" y="27"/>
                  </a:cubicBezTo>
                  <a:cubicBezTo>
                    <a:pt x="56" y="27"/>
                    <a:pt x="35" y="39"/>
                    <a:pt x="34" y="40"/>
                  </a:cubicBezTo>
                  <a:cubicBezTo>
                    <a:pt x="27" y="44"/>
                    <a:pt x="20" y="47"/>
                    <a:pt x="15" y="51"/>
                  </a:cubicBezTo>
                  <a:cubicBezTo>
                    <a:pt x="13" y="52"/>
                    <a:pt x="12" y="52"/>
                    <a:pt x="11" y="53"/>
                  </a:cubicBezTo>
                  <a:close/>
                  <a:moveTo>
                    <a:pt x="114" y="61"/>
                  </a:moveTo>
                  <a:cubicBezTo>
                    <a:pt x="114" y="61"/>
                    <a:pt x="115" y="61"/>
                    <a:pt x="115" y="61"/>
                  </a:cubicBezTo>
                  <a:cubicBezTo>
                    <a:pt x="115" y="62"/>
                    <a:pt x="116" y="62"/>
                    <a:pt x="116" y="62"/>
                  </a:cubicBezTo>
                  <a:cubicBezTo>
                    <a:pt x="116" y="63"/>
                    <a:pt x="116" y="63"/>
                    <a:pt x="116" y="63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3"/>
                    <a:pt x="114" y="62"/>
                    <a:pt x="114" y="61"/>
                  </a:cubicBezTo>
                  <a:close/>
                  <a:moveTo>
                    <a:pt x="117" y="67"/>
                  </a:moveTo>
                  <a:cubicBezTo>
                    <a:pt x="118" y="67"/>
                    <a:pt x="118" y="67"/>
                    <a:pt x="119" y="67"/>
                  </a:cubicBezTo>
                  <a:cubicBezTo>
                    <a:pt x="119" y="67"/>
                    <a:pt x="119" y="67"/>
                    <a:pt x="120" y="66"/>
                  </a:cubicBezTo>
                  <a:cubicBezTo>
                    <a:pt x="120" y="66"/>
                    <a:pt x="120" y="67"/>
                    <a:pt x="120" y="67"/>
                  </a:cubicBezTo>
                  <a:cubicBezTo>
                    <a:pt x="120" y="67"/>
                    <a:pt x="121" y="67"/>
                    <a:pt x="120" y="67"/>
                  </a:cubicBezTo>
                  <a:cubicBezTo>
                    <a:pt x="120" y="67"/>
                    <a:pt x="120" y="67"/>
                    <a:pt x="120" y="67"/>
                  </a:cubicBezTo>
                  <a:cubicBezTo>
                    <a:pt x="120" y="68"/>
                    <a:pt x="120" y="68"/>
                    <a:pt x="119" y="68"/>
                  </a:cubicBezTo>
                  <a:cubicBezTo>
                    <a:pt x="119" y="68"/>
                    <a:pt x="119" y="68"/>
                    <a:pt x="119" y="68"/>
                  </a:cubicBezTo>
                  <a:cubicBezTo>
                    <a:pt x="119" y="68"/>
                    <a:pt x="119" y="68"/>
                    <a:pt x="119" y="68"/>
                  </a:cubicBezTo>
                  <a:cubicBezTo>
                    <a:pt x="119" y="68"/>
                    <a:pt x="119" y="68"/>
                    <a:pt x="119" y="68"/>
                  </a:cubicBezTo>
                  <a:cubicBezTo>
                    <a:pt x="119" y="68"/>
                    <a:pt x="119" y="68"/>
                    <a:pt x="119" y="68"/>
                  </a:cubicBezTo>
                  <a:cubicBezTo>
                    <a:pt x="119" y="68"/>
                    <a:pt x="119" y="68"/>
                    <a:pt x="119" y="68"/>
                  </a:cubicBezTo>
                  <a:cubicBezTo>
                    <a:pt x="118" y="68"/>
                    <a:pt x="117" y="68"/>
                    <a:pt x="117" y="67"/>
                  </a:cubicBezTo>
                  <a:close/>
                  <a:moveTo>
                    <a:pt x="120" y="69"/>
                  </a:moveTo>
                  <a:cubicBezTo>
                    <a:pt x="120" y="69"/>
                    <a:pt x="120" y="69"/>
                    <a:pt x="120" y="69"/>
                  </a:cubicBezTo>
                  <a:cubicBezTo>
                    <a:pt x="120" y="69"/>
                    <a:pt x="120" y="69"/>
                    <a:pt x="121" y="69"/>
                  </a:cubicBezTo>
                  <a:cubicBezTo>
                    <a:pt x="121" y="69"/>
                    <a:pt x="121" y="69"/>
                    <a:pt x="121" y="69"/>
                  </a:cubicBezTo>
                  <a:cubicBezTo>
                    <a:pt x="120" y="69"/>
                    <a:pt x="120" y="69"/>
                    <a:pt x="120" y="69"/>
                  </a:cubicBezTo>
                  <a:cubicBezTo>
                    <a:pt x="120" y="69"/>
                    <a:pt x="120" y="69"/>
                    <a:pt x="120" y="69"/>
                  </a:cubicBezTo>
                  <a:cubicBezTo>
                    <a:pt x="120" y="69"/>
                    <a:pt x="120" y="70"/>
                    <a:pt x="120" y="70"/>
                  </a:cubicBezTo>
                  <a:cubicBezTo>
                    <a:pt x="120" y="71"/>
                    <a:pt x="120" y="72"/>
                    <a:pt x="120" y="73"/>
                  </a:cubicBezTo>
                  <a:cubicBezTo>
                    <a:pt x="120" y="73"/>
                    <a:pt x="120" y="74"/>
                    <a:pt x="120" y="75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20" y="75"/>
                    <a:pt x="119" y="75"/>
                    <a:pt x="119" y="75"/>
                  </a:cubicBezTo>
                  <a:cubicBezTo>
                    <a:pt x="119" y="75"/>
                    <a:pt x="119" y="75"/>
                    <a:pt x="118" y="74"/>
                  </a:cubicBezTo>
                  <a:cubicBezTo>
                    <a:pt x="117" y="74"/>
                    <a:pt x="116" y="73"/>
                    <a:pt x="116" y="73"/>
                  </a:cubicBezTo>
                  <a:cubicBezTo>
                    <a:pt x="115" y="73"/>
                    <a:pt x="115" y="73"/>
                    <a:pt x="115" y="72"/>
                  </a:cubicBezTo>
                  <a:cubicBezTo>
                    <a:pt x="115" y="72"/>
                    <a:pt x="116" y="73"/>
                    <a:pt x="116" y="73"/>
                  </a:cubicBezTo>
                  <a:cubicBezTo>
                    <a:pt x="117" y="73"/>
                    <a:pt x="117" y="73"/>
                    <a:pt x="118" y="73"/>
                  </a:cubicBezTo>
                  <a:cubicBezTo>
                    <a:pt x="118" y="73"/>
                    <a:pt x="119" y="73"/>
                    <a:pt x="119" y="73"/>
                  </a:cubicBezTo>
                  <a:cubicBezTo>
                    <a:pt x="119" y="73"/>
                    <a:pt x="119" y="72"/>
                    <a:pt x="119" y="72"/>
                  </a:cubicBezTo>
                  <a:cubicBezTo>
                    <a:pt x="119" y="71"/>
                    <a:pt x="119" y="70"/>
                    <a:pt x="119" y="69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19" y="69"/>
                    <a:pt x="119" y="70"/>
                    <a:pt x="118" y="70"/>
                  </a:cubicBezTo>
                  <a:cubicBezTo>
                    <a:pt x="118" y="70"/>
                    <a:pt x="117" y="71"/>
                    <a:pt x="116" y="71"/>
                  </a:cubicBezTo>
                  <a:cubicBezTo>
                    <a:pt x="115" y="70"/>
                    <a:pt x="115" y="70"/>
                    <a:pt x="115" y="70"/>
                  </a:cubicBezTo>
                  <a:cubicBezTo>
                    <a:pt x="116" y="70"/>
                    <a:pt x="116" y="70"/>
                    <a:pt x="116" y="70"/>
                  </a:cubicBezTo>
                  <a:cubicBezTo>
                    <a:pt x="116" y="70"/>
                    <a:pt x="117" y="69"/>
                    <a:pt x="117" y="69"/>
                  </a:cubicBezTo>
                  <a:cubicBezTo>
                    <a:pt x="118" y="69"/>
                    <a:pt x="118" y="69"/>
                    <a:pt x="119" y="69"/>
                  </a:cubicBezTo>
                  <a:cubicBezTo>
                    <a:pt x="119" y="68"/>
                    <a:pt x="120" y="68"/>
                    <a:pt x="121" y="68"/>
                  </a:cubicBezTo>
                  <a:cubicBezTo>
                    <a:pt x="121" y="68"/>
                    <a:pt x="121" y="68"/>
                    <a:pt x="122" y="68"/>
                  </a:cubicBezTo>
                  <a:cubicBezTo>
                    <a:pt x="122" y="68"/>
                    <a:pt x="122" y="68"/>
                    <a:pt x="123" y="68"/>
                  </a:cubicBezTo>
                  <a:cubicBezTo>
                    <a:pt x="123" y="68"/>
                    <a:pt x="123" y="68"/>
                    <a:pt x="123" y="68"/>
                  </a:cubicBezTo>
                  <a:cubicBezTo>
                    <a:pt x="123" y="68"/>
                    <a:pt x="123" y="69"/>
                    <a:pt x="123" y="69"/>
                  </a:cubicBezTo>
                  <a:cubicBezTo>
                    <a:pt x="122" y="69"/>
                    <a:pt x="121" y="69"/>
                    <a:pt x="120" y="69"/>
                  </a:cubicBezTo>
                  <a:close/>
                  <a:moveTo>
                    <a:pt x="120" y="56"/>
                  </a:moveTo>
                  <a:cubicBezTo>
                    <a:pt x="121" y="56"/>
                    <a:pt x="122" y="56"/>
                    <a:pt x="122" y="57"/>
                  </a:cubicBezTo>
                  <a:cubicBezTo>
                    <a:pt x="122" y="57"/>
                    <a:pt x="122" y="58"/>
                    <a:pt x="121" y="58"/>
                  </a:cubicBezTo>
                  <a:cubicBezTo>
                    <a:pt x="121" y="58"/>
                    <a:pt x="120" y="58"/>
                    <a:pt x="120" y="59"/>
                  </a:cubicBezTo>
                  <a:cubicBezTo>
                    <a:pt x="120" y="59"/>
                    <a:pt x="119" y="59"/>
                    <a:pt x="119" y="59"/>
                  </a:cubicBezTo>
                  <a:cubicBezTo>
                    <a:pt x="119" y="59"/>
                    <a:pt x="119" y="59"/>
                    <a:pt x="119" y="59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2" y="58"/>
                    <a:pt x="122" y="58"/>
                    <a:pt x="124" y="58"/>
                  </a:cubicBezTo>
                  <a:cubicBezTo>
                    <a:pt x="124" y="58"/>
                    <a:pt x="125" y="57"/>
                    <a:pt x="125" y="58"/>
                  </a:cubicBezTo>
                  <a:cubicBezTo>
                    <a:pt x="126" y="58"/>
                    <a:pt x="126" y="58"/>
                    <a:pt x="126" y="58"/>
                  </a:cubicBezTo>
                  <a:cubicBezTo>
                    <a:pt x="126" y="59"/>
                    <a:pt x="125" y="59"/>
                    <a:pt x="124" y="60"/>
                  </a:cubicBezTo>
                  <a:cubicBezTo>
                    <a:pt x="124" y="60"/>
                    <a:pt x="123" y="61"/>
                    <a:pt x="122" y="62"/>
                  </a:cubicBezTo>
                  <a:cubicBezTo>
                    <a:pt x="122" y="62"/>
                    <a:pt x="122" y="62"/>
                    <a:pt x="122" y="63"/>
                  </a:cubicBezTo>
                  <a:cubicBezTo>
                    <a:pt x="122" y="63"/>
                    <a:pt x="122" y="63"/>
                    <a:pt x="122" y="64"/>
                  </a:cubicBezTo>
                  <a:cubicBezTo>
                    <a:pt x="122" y="64"/>
                    <a:pt x="122" y="64"/>
                    <a:pt x="122" y="64"/>
                  </a:cubicBezTo>
                  <a:cubicBezTo>
                    <a:pt x="122" y="63"/>
                    <a:pt x="124" y="63"/>
                    <a:pt x="124" y="63"/>
                  </a:cubicBezTo>
                  <a:cubicBezTo>
                    <a:pt x="125" y="63"/>
                    <a:pt x="125" y="63"/>
                    <a:pt x="125" y="63"/>
                  </a:cubicBezTo>
                  <a:cubicBezTo>
                    <a:pt x="126" y="64"/>
                    <a:pt x="125" y="64"/>
                    <a:pt x="124" y="65"/>
                  </a:cubicBezTo>
                  <a:cubicBezTo>
                    <a:pt x="124" y="65"/>
                    <a:pt x="123" y="65"/>
                    <a:pt x="122" y="65"/>
                  </a:cubicBezTo>
                  <a:cubicBezTo>
                    <a:pt x="122" y="65"/>
                    <a:pt x="122" y="66"/>
                    <a:pt x="121" y="66"/>
                  </a:cubicBezTo>
                  <a:cubicBezTo>
                    <a:pt x="120" y="66"/>
                    <a:pt x="120" y="66"/>
                    <a:pt x="119" y="66"/>
                  </a:cubicBezTo>
                  <a:cubicBezTo>
                    <a:pt x="119" y="66"/>
                    <a:pt x="119" y="66"/>
                    <a:pt x="119" y="66"/>
                  </a:cubicBezTo>
                  <a:cubicBezTo>
                    <a:pt x="119" y="66"/>
                    <a:pt x="119" y="66"/>
                    <a:pt x="120" y="66"/>
                  </a:cubicBezTo>
                  <a:cubicBezTo>
                    <a:pt x="121" y="65"/>
                    <a:pt x="122" y="65"/>
                    <a:pt x="123" y="64"/>
                  </a:cubicBezTo>
                  <a:cubicBezTo>
                    <a:pt x="123" y="64"/>
                    <a:pt x="124" y="64"/>
                    <a:pt x="124" y="64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4" y="64"/>
                    <a:pt x="124" y="64"/>
                    <a:pt x="123" y="64"/>
                  </a:cubicBezTo>
                  <a:cubicBezTo>
                    <a:pt x="123" y="64"/>
                    <a:pt x="122" y="64"/>
                    <a:pt x="122" y="64"/>
                  </a:cubicBezTo>
                  <a:cubicBezTo>
                    <a:pt x="121" y="64"/>
                    <a:pt x="121" y="64"/>
                    <a:pt x="121" y="64"/>
                  </a:cubicBezTo>
                  <a:cubicBezTo>
                    <a:pt x="121" y="65"/>
                    <a:pt x="121" y="65"/>
                    <a:pt x="120" y="65"/>
                  </a:cubicBezTo>
                  <a:cubicBezTo>
                    <a:pt x="120" y="65"/>
                    <a:pt x="120" y="65"/>
                    <a:pt x="119" y="65"/>
                  </a:cubicBezTo>
                  <a:cubicBezTo>
                    <a:pt x="119" y="65"/>
                    <a:pt x="119" y="65"/>
                    <a:pt x="119" y="65"/>
                  </a:cubicBezTo>
                  <a:cubicBezTo>
                    <a:pt x="118" y="65"/>
                    <a:pt x="117" y="66"/>
                    <a:pt x="116" y="66"/>
                  </a:cubicBezTo>
                  <a:cubicBezTo>
                    <a:pt x="115" y="67"/>
                    <a:pt x="115" y="69"/>
                    <a:pt x="113" y="69"/>
                  </a:cubicBezTo>
                  <a:cubicBezTo>
                    <a:pt x="113" y="69"/>
                    <a:pt x="113" y="69"/>
                    <a:pt x="113" y="69"/>
                  </a:cubicBezTo>
                  <a:cubicBezTo>
                    <a:pt x="113" y="69"/>
                    <a:pt x="113" y="68"/>
                    <a:pt x="113" y="68"/>
                  </a:cubicBezTo>
                  <a:cubicBezTo>
                    <a:pt x="114" y="67"/>
                    <a:pt x="114" y="67"/>
                    <a:pt x="115" y="66"/>
                  </a:cubicBezTo>
                  <a:cubicBezTo>
                    <a:pt x="115" y="66"/>
                    <a:pt x="115" y="65"/>
                    <a:pt x="115" y="65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4" y="67"/>
                    <a:pt x="114" y="67"/>
                    <a:pt x="114" y="68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14" y="68"/>
                    <a:pt x="114" y="68"/>
                    <a:pt x="115" y="67"/>
                  </a:cubicBezTo>
                  <a:cubicBezTo>
                    <a:pt x="115" y="67"/>
                    <a:pt x="115" y="67"/>
                    <a:pt x="116" y="66"/>
                  </a:cubicBezTo>
                  <a:cubicBezTo>
                    <a:pt x="116" y="66"/>
                    <a:pt x="117" y="65"/>
                    <a:pt x="117" y="65"/>
                  </a:cubicBezTo>
                  <a:cubicBezTo>
                    <a:pt x="118" y="65"/>
                    <a:pt x="118" y="65"/>
                    <a:pt x="119" y="65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3"/>
                    <a:pt x="118" y="63"/>
                    <a:pt x="118" y="63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18" y="63"/>
                    <a:pt x="117" y="64"/>
                    <a:pt x="116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7" y="64"/>
                    <a:pt x="117" y="63"/>
                    <a:pt x="117" y="62"/>
                  </a:cubicBezTo>
                  <a:cubicBezTo>
                    <a:pt x="117" y="62"/>
                    <a:pt x="117" y="62"/>
                    <a:pt x="117" y="62"/>
                  </a:cubicBezTo>
                  <a:cubicBezTo>
                    <a:pt x="117" y="62"/>
                    <a:pt x="116" y="63"/>
                    <a:pt x="116" y="62"/>
                  </a:cubicBezTo>
                  <a:cubicBezTo>
                    <a:pt x="117" y="62"/>
                    <a:pt x="116" y="61"/>
                    <a:pt x="116" y="61"/>
                  </a:cubicBezTo>
                  <a:cubicBezTo>
                    <a:pt x="116" y="61"/>
                    <a:pt x="116" y="60"/>
                    <a:pt x="116" y="60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116" y="59"/>
                    <a:pt x="117" y="60"/>
                    <a:pt x="117" y="60"/>
                  </a:cubicBezTo>
                  <a:cubicBezTo>
                    <a:pt x="117" y="61"/>
                    <a:pt x="117" y="61"/>
                    <a:pt x="118" y="62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1"/>
                    <a:pt x="118" y="61"/>
                    <a:pt x="119" y="60"/>
                  </a:cubicBezTo>
                  <a:cubicBezTo>
                    <a:pt x="118" y="60"/>
                    <a:pt x="118" y="60"/>
                    <a:pt x="118" y="59"/>
                  </a:cubicBezTo>
                  <a:cubicBezTo>
                    <a:pt x="118" y="59"/>
                    <a:pt x="118" y="59"/>
                    <a:pt x="119" y="59"/>
                  </a:cubicBezTo>
                  <a:cubicBezTo>
                    <a:pt x="119" y="58"/>
                    <a:pt x="120" y="57"/>
                    <a:pt x="121" y="56"/>
                  </a:cubicBezTo>
                  <a:cubicBezTo>
                    <a:pt x="120" y="56"/>
                    <a:pt x="120" y="56"/>
                    <a:pt x="120" y="56"/>
                  </a:cubicBezTo>
                  <a:close/>
                  <a:moveTo>
                    <a:pt x="124" y="58"/>
                  </a:moveTo>
                  <a:cubicBezTo>
                    <a:pt x="124" y="59"/>
                    <a:pt x="124" y="59"/>
                    <a:pt x="124" y="59"/>
                  </a:cubicBezTo>
                  <a:cubicBezTo>
                    <a:pt x="123" y="60"/>
                    <a:pt x="123" y="60"/>
                    <a:pt x="122" y="61"/>
                  </a:cubicBezTo>
                  <a:cubicBezTo>
                    <a:pt x="122" y="61"/>
                    <a:pt x="122" y="61"/>
                    <a:pt x="122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60"/>
                    <a:pt x="121" y="60"/>
                    <a:pt x="121" y="59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59"/>
                    <a:pt x="122" y="59"/>
                    <a:pt x="122" y="59"/>
                  </a:cubicBezTo>
                  <a:cubicBezTo>
                    <a:pt x="123" y="59"/>
                    <a:pt x="123" y="58"/>
                    <a:pt x="124" y="58"/>
                  </a:cubicBezTo>
                  <a:close/>
                  <a:moveTo>
                    <a:pt x="122" y="62"/>
                  </a:moveTo>
                  <a:cubicBezTo>
                    <a:pt x="122" y="62"/>
                    <a:pt x="122" y="62"/>
                    <a:pt x="122" y="62"/>
                  </a:cubicBezTo>
                  <a:cubicBezTo>
                    <a:pt x="121" y="63"/>
                    <a:pt x="120" y="63"/>
                    <a:pt x="120" y="64"/>
                  </a:cubicBezTo>
                  <a:cubicBezTo>
                    <a:pt x="120" y="64"/>
                    <a:pt x="120" y="63"/>
                    <a:pt x="120" y="63"/>
                  </a:cubicBezTo>
                  <a:cubicBezTo>
                    <a:pt x="120" y="63"/>
                    <a:pt x="120" y="63"/>
                    <a:pt x="120" y="63"/>
                  </a:cubicBezTo>
                  <a:cubicBezTo>
                    <a:pt x="120" y="63"/>
                    <a:pt x="120" y="63"/>
                    <a:pt x="120" y="63"/>
                  </a:cubicBezTo>
                  <a:cubicBezTo>
                    <a:pt x="120" y="62"/>
                    <a:pt x="122" y="62"/>
                    <a:pt x="122" y="62"/>
                  </a:cubicBezTo>
                  <a:close/>
                  <a:moveTo>
                    <a:pt x="119" y="62"/>
                  </a:moveTo>
                  <a:cubicBezTo>
                    <a:pt x="119" y="62"/>
                    <a:pt x="119" y="62"/>
                    <a:pt x="119" y="62"/>
                  </a:cubicBezTo>
                  <a:cubicBezTo>
                    <a:pt x="119" y="62"/>
                    <a:pt x="119" y="62"/>
                    <a:pt x="119" y="62"/>
                  </a:cubicBezTo>
                  <a:cubicBezTo>
                    <a:pt x="119" y="62"/>
                    <a:pt x="119" y="62"/>
                    <a:pt x="119" y="62"/>
                  </a:cubicBezTo>
                  <a:cubicBezTo>
                    <a:pt x="119" y="62"/>
                    <a:pt x="119" y="62"/>
                    <a:pt x="119" y="62"/>
                  </a:cubicBezTo>
                  <a:cubicBezTo>
                    <a:pt x="119" y="62"/>
                    <a:pt x="120" y="61"/>
                    <a:pt x="120" y="61"/>
                  </a:cubicBezTo>
                  <a:cubicBezTo>
                    <a:pt x="120" y="61"/>
                    <a:pt x="120" y="61"/>
                    <a:pt x="120" y="61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60"/>
                    <a:pt x="121" y="60"/>
                    <a:pt x="121" y="60"/>
                  </a:cubicBezTo>
                  <a:cubicBezTo>
                    <a:pt x="121" y="60"/>
                    <a:pt x="121" y="61"/>
                    <a:pt x="121" y="61"/>
                  </a:cubicBezTo>
                  <a:cubicBezTo>
                    <a:pt x="121" y="62"/>
                    <a:pt x="120" y="62"/>
                    <a:pt x="120" y="62"/>
                  </a:cubicBezTo>
                  <a:cubicBezTo>
                    <a:pt x="119" y="62"/>
                    <a:pt x="119" y="62"/>
                    <a:pt x="119" y="62"/>
                  </a:cubicBezTo>
                  <a:cubicBezTo>
                    <a:pt x="119" y="62"/>
                    <a:pt x="119" y="62"/>
                    <a:pt x="119" y="62"/>
                  </a:cubicBezTo>
                  <a:cubicBezTo>
                    <a:pt x="119" y="62"/>
                    <a:pt x="119" y="62"/>
                    <a:pt x="119" y="62"/>
                  </a:cubicBezTo>
                  <a:close/>
                  <a:moveTo>
                    <a:pt x="108" y="46"/>
                  </a:moveTo>
                  <a:cubicBezTo>
                    <a:pt x="105" y="46"/>
                    <a:pt x="105" y="46"/>
                    <a:pt x="105" y="46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5" y="46"/>
                    <a:pt x="105" y="46"/>
                    <a:pt x="105" y="45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39"/>
                    <a:pt x="104" y="39"/>
                    <a:pt x="104" y="39"/>
                  </a:cubicBezTo>
                  <a:cubicBezTo>
                    <a:pt x="105" y="39"/>
                    <a:pt x="105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7" y="45"/>
                    <a:pt x="107" y="45"/>
                    <a:pt x="107" y="45"/>
                  </a:cubicBezTo>
                  <a:cubicBezTo>
                    <a:pt x="107" y="45"/>
                    <a:pt x="107" y="46"/>
                    <a:pt x="108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8" y="46"/>
                    <a:pt x="108" y="46"/>
                    <a:pt x="108" y="46"/>
                  </a:cubicBezTo>
                  <a:close/>
                  <a:moveTo>
                    <a:pt x="115" y="44"/>
                  </a:moveTo>
                  <a:cubicBezTo>
                    <a:pt x="115" y="45"/>
                    <a:pt x="115" y="45"/>
                    <a:pt x="114" y="46"/>
                  </a:cubicBezTo>
                  <a:cubicBezTo>
                    <a:pt x="114" y="46"/>
                    <a:pt x="113" y="46"/>
                    <a:pt x="112" y="46"/>
                  </a:cubicBezTo>
                  <a:cubicBezTo>
                    <a:pt x="112" y="46"/>
                    <a:pt x="111" y="46"/>
                    <a:pt x="111" y="46"/>
                  </a:cubicBezTo>
                  <a:cubicBezTo>
                    <a:pt x="110" y="46"/>
                    <a:pt x="110" y="45"/>
                    <a:pt x="110" y="45"/>
                  </a:cubicBezTo>
                  <a:cubicBezTo>
                    <a:pt x="110" y="44"/>
                    <a:pt x="110" y="43"/>
                    <a:pt x="111" y="43"/>
                  </a:cubicBezTo>
                  <a:cubicBezTo>
                    <a:pt x="110" y="42"/>
                    <a:pt x="110" y="41"/>
                    <a:pt x="110" y="41"/>
                  </a:cubicBezTo>
                  <a:cubicBezTo>
                    <a:pt x="110" y="40"/>
                    <a:pt x="110" y="40"/>
                    <a:pt x="111" y="39"/>
                  </a:cubicBezTo>
                  <a:cubicBezTo>
                    <a:pt x="111" y="39"/>
                    <a:pt x="112" y="39"/>
                    <a:pt x="112" y="39"/>
                  </a:cubicBezTo>
                  <a:cubicBezTo>
                    <a:pt x="113" y="39"/>
                    <a:pt x="114" y="39"/>
                    <a:pt x="114" y="39"/>
                  </a:cubicBezTo>
                  <a:cubicBezTo>
                    <a:pt x="115" y="39"/>
                    <a:pt x="115" y="40"/>
                    <a:pt x="115" y="40"/>
                  </a:cubicBezTo>
                  <a:cubicBezTo>
                    <a:pt x="115" y="41"/>
                    <a:pt x="114" y="42"/>
                    <a:pt x="114" y="42"/>
                  </a:cubicBezTo>
                  <a:cubicBezTo>
                    <a:pt x="115" y="43"/>
                    <a:pt x="115" y="44"/>
                    <a:pt x="115" y="44"/>
                  </a:cubicBezTo>
                  <a:close/>
                  <a:moveTo>
                    <a:pt x="113" y="40"/>
                  </a:moveTo>
                  <a:cubicBezTo>
                    <a:pt x="113" y="41"/>
                    <a:pt x="113" y="41"/>
                    <a:pt x="113" y="42"/>
                  </a:cubicBezTo>
                  <a:cubicBezTo>
                    <a:pt x="113" y="41"/>
                    <a:pt x="112" y="41"/>
                    <a:pt x="112" y="41"/>
                  </a:cubicBezTo>
                  <a:cubicBezTo>
                    <a:pt x="112" y="40"/>
                    <a:pt x="112" y="40"/>
                    <a:pt x="112" y="40"/>
                  </a:cubicBezTo>
                  <a:cubicBezTo>
                    <a:pt x="112" y="40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3" y="39"/>
                    <a:pt x="113" y="39"/>
                    <a:pt x="113" y="40"/>
                  </a:cubicBezTo>
                  <a:close/>
                  <a:moveTo>
                    <a:pt x="113" y="45"/>
                  </a:moveTo>
                  <a:cubicBezTo>
                    <a:pt x="113" y="45"/>
                    <a:pt x="113" y="46"/>
                    <a:pt x="113" y="46"/>
                  </a:cubicBezTo>
                  <a:cubicBezTo>
                    <a:pt x="113" y="46"/>
                    <a:pt x="113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2" y="43"/>
                    <a:pt x="112" y="43"/>
                  </a:cubicBezTo>
                  <a:cubicBezTo>
                    <a:pt x="112" y="43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5"/>
                    <a:pt x="113" y="45"/>
                    <a:pt x="113" y="45"/>
                  </a:cubicBezTo>
                  <a:close/>
                  <a:moveTo>
                    <a:pt x="122" y="42"/>
                  </a:moveTo>
                  <a:cubicBezTo>
                    <a:pt x="122" y="44"/>
                    <a:pt x="122" y="45"/>
                    <a:pt x="121" y="45"/>
                  </a:cubicBezTo>
                  <a:cubicBezTo>
                    <a:pt x="121" y="46"/>
                    <a:pt x="120" y="46"/>
                    <a:pt x="119" y="46"/>
                  </a:cubicBezTo>
                  <a:cubicBezTo>
                    <a:pt x="118" y="46"/>
                    <a:pt x="118" y="46"/>
                    <a:pt x="117" y="46"/>
                  </a:cubicBezTo>
                  <a:cubicBezTo>
                    <a:pt x="117" y="46"/>
                    <a:pt x="117" y="45"/>
                    <a:pt x="117" y="45"/>
                  </a:cubicBezTo>
                  <a:cubicBezTo>
                    <a:pt x="117" y="45"/>
                    <a:pt x="117" y="44"/>
                    <a:pt x="117" y="44"/>
                  </a:cubicBezTo>
                  <a:cubicBezTo>
                    <a:pt x="117" y="44"/>
                    <a:pt x="118" y="44"/>
                    <a:pt x="118" y="44"/>
                  </a:cubicBezTo>
                  <a:cubicBezTo>
                    <a:pt x="118" y="44"/>
                    <a:pt x="118" y="44"/>
                    <a:pt x="119" y="44"/>
                  </a:cubicBezTo>
                  <a:cubicBezTo>
                    <a:pt x="119" y="44"/>
                    <a:pt x="119" y="45"/>
                    <a:pt x="119" y="45"/>
                  </a:cubicBezTo>
                  <a:cubicBezTo>
                    <a:pt x="119" y="45"/>
                    <a:pt x="119" y="45"/>
                    <a:pt x="119" y="45"/>
                  </a:cubicBezTo>
                  <a:cubicBezTo>
                    <a:pt x="119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20" y="46"/>
                    <a:pt x="120" y="44"/>
                    <a:pt x="120" y="43"/>
                  </a:cubicBezTo>
                  <a:cubicBezTo>
                    <a:pt x="120" y="43"/>
                    <a:pt x="119" y="43"/>
                    <a:pt x="119" y="43"/>
                  </a:cubicBezTo>
                  <a:cubicBezTo>
                    <a:pt x="118" y="43"/>
                    <a:pt x="118" y="43"/>
                    <a:pt x="117" y="43"/>
                  </a:cubicBezTo>
                  <a:cubicBezTo>
                    <a:pt x="117" y="42"/>
                    <a:pt x="117" y="42"/>
                    <a:pt x="117" y="41"/>
                  </a:cubicBezTo>
                  <a:cubicBezTo>
                    <a:pt x="117" y="40"/>
                    <a:pt x="117" y="40"/>
                    <a:pt x="117" y="39"/>
                  </a:cubicBezTo>
                  <a:cubicBezTo>
                    <a:pt x="118" y="39"/>
                    <a:pt x="119" y="39"/>
                    <a:pt x="119" y="39"/>
                  </a:cubicBezTo>
                  <a:cubicBezTo>
                    <a:pt x="120" y="39"/>
                    <a:pt x="121" y="39"/>
                    <a:pt x="121" y="40"/>
                  </a:cubicBezTo>
                  <a:cubicBezTo>
                    <a:pt x="122" y="40"/>
                    <a:pt x="122" y="41"/>
                    <a:pt x="122" y="42"/>
                  </a:cubicBezTo>
                  <a:close/>
                  <a:moveTo>
                    <a:pt x="120" y="43"/>
                  </a:moveTo>
                  <a:cubicBezTo>
                    <a:pt x="120" y="43"/>
                    <a:pt x="120" y="43"/>
                    <a:pt x="119" y="43"/>
                  </a:cubicBezTo>
                  <a:cubicBezTo>
                    <a:pt x="119" y="43"/>
                    <a:pt x="119" y="43"/>
                    <a:pt x="119" y="41"/>
                  </a:cubicBezTo>
                  <a:cubicBezTo>
                    <a:pt x="119" y="41"/>
                    <a:pt x="119" y="40"/>
                    <a:pt x="119" y="40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20" y="39"/>
                    <a:pt x="120" y="40"/>
                    <a:pt x="120" y="41"/>
                  </a:cubicBezTo>
                  <a:cubicBezTo>
                    <a:pt x="120" y="42"/>
                    <a:pt x="120" y="42"/>
                    <a:pt x="120" y="43"/>
                  </a:cubicBezTo>
                  <a:close/>
                  <a:moveTo>
                    <a:pt x="129" y="44"/>
                  </a:moveTo>
                  <a:cubicBezTo>
                    <a:pt x="129" y="45"/>
                    <a:pt x="128" y="45"/>
                    <a:pt x="128" y="46"/>
                  </a:cubicBezTo>
                  <a:cubicBezTo>
                    <a:pt x="128" y="46"/>
                    <a:pt x="127" y="46"/>
                    <a:pt x="126" y="46"/>
                  </a:cubicBezTo>
                  <a:cubicBezTo>
                    <a:pt x="125" y="46"/>
                    <a:pt x="125" y="46"/>
                    <a:pt x="124" y="45"/>
                  </a:cubicBezTo>
                  <a:cubicBezTo>
                    <a:pt x="124" y="45"/>
                    <a:pt x="124" y="44"/>
                    <a:pt x="124" y="43"/>
                  </a:cubicBezTo>
                  <a:cubicBezTo>
                    <a:pt x="124" y="41"/>
                    <a:pt x="124" y="41"/>
                    <a:pt x="124" y="40"/>
                  </a:cubicBezTo>
                  <a:cubicBezTo>
                    <a:pt x="125" y="39"/>
                    <a:pt x="126" y="39"/>
                    <a:pt x="127" y="39"/>
                  </a:cubicBezTo>
                  <a:cubicBezTo>
                    <a:pt x="127" y="39"/>
                    <a:pt x="128" y="39"/>
                    <a:pt x="128" y="39"/>
                  </a:cubicBezTo>
                  <a:cubicBezTo>
                    <a:pt x="128" y="39"/>
                    <a:pt x="129" y="40"/>
                    <a:pt x="129" y="40"/>
                  </a:cubicBezTo>
                  <a:cubicBezTo>
                    <a:pt x="129" y="40"/>
                    <a:pt x="128" y="41"/>
                    <a:pt x="128" y="41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7" y="41"/>
                    <a:pt x="127" y="41"/>
                    <a:pt x="127" y="41"/>
                  </a:cubicBezTo>
                  <a:cubicBezTo>
                    <a:pt x="127" y="41"/>
                    <a:pt x="126" y="40"/>
                    <a:pt x="126" y="40"/>
                  </a:cubicBezTo>
                  <a:cubicBezTo>
                    <a:pt x="126" y="40"/>
                    <a:pt x="127" y="40"/>
                    <a:pt x="127" y="40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26" y="39"/>
                    <a:pt x="125" y="40"/>
                    <a:pt x="125" y="42"/>
                  </a:cubicBezTo>
                  <a:cubicBezTo>
                    <a:pt x="126" y="42"/>
                    <a:pt x="126" y="42"/>
                    <a:pt x="127" y="42"/>
                  </a:cubicBezTo>
                  <a:cubicBezTo>
                    <a:pt x="127" y="42"/>
                    <a:pt x="128" y="42"/>
                    <a:pt x="128" y="42"/>
                  </a:cubicBezTo>
                  <a:cubicBezTo>
                    <a:pt x="128" y="43"/>
                    <a:pt x="129" y="43"/>
                    <a:pt x="129" y="44"/>
                  </a:cubicBezTo>
                  <a:close/>
                  <a:moveTo>
                    <a:pt x="127" y="44"/>
                  </a:moveTo>
                  <a:cubicBezTo>
                    <a:pt x="127" y="44"/>
                    <a:pt x="127" y="45"/>
                    <a:pt x="127" y="45"/>
                  </a:cubicBezTo>
                  <a:cubicBezTo>
                    <a:pt x="127" y="46"/>
                    <a:pt x="127" y="46"/>
                    <a:pt x="126" y="46"/>
                  </a:cubicBezTo>
                  <a:cubicBezTo>
                    <a:pt x="126" y="46"/>
                    <a:pt x="125" y="45"/>
                    <a:pt x="125" y="44"/>
                  </a:cubicBezTo>
                  <a:cubicBezTo>
                    <a:pt x="125" y="44"/>
                    <a:pt x="125" y="43"/>
                    <a:pt x="125" y="43"/>
                  </a:cubicBezTo>
                  <a:cubicBezTo>
                    <a:pt x="125" y="43"/>
                    <a:pt x="125" y="42"/>
                    <a:pt x="125" y="42"/>
                  </a:cubicBezTo>
                  <a:cubicBezTo>
                    <a:pt x="126" y="42"/>
                    <a:pt x="126" y="42"/>
                    <a:pt x="126" y="42"/>
                  </a:cubicBezTo>
                  <a:cubicBezTo>
                    <a:pt x="127" y="42"/>
                    <a:pt x="127" y="43"/>
                    <a:pt x="12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pic>
        <p:nvPicPr>
          <p:cNvPr id="36" name="图片 2" descr="标志 圆型">
            <a:extLst>
              <a:ext uri="{FF2B5EF4-FFF2-40B4-BE49-F238E27FC236}">
                <a16:creationId xmlns="" xmlns:a16="http://schemas.microsoft.com/office/drawing/2014/main" id="{5042ABDC-E548-4E28-98BD-11B86EF20296}"/>
              </a:ext>
            </a:extLst>
          </p:cNvPr>
          <p:cNvPicPr/>
          <p:nvPr/>
        </p:nvPicPr>
        <p:blipFill>
          <a:blip r:embed="rId3" cstate="print">
            <a:lum bright="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3" y="794912"/>
            <a:ext cx="1908000" cy="1908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2" name="TextBox 6">
            <a:extLst>
              <a:ext uri="{FF2B5EF4-FFF2-40B4-BE49-F238E27FC236}">
                <a16:creationId xmlns="" xmlns:a16="http://schemas.microsoft.com/office/drawing/2014/main" id="{AB5D70A5-8329-4512-B0A9-137CA3BC2E34}"/>
              </a:ext>
            </a:extLst>
          </p:cNvPr>
          <p:cNvSpPr txBox="1"/>
          <p:nvPr/>
        </p:nvSpPr>
        <p:spPr>
          <a:xfrm>
            <a:off x="7655546" y="5672180"/>
            <a:ext cx="3320091" cy="907917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组员：黎家昊  史晨阳  </a:t>
            </a:r>
            <a:endParaRPr lang="en-US" altLang="zh-CN" sz="2400" b="1" dirty="0">
              <a:solidFill>
                <a:srgbClr val="1D62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黄晋涛  邱凯</a:t>
            </a:r>
          </a:p>
        </p:txBody>
      </p:sp>
      <p:sp>
        <p:nvSpPr>
          <p:cNvPr id="44" name="TextBox 7">
            <a:extLst>
              <a:ext uri="{FF2B5EF4-FFF2-40B4-BE49-F238E27FC236}">
                <a16:creationId xmlns="" xmlns:a16="http://schemas.microsoft.com/office/drawing/2014/main" id="{4F95E5B4-4DE1-4EE3-98FC-CC3BC57571FA}"/>
              </a:ext>
            </a:extLst>
          </p:cNvPr>
          <p:cNvSpPr txBox="1"/>
          <p:nvPr/>
        </p:nvSpPr>
        <p:spPr>
          <a:xfrm>
            <a:off x="3691181" y="5647635"/>
            <a:ext cx="2646830" cy="461641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r>
              <a:rPr lang="zh-CN" altLang="en-US" sz="2400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指导老师：陈红梅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280E8580-4F5B-45F9-A3E1-1DF34D889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941" y="5647635"/>
            <a:ext cx="457240" cy="45724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06297664-E83A-4559-BB79-A32CFB5FD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5546" y="5618865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6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decel="5333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300"/>
                            </p:stCondLst>
                            <p:childTnLst>
                              <p:par>
                                <p:cTn id="2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关键技术及难点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Oval 6">
            <a:extLst>
              <a:ext uri="{FF2B5EF4-FFF2-40B4-BE49-F238E27FC236}">
                <a16:creationId xmlns="" xmlns:a16="http://schemas.microsoft.com/office/drawing/2014/main" id="{91BAD5F6-C480-41F2-A649-369D4FA98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2586" y="2107067"/>
            <a:ext cx="1012958" cy="1007949"/>
          </a:xfrm>
          <a:prstGeom prst="ellipse">
            <a:avLst/>
          </a:prstGeom>
          <a:solidFill>
            <a:srgbClr val="1D6295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68553" tIns="34277" rIns="68553" bIns="34277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7" name="Freeform 11">
            <a:extLst>
              <a:ext uri="{FF2B5EF4-FFF2-40B4-BE49-F238E27FC236}">
                <a16:creationId xmlns="" xmlns:a16="http://schemas.microsoft.com/office/drawing/2014/main" id="{A4C3C486-EF46-4A93-AB63-24DF626FCE40}"/>
              </a:ext>
            </a:extLst>
          </p:cNvPr>
          <p:cNvSpPr>
            <a:spLocks noEditPoints="1"/>
          </p:cNvSpPr>
          <p:nvPr/>
        </p:nvSpPr>
        <p:spPr bwMode="auto">
          <a:xfrm>
            <a:off x="10279221" y="2482277"/>
            <a:ext cx="288000" cy="288000"/>
          </a:xfrm>
          <a:custGeom>
            <a:avLst/>
            <a:gdLst>
              <a:gd name="T0" fmla="*/ 173 w 346"/>
              <a:gd name="T1" fmla="*/ 0 h 346"/>
              <a:gd name="T2" fmla="*/ 0 w 346"/>
              <a:gd name="T3" fmla="*/ 173 h 346"/>
              <a:gd name="T4" fmla="*/ 173 w 346"/>
              <a:gd name="T5" fmla="*/ 346 h 346"/>
              <a:gd name="T6" fmla="*/ 346 w 346"/>
              <a:gd name="T7" fmla="*/ 173 h 346"/>
              <a:gd name="T8" fmla="*/ 173 w 346"/>
              <a:gd name="T9" fmla="*/ 0 h 346"/>
              <a:gd name="T10" fmla="*/ 69 w 346"/>
              <a:gd name="T11" fmla="*/ 177 h 346"/>
              <a:gd name="T12" fmla="*/ 142 w 346"/>
              <a:gd name="T13" fmla="*/ 219 h 346"/>
              <a:gd name="T14" fmla="*/ 215 w 346"/>
              <a:gd name="T15" fmla="*/ 261 h 346"/>
              <a:gd name="T16" fmla="*/ 215 w 346"/>
              <a:gd name="T17" fmla="*/ 177 h 346"/>
              <a:gd name="T18" fmla="*/ 215 w 346"/>
              <a:gd name="T19" fmla="*/ 93 h 346"/>
              <a:gd name="T20" fmla="*/ 142 w 346"/>
              <a:gd name="T21" fmla="*/ 135 h 346"/>
              <a:gd name="T22" fmla="*/ 69 w 346"/>
              <a:gd name="T23" fmla="*/ 17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2AAAE2"/>
          </a:solidFill>
          <a:ln>
            <a:noFill/>
          </a:ln>
          <a:extLst/>
        </p:spPr>
        <p:txBody>
          <a:bodyPr vert="horz" wrap="square" lIns="68553" tIns="34277" rIns="68553" bIns="34277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8" name="TextBox 14">
            <a:extLst>
              <a:ext uri="{FF2B5EF4-FFF2-40B4-BE49-F238E27FC236}">
                <a16:creationId xmlns="" xmlns:a16="http://schemas.microsoft.com/office/drawing/2014/main" id="{D77EED2B-93BF-41B0-94E4-B1B50EDF6E22}"/>
              </a:ext>
            </a:extLst>
          </p:cNvPr>
          <p:cNvSpPr txBox="1"/>
          <p:nvPr/>
        </p:nvSpPr>
        <p:spPr>
          <a:xfrm flipH="1">
            <a:off x="10739099" y="2271848"/>
            <a:ext cx="71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+mn-ea"/>
                <a:ea typeface="+mn-ea"/>
              </a:rPr>
              <a:t>01</a:t>
            </a:r>
          </a:p>
        </p:txBody>
      </p:sp>
      <p:sp>
        <p:nvSpPr>
          <p:cNvPr id="9" name="TextBox 18">
            <a:extLst>
              <a:ext uri="{FF2B5EF4-FFF2-40B4-BE49-F238E27FC236}">
                <a16:creationId xmlns="" xmlns:a16="http://schemas.microsoft.com/office/drawing/2014/main" id="{ABB53E6E-BE63-4955-9640-9AF30F69BD8A}"/>
              </a:ext>
            </a:extLst>
          </p:cNvPr>
          <p:cNvSpPr txBox="1"/>
          <p:nvPr/>
        </p:nvSpPr>
        <p:spPr>
          <a:xfrm>
            <a:off x="5047761" y="2405258"/>
            <a:ext cx="4989715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FindAllClique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问题，非常消耗内存、时间。因此为了降低计算成本，应该首要解决如何快速找到所有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clique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的问题。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16">
            <a:extLst>
              <a:ext uri="{FF2B5EF4-FFF2-40B4-BE49-F238E27FC236}">
                <a16:creationId xmlns="" xmlns:a16="http://schemas.microsoft.com/office/drawing/2014/main" id="{2ECF861C-446E-4C61-8789-D71D862B7F43}"/>
              </a:ext>
            </a:extLst>
          </p:cNvPr>
          <p:cNvSpPr/>
          <p:nvPr/>
        </p:nvSpPr>
        <p:spPr>
          <a:xfrm>
            <a:off x="7256208" y="2107856"/>
            <a:ext cx="2781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研究思路之第一步</a:t>
            </a:r>
          </a:p>
        </p:txBody>
      </p:sp>
      <p:sp>
        <p:nvSpPr>
          <p:cNvPr id="11" name="Oval 6">
            <a:extLst>
              <a:ext uri="{FF2B5EF4-FFF2-40B4-BE49-F238E27FC236}">
                <a16:creationId xmlns="" xmlns:a16="http://schemas.microsoft.com/office/drawing/2014/main" id="{0FCCE070-0C19-4815-9ABE-DE007873D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2586" y="3550422"/>
            <a:ext cx="1012958" cy="1007949"/>
          </a:xfrm>
          <a:prstGeom prst="ellipse">
            <a:avLst/>
          </a:prstGeom>
          <a:solidFill>
            <a:srgbClr val="1D6295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68553" tIns="34277" rIns="68553" bIns="34277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7BB01674-8D8C-4528-8392-A3AD48689AC1}"/>
              </a:ext>
            </a:extLst>
          </p:cNvPr>
          <p:cNvSpPr>
            <a:spLocks noEditPoints="1"/>
          </p:cNvSpPr>
          <p:nvPr/>
        </p:nvSpPr>
        <p:spPr bwMode="auto">
          <a:xfrm>
            <a:off x="10279221" y="3910396"/>
            <a:ext cx="288000" cy="288000"/>
          </a:xfrm>
          <a:custGeom>
            <a:avLst/>
            <a:gdLst>
              <a:gd name="T0" fmla="*/ 173 w 346"/>
              <a:gd name="T1" fmla="*/ 0 h 346"/>
              <a:gd name="T2" fmla="*/ 0 w 346"/>
              <a:gd name="T3" fmla="*/ 173 h 346"/>
              <a:gd name="T4" fmla="*/ 173 w 346"/>
              <a:gd name="T5" fmla="*/ 346 h 346"/>
              <a:gd name="T6" fmla="*/ 346 w 346"/>
              <a:gd name="T7" fmla="*/ 173 h 346"/>
              <a:gd name="T8" fmla="*/ 173 w 346"/>
              <a:gd name="T9" fmla="*/ 0 h 346"/>
              <a:gd name="T10" fmla="*/ 69 w 346"/>
              <a:gd name="T11" fmla="*/ 177 h 346"/>
              <a:gd name="T12" fmla="*/ 142 w 346"/>
              <a:gd name="T13" fmla="*/ 219 h 346"/>
              <a:gd name="T14" fmla="*/ 215 w 346"/>
              <a:gd name="T15" fmla="*/ 261 h 346"/>
              <a:gd name="T16" fmla="*/ 215 w 346"/>
              <a:gd name="T17" fmla="*/ 177 h 346"/>
              <a:gd name="T18" fmla="*/ 215 w 346"/>
              <a:gd name="T19" fmla="*/ 93 h 346"/>
              <a:gd name="T20" fmla="*/ 142 w 346"/>
              <a:gd name="T21" fmla="*/ 135 h 346"/>
              <a:gd name="T22" fmla="*/ 69 w 346"/>
              <a:gd name="T23" fmla="*/ 17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2AAAE2"/>
          </a:solidFill>
          <a:ln>
            <a:noFill/>
          </a:ln>
          <a:extLst/>
        </p:spPr>
        <p:txBody>
          <a:bodyPr vert="horz" wrap="square" lIns="68553" tIns="34277" rIns="68553" bIns="34277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="" xmlns:a16="http://schemas.microsoft.com/office/drawing/2014/main" id="{586C7E78-BBFE-48FA-8A6E-205051DC22AD}"/>
              </a:ext>
            </a:extLst>
          </p:cNvPr>
          <p:cNvSpPr txBox="1"/>
          <p:nvPr/>
        </p:nvSpPr>
        <p:spPr>
          <a:xfrm flipH="1">
            <a:off x="10759833" y="3731230"/>
            <a:ext cx="71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+mn-ea"/>
                <a:ea typeface="+mn-ea"/>
              </a:rPr>
              <a:t>02</a:t>
            </a:r>
          </a:p>
        </p:txBody>
      </p:sp>
      <p:sp>
        <p:nvSpPr>
          <p:cNvPr id="14" name="TextBox 18">
            <a:extLst>
              <a:ext uri="{FF2B5EF4-FFF2-40B4-BE49-F238E27FC236}">
                <a16:creationId xmlns="" xmlns:a16="http://schemas.microsoft.com/office/drawing/2014/main" id="{66096AF7-7A06-47E9-B09E-5DCF748D77E4}"/>
              </a:ext>
            </a:extLst>
          </p:cNvPr>
          <p:cNvSpPr txBox="1"/>
          <p:nvPr/>
        </p:nvSpPr>
        <p:spPr>
          <a:xfrm>
            <a:off x="5047760" y="3770351"/>
            <a:ext cx="4989715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clique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的划分太过于局限，每一个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clique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的节点数量固定相同，是强连通的。这样会导致潜在社区被隐藏。因此应该找一种发掘弱连通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clique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的方法，从而也会大大降低计算复杂度。</a:t>
            </a:r>
          </a:p>
        </p:txBody>
      </p:sp>
      <p:sp>
        <p:nvSpPr>
          <p:cNvPr id="15" name="矩形 26">
            <a:extLst>
              <a:ext uri="{FF2B5EF4-FFF2-40B4-BE49-F238E27FC236}">
                <a16:creationId xmlns="" xmlns:a16="http://schemas.microsoft.com/office/drawing/2014/main" id="{42F2BDD7-1636-40CE-9C04-2811047EAD20}"/>
              </a:ext>
            </a:extLst>
          </p:cNvPr>
          <p:cNvSpPr/>
          <p:nvPr/>
        </p:nvSpPr>
        <p:spPr>
          <a:xfrm>
            <a:off x="7256208" y="3479281"/>
            <a:ext cx="2781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研究思路之第二步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4A1413AC-64E3-4FBC-BF95-F26F07080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622" y="858850"/>
            <a:ext cx="3148327" cy="5849060"/>
          </a:xfrm>
          <a:prstGeom prst="rect">
            <a:avLst/>
          </a:prstGeom>
        </p:spPr>
      </p:pic>
      <p:sp>
        <p:nvSpPr>
          <p:cNvPr id="17" name="Oval 6">
            <a:extLst>
              <a:ext uri="{FF2B5EF4-FFF2-40B4-BE49-F238E27FC236}">
                <a16:creationId xmlns="" xmlns:a16="http://schemas.microsoft.com/office/drawing/2014/main" id="{0D285188-D8FF-4770-8317-51E9FE9B3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2586" y="5162926"/>
            <a:ext cx="1012958" cy="1007949"/>
          </a:xfrm>
          <a:prstGeom prst="ellipse">
            <a:avLst/>
          </a:prstGeom>
          <a:solidFill>
            <a:srgbClr val="1D6295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68553" tIns="34277" rIns="68553" bIns="34277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8" name="Freeform 11">
            <a:extLst>
              <a:ext uri="{FF2B5EF4-FFF2-40B4-BE49-F238E27FC236}">
                <a16:creationId xmlns="" xmlns:a16="http://schemas.microsoft.com/office/drawing/2014/main" id="{60644CF6-43E9-4858-B816-800630AB8B3E}"/>
              </a:ext>
            </a:extLst>
          </p:cNvPr>
          <p:cNvSpPr>
            <a:spLocks noEditPoints="1"/>
          </p:cNvSpPr>
          <p:nvPr/>
        </p:nvSpPr>
        <p:spPr bwMode="auto">
          <a:xfrm>
            <a:off x="10279221" y="5522900"/>
            <a:ext cx="288000" cy="288000"/>
          </a:xfrm>
          <a:custGeom>
            <a:avLst/>
            <a:gdLst>
              <a:gd name="T0" fmla="*/ 173 w 346"/>
              <a:gd name="T1" fmla="*/ 0 h 346"/>
              <a:gd name="T2" fmla="*/ 0 w 346"/>
              <a:gd name="T3" fmla="*/ 173 h 346"/>
              <a:gd name="T4" fmla="*/ 173 w 346"/>
              <a:gd name="T5" fmla="*/ 346 h 346"/>
              <a:gd name="T6" fmla="*/ 346 w 346"/>
              <a:gd name="T7" fmla="*/ 173 h 346"/>
              <a:gd name="T8" fmla="*/ 173 w 346"/>
              <a:gd name="T9" fmla="*/ 0 h 346"/>
              <a:gd name="T10" fmla="*/ 69 w 346"/>
              <a:gd name="T11" fmla="*/ 177 h 346"/>
              <a:gd name="T12" fmla="*/ 142 w 346"/>
              <a:gd name="T13" fmla="*/ 219 h 346"/>
              <a:gd name="T14" fmla="*/ 215 w 346"/>
              <a:gd name="T15" fmla="*/ 261 h 346"/>
              <a:gd name="T16" fmla="*/ 215 w 346"/>
              <a:gd name="T17" fmla="*/ 177 h 346"/>
              <a:gd name="T18" fmla="*/ 215 w 346"/>
              <a:gd name="T19" fmla="*/ 93 h 346"/>
              <a:gd name="T20" fmla="*/ 142 w 346"/>
              <a:gd name="T21" fmla="*/ 135 h 346"/>
              <a:gd name="T22" fmla="*/ 69 w 346"/>
              <a:gd name="T23" fmla="*/ 17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78" y="0"/>
                  <a:pt x="0" y="78"/>
                  <a:pt x="0" y="173"/>
                </a:cubicBezTo>
                <a:cubicBezTo>
                  <a:pt x="0" y="269"/>
                  <a:pt x="78" y="346"/>
                  <a:pt x="173" y="346"/>
                </a:cubicBezTo>
                <a:cubicBezTo>
                  <a:pt x="269" y="346"/>
                  <a:pt x="346" y="269"/>
                  <a:pt x="346" y="173"/>
                </a:cubicBezTo>
                <a:cubicBezTo>
                  <a:pt x="346" y="78"/>
                  <a:pt x="269" y="0"/>
                  <a:pt x="173" y="0"/>
                </a:cubicBezTo>
                <a:close/>
                <a:moveTo>
                  <a:pt x="69" y="177"/>
                </a:moveTo>
                <a:lnTo>
                  <a:pt x="142" y="219"/>
                </a:lnTo>
                <a:lnTo>
                  <a:pt x="215" y="261"/>
                </a:lnTo>
                <a:lnTo>
                  <a:pt x="215" y="177"/>
                </a:lnTo>
                <a:lnTo>
                  <a:pt x="215" y="93"/>
                </a:lnTo>
                <a:lnTo>
                  <a:pt x="142" y="135"/>
                </a:lnTo>
                <a:lnTo>
                  <a:pt x="69" y="177"/>
                </a:lnTo>
                <a:close/>
              </a:path>
            </a:pathLst>
          </a:custGeom>
          <a:solidFill>
            <a:srgbClr val="2AAAE2"/>
          </a:solidFill>
          <a:ln>
            <a:noFill/>
          </a:ln>
          <a:extLst/>
        </p:spPr>
        <p:txBody>
          <a:bodyPr vert="horz" wrap="square" lIns="68553" tIns="34277" rIns="68553" bIns="34277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="" xmlns:a16="http://schemas.microsoft.com/office/drawing/2014/main" id="{A69E4106-E7B9-4CAD-BB97-02FCD5073CB0}"/>
              </a:ext>
            </a:extLst>
          </p:cNvPr>
          <p:cNvSpPr txBox="1"/>
          <p:nvPr/>
        </p:nvSpPr>
        <p:spPr>
          <a:xfrm flipH="1">
            <a:off x="10759833" y="5348381"/>
            <a:ext cx="71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+mn-ea"/>
                <a:ea typeface="+mn-ea"/>
              </a:rPr>
              <a:t>03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="" xmlns:a16="http://schemas.microsoft.com/office/drawing/2014/main" id="{7C624B77-D8AA-4119-8010-93C96511002E}"/>
              </a:ext>
            </a:extLst>
          </p:cNvPr>
          <p:cNvSpPr txBox="1"/>
          <p:nvPr/>
        </p:nvSpPr>
        <p:spPr>
          <a:xfrm>
            <a:off x="5047761" y="5461117"/>
            <a:ext cx="4989715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判断两个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clique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的相似度是基于共享的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个节点数量。但是在图计算领域有非常多的计算相似度的方法，也许会得到更好的效果。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6">
            <a:extLst>
              <a:ext uri="{FF2B5EF4-FFF2-40B4-BE49-F238E27FC236}">
                <a16:creationId xmlns="" xmlns:a16="http://schemas.microsoft.com/office/drawing/2014/main" id="{F2833DDA-A742-469D-A0A5-81C6390875E1}"/>
              </a:ext>
            </a:extLst>
          </p:cNvPr>
          <p:cNvSpPr/>
          <p:nvPr/>
        </p:nvSpPr>
        <p:spPr>
          <a:xfrm>
            <a:off x="7256208" y="5163715"/>
            <a:ext cx="2781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研究思路之第三步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BC56A2C-15E6-4404-A036-80489F32FAB7}"/>
              </a:ext>
            </a:extLst>
          </p:cNvPr>
          <p:cNvSpPr/>
          <p:nvPr/>
        </p:nvSpPr>
        <p:spPr>
          <a:xfrm>
            <a:off x="8831419" y="1090811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派系传播算法</a:t>
            </a:r>
          </a:p>
        </p:txBody>
      </p:sp>
    </p:spTree>
    <p:extLst>
      <p:ext uri="{BB962C8B-B14F-4D97-AF65-F5344CB8AC3E}">
        <p14:creationId xmlns:p14="http://schemas.microsoft.com/office/powerpoint/2010/main" val="1233570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3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5333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00"/>
                            </p:stCondLst>
                            <p:childTnLst>
                              <p:par>
                                <p:cTn id="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00"/>
                            </p:stCondLst>
                            <p:childTnLst>
                              <p:par>
                                <p:cTn id="3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4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00"/>
                            </p:stCondLst>
                            <p:childTnLst>
                              <p:par>
                                <p:cTn id="5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900"/>
                            </p:stCondLst>
                            <p:childTnLst>
                              <p:par>
                                <p:cTn id="6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200"/>
                            </p:stCondLst>
                            <p:childTnLst>
                              <p:par>
                                <p:cTn id="6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6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100"/>
                            </p:stCondLst>
                            <p:childTnLst>
                              <p:par>
                                <p:cTn id="7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600"/>
                            </p:stCondLst>
                            <p:childTnLst>
                              <p:par>
                                <p:cTn id="8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100"/>
                            </p:stCondLst>
                            <p:childTnLst>
                              <p:par>
                                <p:cTn id="9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400"/>
                            </p:stCondLst>
                            <p:childTnLst>
                              <p:par>
                                <p:cTn id="9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8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6" grpId="0" animBg="1"/>
      <p:bldP spid="7" grpId="0" animBg="1"/>
      <p:bldP spid="8" grpId="0"/>
      <p:bldP spid="9" grpId="0"/>
      <p:bldP spid="10" grpId="0"/>
      <p:bldP spid="11" grpId="0" animBg="1"/>
      <p:bldP spid="12" grpId="0" animBg="1"/>
      <p:bldP spid="13" grpId="0"/>
      <p:bldP spid="14" grpId="0"/>
      <p:bldP spid="15" grpId="0"/>
      <p:bldP spid="17" grpId="0" animBg="1"/>
      <p:bldP spid="18" grpId="0" animBg="1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关键技术及难点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id="{B2A64BE2-1C54-4ED8-8D97-0D8808C59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266" y="777313"/>
            <a:ext cx="6312501" cy="60806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0632992-D2E8-4A96-B1D8-CE3711037CB2}"/>
              </a:ext>
            </a:extLst>
          </p:cNvPr>
          <p:cNvSpPr/>
          <p:nvPr/>
        </p:nvSpPr>
        <p:spPr>
          <a:xfrm>
            <a:off x="485756" y="1131928"/>
            <a:ext cx="34163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改进的标签传播算法</a:t>
            </a:r>
            <a:endParaRPr lang="en-US" altLang="zh-CN" sz="2800" dirty="0">
              <a:solidFill>
                <a:srgbClr val="1D62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结果可视化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21FFBD4F-6EBC-4170-BC25-27EA418E5709}"/>
              </a:ext>
            </a:extLst>
          </p:cNvPr>
          <p:cNvSpPr/>
          <p:nvPr/>
        </p:nvSpPr>
        <p:spPr>
          <a:xfrm>
            <a:off x="9940375" y="6268465"/>
            <a:ext cx="20440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数据集：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karate.gml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1860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3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5333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13193" y="1313158"/>
            <a:ext cx="9838343" cy="1048165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5000">
              <a:solidFill>
                <a:srgbClr val="FFF9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95498" y="2902931"/>
            <a:ext cx="3107612" cy="3322420"/>
            <a:chOff x="1193800" y="3702493"/>
            <a:chExt cx="3708400" cy="2654300"/>
          </a:xfrm>
        </p:grpSpPr>
        <p:sp>
          <p:nvSpPr>
            <p:cNvPr id="7" name="矩形 6"/>
            <p:cNvSpPr/>
            <p:nvPr/>
          </p:nvSpPr>
          <p:spPr>
            <a:xfrm>
              <a:off x="1193800" y="3702493"/>
              <a:ext cx="3708400" cy="2654300"/>
            </a:xfrm>
            <a:prstGeom prst="rect">
              <a:avLst/>
            </a:prstGeom>
            <a:noFill/>
            <a:ln w="19050">
              <a:solidFill>
                <a:srgbClr val="1D629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06285" y="3873986"/>
              <a:ext cx="3448790" cy="196922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spcAft>
                  <a:spcPts val="2000"/>
                </a:spcAft>
                <a:defRPr sz="1600">
                  <a:solidFill>
                    <a:srgbClr val="591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 algn="ctr">
                <a:spcAft>
                  <a:spcPts val="1200"/>
                </a:spcAft>
              </a:pPr>
              <a:r>
                <a:rPr lang="zh-CN" altLang="en-US" sz="1800" dirty="0">
                  <a:solidFill>
                    <a:srgbClr val="0070C0"/>
                  </a:solidFill>
                </a:rPr>
                <a:t>社区发现本质是图的聚类</a:t>
              </a:r>
              <a:endParaRPr lang="en-US" altLang="zh-CN" sz="1800" dirty="0">
                <a:solidFill>
                  <a:srgbClr val="0070C0"/>
                </a:solidFill>
              </a:endParaRPr>
            </a:p>
            <a:p>
              <a:pPr lvl="0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为了获得鲁棒性好且稳定的聚类性能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人们提出了聚类集成算法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聚类集成被认为在很多方面都能够超越单个聚类算法的性能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如鲁棒性等。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2349304" y="1483297"/>
            <a:ext cx="7366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FD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将集成学习思想应用于社区发现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061044" y="4202266"/>
            <a:ext cx="1267419" cy="802540"/>
            <a:chOff x="3849340" y="3329940"/>
            <a:chExt cx="950564" cy="601905"/>
          </a:xfrm>
        </p:grpSpPr>
        <p:sp>
          <p:nvSpPr>
            <p:cNvPr id="11" name="任意多边形 10"/>
            <p:cNvSpPr/>
            <p:nvPr/>
          </p:nvSpPr>
          <p:spPr>
            <a:xfrm rot="5400000">
              <a:off x="4035122" y="3167063"/>
              <a:ext cx="601905" cy="927659"/>
            </a:xfrm>
            <a:custGeom>
              <a:avLst/>
              <a:gdLst>
                <a:gd name="connsiteX0" fmla="*/ 0 w 601905"/>
                <a:gd name="connsiteY0" fmla="*/ 218999 h 927659"/>
                <a:gd name="connsiteX1" fmla="*/ 300953 w 601905"/>
                <a:gd name="connsiteY1" fmla="*/ 0 h 927659"/>
                <a:gd name="connsiteX2" fmla="*/ 601905 w 601905"/>
                <a:gd name="connsiteY2" fmla="*/ 218999 h 927659"/>
                <a:gd name="connsiteX3" fmla="*/ 522142 w 601905"/>
                <a:gd name="connsiteY3" fmla="*/ 218999 h 927659"/>
                <a:gd name="connsiteX4" fmla="*/ 522142 w 601905"/>
                <a:gd name="connsiteY4" fmla="*/ 927659 h 927659"/>
                <a:gd name="connsiteX5" fmla="*/ 123001 w 601905"/>
                <a:gd name="connsiteY5" fmla="*/ 927659 h 927659"/>
                <a:gd name="connsiteX6" fmla="*/ 123001 w 601905"/>
                <a:gd name="connsiteY6" fmla="*/ 218999 h 92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1905" h="927659">
                  <a:moveTo>
                    <a:pt x="0" y="218999"/>
                  </a:moveTo>
                  <a:lnTo>
                    <a:pt x="300953" y="0"/>
                  </a:lnTo>
                  <a:lnTo>
                    <a:pt x="601905" y="218999"/>
                  </a:lnTo>
                  <a:lnTo>
                    <a:pt x="522142" y="218999"/>
                  </a:lnTo>
                  <a:lnTo>
                    <a:pt x="522142" y="927659"/>
                  </a:lnTo>
                  <a:lnTo>
                    <a:pt x="123001" y="927659"/>
                  </a:lnTo>
                  <a:lnTo>
                    <a:pt x="123001" y="218999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1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49340" y="3495888"/>
              <a:ext cx="907941" cy="3000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FFFDF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如何实现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6038612" y="2953731"/>
            <a:ext cx="5263628" cy="3322420"/>
          </a:xfrm>
          <a:prstGeom prst="rect">
            <a:avLst/>
          </a:prstGeom>
          <a:noFill/>
          <a:ln w="19050">
            <a:solidFill>
              <a:srgbClr val="1D629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grpSp>
        <p:nvGrpSpPr>
          <p:cNvPr id="14" name="组合 13"/>
          <p:cNvGrpSpPr/>
          <p:nvPr/>
        </p:nvGrpSpPr>
        <p:grpSpPr>
          <a:xfrm>
            <a:off x="5486399" y="3096411"/>
            <a:ext cx="5738326" cy="729816"/>
            <a:chOff x="4910462" y="2361891"/>
            <a:chExt cx="3162913" cy="384294"/>
          </a:xfrm>
        </p:grpSpPr>
        <p:sp>
          <p:nvSpPr>
            <p:cNvPr id="15" name="矩形 14"/>
            <p:cNvSpPr/>
            <p:nvPr/>
          </p:nvSpPr>
          <p:spPr>
            <a:xfrm>
              <a:off x="5531475" y="2361891"/>
              <a:ext cx="2541900" cy="384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为了节约计算成本，采用最简单的</a:t>
              </a:r>
              <a:r>
                <a:rPr lang="en-US" altLang="zh-CN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LPA</a:t>
              </a: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算法生成</a:t>
              </a:r>
              <a:r>
                <a:rPr lang="en-US" altLang="zh-CN" sz="1467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种社区划分方案。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910462" y="2367059"/>
              <a:ext cx="572877" cy="379126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个体聚类的产生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486399" y="4157964"/>
            <a:ext cx="5738326" cy="729815"/>
            <a:chOff x="4726137" y="3195630"/>
            <a:chExt cx="3293414" cy="547361"/>
          </a:xfrm>
        </p:grpSpPr>
        <p:sp>
          <p:nvSpPr>
            <p:cNvPr id="18" name="文本框 17"/>
            <p:cNvSpPr txBox="1"/>
            <p:nvPr/>
          </p:nvSpPr>
          <p:spPr>
            <a:xfrm>
              <a:off x="5346848" y="3195630"/>
              <a:ext cx="2672703" cy="547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不能采用平等的方式对所有的个体聚类进行集成，所有我们采用</a:t>
              </a:r>
              <a:r>
                <a:rPr lang="en-US" altLang="zh-CN" sz="1467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CCChooser</a:t>
              </a: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从多个社区划分方案种选出</a:t>
              </a:r>
              <a:r>
                <a:rPr lang="en-US" altLang="zh-CN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种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4726137" y="3199311"/>
              <a:ext cx="620712" cy="540000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个体聚类的选取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486397" y="5110369"/>
            <a:ext cx="5729683" cy="796301"/>
            <a:chOff x="4726136" y="3909938"/>
            <a:chExt cx="3288454" cy="597226"/>
          </a:xfrm>
        </p:grpSpPr>
        <p:sp>
          <p:nvSpPr>
            <p:cNvPr id="21" name="文本框 20"/>
            <p:cNvSpPr txBox="1"/>
            <p:nvPr/>
          </p:nvSpPr>
          <p:spPr>
            <a:xfrm>
              <a:off x="5341887" y="3909938"/>
              <a:ext cx="2672703" cy="547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根据选取的各个体聚类所包含簇的关系建立簇相似图</a:t>
              </a:r>
              <a:r>
                <a:rPr lang="en-US" altLang="zh-CN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然后通过层次软聚类来实现聚类集成。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4726136" y="3967164"/>
              <a:ext cx="620712" cy="540000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个人聚类的集成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471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3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5333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4" decel="5333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15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50"/>
                            </p:stCondLst>
                            <p:childTnLst>
                              <p:par>
                                <p:cTn id="31" presetID="2" presetClass="entr" presetSubtype="8" decel="5333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4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9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4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4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4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9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419600" y="2266950"/>
            <a:ext cx="0" cy="232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"/>
          <p:cNvSpPr txBox="1"/>
          <p:nvPr/>
        </p:nvSpPr>
        <p:spPr>
          <a:xfrm>
            <a:off x="4657022" y="2368560"/>
            <a:ext cx="6016061" cy="80789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r>
              <a:rPr lang="en-US" altLang="zh-CN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、收获和总结</a:t>
            </a:r>
          </a:p>
        </p:txBody>
      </p:sp>
      <p:sp>
        <p:nvSpPr>
          <p:cNvPr id="16" name="椭圆 15"/>
          <p:cNvSpPr/>
          <p:nvPr/>
        </p:nvSpPr>
        <p:spPr>
          <a:xfrm>
            <a:off x="4914900" y="3508173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52616" y="343150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学会了什么</a:t>
            </a:r>
          </a:p>
        </p:txBody>
      </p:sp>
      <p:pic>
        <p:nvPicPr>
          <p:cNvPr id="11" name="图片 2" descr="标志 圆型">
            <a:extLst>
              <a:ext uri="{FF2B5EF4-FFF2-40B4-BE49-F238E27FC236}">
                <a16:creationId xmlns="" xmlns:a16="http://schemas.microsoft.com/office/drawing/2014/main" id="{1AD2583C-63F3-42BF-877D-24A845D5A3FB}"/>
              </a:ext>
            </a:extLst>
          </p:cNvPr>
          <p:cNvPicPr/>
          <p:nvPr/>
        </p:nvPicPr>
        <p:blipFill>
          <a:blip r:embed="rId3" cstate="print">
            <a:lum bright="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767" y="2475000"/>
            <a:ext cx="1908000" cy="1908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12182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5333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925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25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收获与总结</a:t>
            </a:r>
            <a:endParaRPr lang="zh-CN" altLang="en-US" sz="2667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11424" y="1462504"/>
            <a:ext cx="2027719" cy="1152128"/>
          </a:xfrm>
          <a:prstGeom prst="rect">
            <a:avLst/>
          </a:prstGeom>
          <a:solidFill>
            <a:srgbClr val="1D629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文献</a:t>
            </a:r>
          </a:p>
        </p:txBody>
      </p:sp>
      <p:sp>
        <p:nvSpPr>
          <p:cNvPr id="6" name="等腰三角形 5"/>
          <p:cNvSpPr/>
          <p:nvPr/>
        </p:nvSpPr>
        <p:spPr>
          <a:xfrm rot="19800000" flipH="1">
            <a:off x="2975455" y="1846548"/>
            <a:ext cx="445489" cy="384043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564294" y="1432548"/>
            <a:ext cx="7950373" cy="1212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知道如何去看科研文献，如何对文献进行分类，如何总结每篇文献中的创新点，知道了读文献时一定要注重摘要、实验方法和结论，以及最后的讨论部分（因为作者通常会在这里论述本实验本研究的不足以及改进方法，给未来的研究指明方向）。</a:t>
            </a:r>
          </a:p>
        </p:txBody>
      </p:sp>
      <p:sp>
        <p:nvSpPr>
          <p:cNvPr id="8" name="矩形 7"/>
          <p:cNvSpPr/>
          <p:nvPr/>
        </p:nvSpPr>
        <p:spPr>
          <a:xfrm>
            <a:off x="911424" y="2674544"/>
            <a:ext cx="2027719" cy="1152128"/>
          </a:xfrm>
          <a:prstGeom prst="rect">
            <a:avLst/>
          </a:prstGeom>
          <a:solidFill>
            <a:srgbClr val="1D629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编码</a:t>
            </a:r>
          </a:p>
        </p:txBody>
      </p:sp>
      <p:sp>
        <p:nvSpPr>
          <p:cNvPr id="9" name="等腰三角形 8"/>
          <p:cNvSpPr/>
          <p:nvPr/>
        </p:nvSpPr>
        <p:spPr>
          <a:xfrm rot="19800000" flipH="1">
            <a:off x="2975455" y="3058588"/>
            <a:ext cx="445489" cy="384043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auto">
          <a:xfrm>
            <a:off x="3564294" y="2846682"/>
            <a:ext cx="7950373" cy="85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通过此次项目，知道了时间复杂度和空间复杂度对程序的性能有极大的影响，所以在编写程序时一定时注意代码的优化。</a:t>
            </a:r>
          </a:p>
        </p:txBody>
      </p:sp>
      <p:sp>
        <p:nvSpPr>
          <p:cNvPr id="11" name="矩形 10"/>
          <p:cNvSpPr/>
          <p:nvPr/>
        </p:nvSpPr>
        <p:spPr>
          <a:xfrm>
            <a:off x="911424" y="3884080"/>
            <a:ext cx="2027719" cy="1152128"/>
          </a:xfrm>
          <a:prstGeom prst="rect">
            <a:avLst/>
          </a:prstGeom>
          <a:solidFill>
            <a:srgbClr val="1D629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创新</a:t>
            </a:r>
          </a:p>
        </p:txBody>
      </p:sp>
      <p:sp>
        <p:nvSpPr>
          <p:cNvPr id="12" name="等腰三角形 11"/>
          <p:cNvSpPr/>
          <p:nvPr/>
        </p:nvSpPr>
        <p:spPr>
          <a:xfrm rot="19800000" flipH="1">
            <a:off x="2975455" y="4268124"/>
            <a:ext cx="445489" cy="384043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3564294" y="4056218"/>
            <a:ext cx="7950373" cy="85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大量的阅读别人的论文，了解到了该如何在已有的研究基础上进行创新，如何改进现有的算法使其拥有更好的稳定性以及更快的收敛。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	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11424" y="5096120"/>
            <a:ext cx="2027719" cy="1152128"/>
          </a:xfrm>
          <a:prstGeom prst="rect">
            <a:avLst/>
          </a:prstGeom>
          <a:solidFill>
            <a:srgbClr val="1D629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合作</a:t>
            </a:r>
          </a:p>
        </p:txBody>
      </p:sp>
      <p:sp>
        <p:nvSpPr>
          <p:cNvPr id="15" name="等腰三角形 14"/>
          <p:cNvSpPr/>
          <p:nvPr/>
        </p:nvSpPr>
        <p:spPr>
          <a:xfrm rot="19800000" flipH="1">
            <a:off x="2975455" y="5480164"/>
            <a:ext cx="445489" cy="384043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6" name="文本框 7"/>
          <p:cNvSpPr txBox="1">
            <a:spLocks noChangeArrowheads="1"/>
          </p:cNvSpPr>
          <p:nvPr/>
        </p:nvSpPr>
        <p:spPr bwMode="auto">
          <a:xfrm>
            <a:off x="3487114" y="5268258"/>
            <a:ext cx="8027554" cy="85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</a:rPr>
              <a:t>原来基本上都是一个人完成一整个项目，现在知道一组人如何去完成一个项目，该如何分工、如何配合、如何整合。</a:t>
            </a:r>
          </a:p>
        </p:txBody>
      </p:sp>
    </p:spTree>
    <p:extLst>
      <p:ext uri="{BB962C8B-B14F-4D97-AF65-F5344CB8AC3E}">
        <p14:creationId xmlns:p14="http://schemas.microsoft.com/office/powerpoint/2010/main" val="652502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3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5333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5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5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8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35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7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75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1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6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71715" y="1672712"/>
            <a:ext cx="12826584" cy="3771900"/>
          </a:xfrm>
          <a:prstGeom prst="roundRect">
            <a:avLst>
              <a:gd name="adj" fmla="val 50000"/>
            </a:avLst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28815" y="624962"/>
            <a:ext cx="2247900" cy="22479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92100" dist="1524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98208" y="2375257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</a:p>
        </p:txBody>
      </p:sp>
      <p:sp>
        <p:nvSpPr>
          <p:cNvPr id="8" name="TextBox 10"/>
          <p:cNvSpPr txBox="1"/>
          <p:nvPr/>
        </p:nvSpPr>
        <p:spPr>
          <a:xfrm>
            <a:off x="6096000" y="3944917"/>
            <a:ext cx="4425240" cy="584751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sz="3200" spc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信息科学与技术学院</a:t>
            </a:r>
            <a:endParaRPr lang="en-US" altLang="zh-CN" sz="3200" spc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192163" y="5812848"/>
            <a:ext cx="2926012" cy="484463"/>
            <a:chOff x="8655444" y="6069066"/>
            <a:chExt cx="2926012" cy="484463"/>
          </a:xfrm>
        </p:grpSpPr>
        <p:sp>
          <p:nvSpPr>
            <p:cNvPr id="14" name="Freeform 7"/>
            <p:cNvSpPr>
              <a:spLocks noChangeAspect="1" noEditPoints="1"/>
            </p:cNvSpPr>
            <p:nvPr/>
          </p:nvSpPr>
          <p:spPr bwMode="auto">
            <a:xfrm>
              <a:off x="8655444" y="6069066"/>
              <a:ext cx="462900" cy="466244"/>
            </a:xfrm>
            <a:custGeom>
              <a:avLst/>
              <a:gdLst>
                <a:gd name="T0" fmla="*/ 661 w 904"/>
                <a:gd name="T1" fmla="*/ 461 h 905"/>
                <a:gd name="T2" fmla="*/ 661 w 904"/>
                <a:gd name="T3" fmla="*/ 339 h 905"/>
                <a:gd name="T4" fmla="*/ 605 w 904"/>
                <a:gd name="T5" fmla="*/ 339 h 905"/>
                <a:gd name="T6" fmla="*/ 605 w 904"/>
                <a:gd name="T7" fmla="*/ 461 h 905"/>
                <a:gd name="T8" fmla="*/ 456 w 904"/>
                <a:gd name="T9" fmla="*/ 610 h 905"/>
                <a:gd name="T10" fmla="*/ 453 w 904"/>
                <a:gd name="T11" fmla="*/ 610 h 905"/>
                <a:gd name="T12" fmla="*/ 452 w 904"/>
                <a:gd name="T13" fmla="*/ 610 h 905"/>
                <a:gd name="T14" fmla="*/ 451 w 904"/>
                <a:gd name="T15" fmla="*/ 610 h 905"/>
                <a:gd name="T16" fmla="*/ 448 w 904"/>
                <a:gd name="T17" fmla="*/ 610 h 905"/>
                <a:gd name="T18" fmla="*/ 299 w 904"/>
                <a:gd name="T19" fmla="*/ 461 h 905"/>
                <a:gd name="T20" fmla="*/ 299 w 904"/>
                <a:gd name="T21" fmla="*/ 339 h 905"/>
                <a:gd name="T22" fmla="*/ 244 w 904"/>
                <a:gd name="T23" fmla="*/ 339 h 905"/>
                <a:gd name="T24" fmla="*/ 244 w 904"/>
                <a:gd name="T25" fmla="*/ 461 h 905"/>
                <a:gd name="T26" fmla="*/ 419 w 904"/>
                <a:gd name="T27" fmla="*/ 664 h 905"/>
                <a:gd name="T28" fmla="*/ 419 w 904"/>
                <a:gd name="T29" fmla="*/ 752 h 905"/>
                <a:gd name="T30" fmla="*/ 295 w 904"/>
                <a:gd name="T31" fmla="*/ 787 h 905"/>
                <a:gd name="T32" fmla="*/ 610 w 904"/>
                <a:gd name="T33" fmla="*/ 787 h 905"/>
                <a:gd name="T34" fmla="*/ 484 w 904"/>
                <a:gd name="T35" fmla="*/ 751 h 905"/>
                <a:gd name="T36" fmla="*/ 484 w 904"/>
                <a:gd name="T37" fmla="*/ 664 h 905"/>
                <a:gd name="T38" fmla="*/ 661 w 904"/>
                <a:gd name="T39" fmla="*/ 461 h 905"/>
                <a:gd name="T40" fmla="*/ 450 w 904"/>
                <a:gd name="T41" fmla="*/ 558 h 905"/>
                <a:gd name="T42" fmla="*/ 452 w 904"/>
                <a:gd name="T43" fmla="*/ 558 h 905"/>
                <a:gd name="T44" fmla="*/ 454 w 904"/>
                <a:gd name="T45" fmla="*/ 558 h 905"/>
                <a:gd name="T46" fmla="*/ 554 w 904"/>
                <a:gd name="T47" fmla="*/ 459 h 905"/>
                <a:gd name="T48" fmla="*/ 554 w 904"/>
                <a:gd name="T49" fmla="*/ 218 h 905"/>
                <a:gd name="T50" fmla="*/ 454 w 904"/>
                <a:gd name="T51" fmla="*/ 118 h 905"/>
                <a:gd name="T52" fmla="*/ 452 w 904"/>
                <a:gd name="T53" fmla="*/ 118 h 905"/>
                <a:gd name="T54" fmla="*/ 450 w 904"/>
                <a:gd name="T55" fmla="*/ 118 h 905"/>
                <a:gd name="T56" fmla="*/ 351 w 904"/>
                <a:gd name="T57" fmla="*/ 218 h 905"/>
                <a:gd name="T58" fmla="*/ 351 w 904"/>
                <a:gd name="T59" fmla="*/ 459 h 905"/>
                <a:gd name="T60" fmla="*/ 450 w 904"/>
                <a:gd name="T61" fmla="*/ 558 h 905"/>
                <a:gd name="T62" fmla="*/ 452 w 904"/>
                <a:gd name="T63" fmla="*/ 0 h 905"/>
                <a:gd name="T64" fmla="*/ 904 w 904"/>
                <a:gd name="T65" fmla="*/ 453 h 905"/>
                <a:gd name="T66" fmla="*/ 452 w 904"/>
                <a:gd name="T67" fmla="*/ 905 h 905"/>
                <a:gd name="T68" fmla="*/ 0 w 904"/>
                <a:gd name="T69" fmla="*/ 453 h 905"/>
                <a:gd name="T70" fmla="*/ 452 w 904"/>
                <a:gd name="T71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4" h="905">
                  <a:moveTo>
                    <a:pt x="661" y="461"/>
                  </a:moveTo>
                  <a:lnTo>
                    <a:pt x="661" y="339"/>
                  </a:lnTo>
                  <a:cubicBezTo>
                    <a:pt x="661" y="304"/>
                    <a:pt x="605" y="304"/>
                    <a:pt x="605" y="339"/>
                  </a:cubicBezTo>
                  <a:lnTo>
                    <a:pt x="605" y="461"/>
                  </a:lnTo>
                  <a:cubicBezTo>
                    <a:pt x="605" y="543"/>
                    <a:pt x="538" y="610"/>
                    <a:pt x="456" y="610"/>
                  </a:cubicBezTo>
                  <a:cubicBezTo>
                    <a:pt x="455" y="610"/>
                    <a:pt x="454" y="610"/>
                    <a:pt x="453" y="610"/>
                  </a:cubicBezTo>
                  <a:lnTo>
                    <a:pt x="452" y="610"/>
                  </a:lnTo>
                  <a:lnTo>
                    <a:pt x="451" y="610"/>
                  </a:lnTo>
                  <a:cubicBezTo>
                    <a:pt x="450" y="610"/>
                    <a:pt x="449" y="610"/>
                    <a:pt x="448" y="610"/>
                  </a:cubicBezTo>
                  <a:cubicBezTo>
                    <a:pt x="366" y="610"/>
                    <a:pt x="299" y="543"/>
                    <a:pt x="299" y="461"/>
                  </a:cubicBezTo>
                  <a:lnTo>
                    <a:pt x="299" y="339"/>
                  </a:lnTo>
                  <a:cubicBezTo>
                    <a:pt x="299" y="304"/>
                    <a:pt x="244" y="304"/>
                    <a:pt x="244" y="339"/>
                  </a:cubicBezTo>
                  <a:cubicBezTo>
                    <a:pt x="244" y="355"/>
                    <a:pt x="244" y="461"/>
                    <a:pt x="244" y="461"/>
                  </a:cubicBezTo>
                  <a:cubicBezTo>
                    <a:pt x="244" y="564"/>
                    <a:pt x="320" y="650"/>
                    <a:pt x="419" y="664"/>
                  </a:cubicBezTo>
                  <a:lnTo>
                    <a:pt x="419" y="752"/>
                  </a:lnTo>
                  <a:lnTo>
                    <a:pt x="295" y="787"/>
                  </a:lnTo>
                  <a:lnTo>
                    <a:pt x="610" y="787"/>
                  </a:lnTo>
                  <a:lnTo>
                    <a:pt x="484" y="751"/>
                  </a:lnTo>
                  <a:lnTo>
                    <a:pt x="484" y="664"/>
                  </a:lnTo>
                  <a:cubicBezTo>
                    <a:pt x="584" y="650"/>
                    <a:pt x="661" y="564"/>
                    <a:pt x="661" y="461"/>
                  </a:cubicBezTo>
                  <a:close/>
                  <a:moveTo>
                    <a:pt x="450" y="558"/>
                  </a:moveTo>
                  <a:cubicBezTo>
                    <a:pt x="451" y="558"/>
                    <a:pt x="451" y="558"/>
                    <a:pt x="452" y="558"/>
                  </a:cubicBezTo>
                  <a:cubicBezTo>
                    <a:pt x="453" y="558"/>
                    <a:pt x="453" y="558"/>
                    <a:pt x="454" y="558"/>
                  </a:cubicBezTo>
                  <a:cubicBezTo>
                    <a:pt x="509" y="558"/>
                    <a:pt x="554" y="514"/>
                    <a:pt x="554" y="459"/>
                  </a:cubicBezTo>
                  <a:lnTo>
                    <a:pt x="554" y="218"/>
                  </a:lnTo>
                  <a:cubicBezTo>
                    <a:pt x="554" y="163"/>
                    <a:pt x="509" y="118"/>
                    <a:pt x="454" y="118"/>
                  </a:cubicBezTo>
                  <a:cubicBezTo>
                    <a:pt x="453" y="118"/>
                    <a:pt x="453" y="118"/>
                    <a:pt x="452" y="118"/>
                  </a:cubicBezTo>
                  <a:cubicBezTo>
                    <a:pt x="452" y="118"/>
                    <a:pt x="451" y="118"/>
                    <a:pt x="450" y="118"/>
                  </a:cubicBezTo>
                  <a:cubicBezTo>
                    <a:pt x="395" y="118"/>
                    <a:pt x="351" y="163"/>
                    <a:pt x="351" y="218"/>
                  </a:cubicBezTo>
                  <a:lnTo>
                    <a:pt x="351" y="459"/>
                  </a:lnTo>
                  <a:cubicBezTo>
                    <a:pt x="351" y="514"/>
                    <a:pt x="395" y="558"/>
                    <a:pt x="450" y="558"/>
                  </a:cubicBezTo>
                  <a:close/>
                  <a:moveTo>
                    <a:pt x="452" y="0"/>
                  </a:moveTo>
                  <a:cubicBezTo>
                    <a:pt x="702" y="0"/>
                    <a:pt x="904" y="203"/>
                    <a:pt x="904" y="453"/>
                  </a:cubicBezTo>
                  <a:cubicBezTo>
                    <a:pt x="904" y="702"/>
                    <a:pt x="702" y="905"/>
                    <a:pt x="452" y="905"/>
                  </a:cubicBezTo>
                  <a:cubicBezTo>
                    <a:pt x="202" y="905"/>
                    <a:pt x="0" y="702"/>
                    <a:pt x="0" y="453"/>
                  </a:cubicBezTo>
                  <a:cubicBezTo>
                    <a:pt x="0" y="203"/>
                    <a:pt x="202" y="0"/>
                    <a:pt x="45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67" b="1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6"/>
            <p:cNvSpPr txBox="1"/>
            <p:nvPr/>
          </p:nvSpPr>
          <p:spPr>
            <a:xfrm>
              <a:off x="9242403" y="6091888"/>
              <a:ext cx="2339053" cy="461641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accent2"/>
                  </a:solidFill>
                  <a:latin typeface="+mn-ea"/>
                  <a:ea typeface="+mn-ea"/>
                </a:defRPr>
              </a:lvl1pPr>
            </a:lstStyle>
            <a:p>
              <a:r>
                <a:rPr lang="zh-CN" altLang="en-US" sz="2400" b="1" dirty="0">
                  <a:solidFill>
                    <a:srgbClr val="1D62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答辩人：黎家昊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685943" y="5824258"/>
            <a:ext cx="3941408" cy="484463"/>
            <a:chOff x="8807150" y="5287200"/>
            <a:chExt cx="3941408" cy="484463"/>
          </a:xfrm>
        </p:grpSpPr>
        <p:sp>
          <p:nvSpPr>
            <p:cNvPr id="12" name="TextBox 7"/>
            <p:cNvSpPr txBox="1"/>
            <p:nvPr/>
          </p:nvSpPr>
          <p:spPr>
            <a:xfrm>
              <a:off x="9394803" y="5310022"/>
              <a:ext cx="3353755" cy="461641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/>
            <a:p>
              <a:r>
                <a:rPr lang="zh-CN" altLang="en-US" sz="2400" b="1" dirty="0">
                  <a:solidFill>
                    <a:srgbClr val="1D62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指导老师：陈红梅老师 </a:t>
              </a:r>
            </a:p>
          </p:txBody>
        </p:sp>
        <p:sp>
          <p:nvSpPr>
            <p:cNvPr id="13" name="Freeform 8"/>
            <p:cNvSpPr>
              <a:spLocks noChangeAspect="1" noEditPoints="1"/>
            </p:cNvSpPr>
            <p:nvPr/>
          </p:nvSpPr>
          <p:spPr bwMode="auto">
            <a:xfrm>
              <a:off x="8807150" y="5287200"/>
              <a:ext cx="464288" cy="466246"/>
            </a:xfrm>
            <a:custGeom>
              <a:avLst/>
              <a:gdLst>
                <a:gd name="T0" fmla="*/ 422 w 422"/>
                <a:gd name="T1" fmla="*/ 211 h 422"/>
                <a:gd name="T2" fmla="*/ 0 w 422"/>
                <a:gd name="T3" fmla="*/ 211 h 422"/>
                <a:gd name="T4" fmla="*/ 340 w 422"/>
                <a:gd name="T5" fmla="*/ 117 h 422"/>
                <a:gd name="T6" fmla="*/ 345 w 422"/>
                <a:gd name="T7" fmla="*/ 123 h 422"/>
                <a:gd name="T8" fmla="*/ 344 w 422"/>
                <a:gd name="T9" fmla="*/ 226 h 422"/>
                <a:gd name="T10" fmla="*/ 340 w 422"/>
                <a:gd name="T11" fmla="*/ 227 h 422"/>
                <a:gd name="T12" fmla="*/ 217 w 422"/>
                <a:gd name="T13" fmla="*/ 226 h 422"/>
                <a:gd name="T14" fmla="*/ 215 w 422"/>
                <a:gd name="T15" fmla="*/ 222 h 422"/>
                <a:gd name="T16" fmla="*/ 286 w 422"/>
                <a:gd name="T17" fmla="*/ 164 h 422"/>
                <a:gd name="T18" fmla="*/ 215 w 422"/>
                <a:gd name="T19" fmla="*/ 171 h 422"/>
                <a:gd name="T20" fmla="*/ 217 w 422"/>
                <a:gd name="T21" fmla="*/ 119 h 422"/>
                <a:gd name="T22" fmla="*/ 220 w 422"/>
                <a:gd name="T23" fmla="*/ 117 h 422"/>
                <a:gd name="T24" fmla="*/ 220 w 422"/>
                <a:gd name="T25" fmla="*/ 96 h 422"/>
                <a:gd name="T26" fmla="*/ 202 w 422"/>
                <a:gd name="T27" fmla="*/ 104 h 422"/>
                <a:gd name="T28" fmla="*/ 194 w 422"/>
                <a:gd name="T29" fmla="*/ 174 h 422"/>
                <a:gd name="T30" fmla="*/ 186 w 422"/>
                <a:gd name="T31" fmla="*/ 166 h 422"/>
                <a:gd name="T32" fmla="*/ 137 w 422"/>
                <a:gd name="T33" fmla="*/ 151 h 422"/>
                <a:gd name="T34" fmla="*/ 54 w 422"/>
                <a:gd name="T35" fmla="*/ 173 h 422"/>
                <a:gd name="T36" fmla="*/ 77 w 422"/>
                <a:gd name="T37" fmla="*/ 243 h 422"/>
                <a:gd name="T38" fmla="*/ 81 w 422"/>
                <a:gd name="T39" fmla="*/ 192 h 422"/>
                <a:gd name="T40" fmla="*/ 81 w 422"/>
                <a:gd name="T41" fmla="*/ 256 h 422"/>
                <a:gd name="T42" fmla="*/ 106 w 422"/>
                <a:gd name="T43" fmla="*/ 350 h 422"/>
                <a:gd name="T44" fmla="*/ 112 w 422"/>
                <a:gd name="T45" fmla="*/ 272 h 422"/>
                <a:gd name="T46" fmla="*/ 137 w 422"/>
                <a:gd name="T47" fmla="*/ 350 h 422"/>
                <a:gd name="T48" fmla="*/ 137 w 422"/>
                <a:gd name="T49" fmla="*/ 256 h 422"/>
                <a:gd name="T50" fmla="*/ 137 w 422"/>
                <a:gd name="T51" fmla="*/ 192 h 422"/>
                <a:gd name="T52" fmla="*/ 162 w 422"/>
                <a:gd name="T53" fmla="*/ 192 h 422"/>
                <a:gd name="T54" fmla="*/ 186 w 422"/>
                <a:gd name="T55" fmla="*/ 185 h 422"/>
                <a:gd name="T56" fmla="*/ 194 w 422"/>
                <a:gd name="T57" fmla="*/ 222 h 422"/>
                <a:gd name="T58" fmla="*/ 202 w 422"/>
                <a:gd name="T59" fmla="*/ 240 h 422"/>
                <a:gd name="T60" fmla="*/ 220 w 422"/>
                <a:gd name="T61" fmla="*/ 248 h 422"/>
                <a:gd name="T62" fmla="*/ 359 w 422"/>
                <a:gd name="T63" fmla="*/ 240 h 422"/>
                <a:gd name="T64" fmla="*/ 366 w 422"/>
                <a:gd name="T65" fmla="*/ 222 h 422"/>
                <a:gd name="T66" fmla="*/ 359 w 422"/>
                <a:gd name="T67" fmla="*/ 104 h 422"/>
                <a:gd name="T68" fmla="*/ 220 w 422"/>
                <a:gd name="T69" fmla="*/ 96 h 422"/>
                <a:gd name="T70" fmla="*/ 344 w 422"/>
                <a:gd name="T71" fmla="*/ 277 h 422"/>
                <a:gd name="T72" fmla="*/ 346 w 422"/>
                <a:gd name="T73" fmla="*/ 351 h 422"/>
                <a:gd name="T74" fmla="*/ 298 w 422"/>
                <a:gd name="T75" fmla="*/ 277 h 422"/>
                <a:gd name="T76" fmla="*/ 250 w 422"/>
                <a:gd name="T77" fmla="*/ 351 h 422"/>
                <a:gd name="T78" fmla="*/ 244 w 422"/>
                <a:gd name="T79" fmla="*/ 277 h 422"/>
                <a:gd name="T80" fmla="*/ 221 w 422"/>
                <a:gd name="T81" fmla="*/ 254 h 422"/>
                <a:gd name="T82" fmla="*/ 109 w 422"/>
                <a:gd name="T83" fmla="*/ 75 h 422"/>
                <a:gd name="T84" fmla="*/ 109 w 422"/>
                <a:gd name="T85" fmla="*/ 146 h 422"/>
                <a:gd name="T86" fmla="*/ 109 w 422"/>
                <a:gd name="T87" fmla="*/ 7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2" h="422">
                  <a:moveTo>
                    <a:pt x="211" y="0"/>
                  </a:moveTo>
                  <a:cubicBezTo>
                    <a:pt x="327" y="0"/>
                    <a:pt x="422" y="94"/>
                    <a:pt x="422" y="211"/>
                  </a:cubicBezTo>
                  <a:cubicBezTo>
                    <a:pt x="422" y="327"/>
                    <a:pt x="327" y="422"/>
                    <a:pt x="211" y="422"/>
                  </a:cubicBezTo>
                  <a:cubicBezTo>
                    <a:pt x="94" y="422"/>
                    <a:pt x="0" y="327"/>
                    <a:pt x="0" y="211"/>
                  </a:cubicBezTo>
                  <a:cubicBezTo>
                    <a:pt x="0" y="94"/>
                    <a:pt x="94" y="0"/>
                    <a:pt x="211" y="0"/>
                  </a:cubicBezTo>
                  <a:close/>
                  <a:moveTo>
                    <a:pt x="340" y="117"/>
                  </a:moveTo>
                  <a:cubicBezTo>
                    <a:pt x="341" y="117"/>
                    <a:pt x="343" y="118"/>
                    <a:pt x="344" y="119"/>
                  </a:cubicBezTo>
                  <a:cubicBezTo>
                    <a:pt x="345" y="120"/>
                    <a:pt x="345" y="121"/>
                    <a:pt x="345" y="123"/>
                  </a:cubicBezTo>
                  <a:lnTo>
                    <a:pt x="345" y="222"/>
                  </a:lnTo>
                  <a:cubicBezTo>
                    <a:pt x="345" y="223"/>
                    <a:pt x="345" y="225"/>
                    <a:pt x="344" y="226"/>
                  </a:cubicBezTo>
                  <a:lnTo>
                    <a:pt x="344" y="226"/>
                  </a:lnTo>
                  <a:cubicBezTo>
                    <a:pt x="343" y="227"/>
                    <a:pt x="341" y="227"/>
                    <a:pt x="340" y="227"/>
                  </a:cubicBezTo>
                  <a:lnTo>
                    <a:pt x="220" y="227"/>
                  </a:lnTo>
                  <a:cubicBezTo>
                    <a:pt x="219" y="227"/>
                    <a:pt x="218" y="227"/>
                    <a:pt x="217" y="226"/>
                  </a:cubicBezTo>
                  <a:lnTo>
                    <a:pt x="217" y="226"/>
                  </a:lnTo>
                  <a:cubicBezTo>
                    <a:pt x="216" y="225"/>
                    <a:pt x="215" y="223"/>
                    <a:pt x="215" y="222"/>
                  </a:cubicBezTo>
                  <a:lnTo>
                    <a:pt x="215" y="179"/>
                  </a:lnTo>
                  <a:lnTo>
                    <a:pt x="286" y="164"/>
                  </a:lnTo>
                  <a:lnTo>
                    <a:pt x="286" y="162"/>
                  </a:lnTo>
                  <a:lnTo>
                    <a:pt x="215" y="171"/>
                  </a:lnTo>
                  <a:lnTo>
                    <a:pt x="215" y="123"/>
                  </a:lnTo>
                  <a:cubicBezTo>
                    <a:pt x="215" y="121"/>
                    <a:pt x="216" y="120"/>
                    <a:pt x="217" y="119"/>
                  </a:cubicBezTo>
                  <a:lnTo>
                    <a:pt x="217" y="119"/>
                  </a:lnTo>
                  <a:cubicBezTo>
                    <a:pt x="218" y="118"/>
                    <a:pt x="219" y="117"/>
                    <a:pt x="220" y="117"/>
                  </a:cubicBezTo>
                  <a:lnTo>
                    <a:pt x="340" y="117"/>
                  </a:lnTo>
                  <a:close/>
                  <a:moveTo>
                    <a:pt x="220" y="96"/>
                  </a:moveTo>
                  <a:cubicBezTo>
                    <a:pt x="213" y="96"/>
                    <a:pt x="206" y="99"/>
                    <a:pt x="202" y="104"/>
                  </a:cubicBezTo>
                  <a:lnTo>
                    <a:pt x="202" y="104"/>
                  </a:lnTo>
                  <a:cubicBezTo>
                    <a:pt x="197" y="109"/>
                    <a:pt x="194" y="115"/>
                    <a:pt x="194" y="123"/>
                  </a:cubicBezTo>
                  <a:lnTo>
                    <a:pt x="194" y="174"/>
                  </a:lnTo>
                  <a:lnTo>
                    <a:pt x="186" y="175"/>
                  </a:lnTo>
                  <a:lnTo>
                    <a:pt x="186" y="166"/>
                  </a:lnTo>
                  <a:lnTo>
                    <a:pt x="162" y="166"/>
                  </a:lnTo>
                  <a:lnTo>
                    <a:pt x="137" y="151"/>
                  </a:lnTo>
                  <a:lnTo>
                    <a:pt x="77" y="151"/>
                  </a:lnTo>
                  <a:cubicBezTo>
                    <a:pt x="64" y="151"/>
                    <a:pt x="54" y="161"/>
                    <a:pt x="54" y="173"/>
                  </a:cubicBezTo>
                  <a:lnTo>
                    <a:pt x="54" y="243"/>
                  </a:lnTo>
                  <a:lnTo>
                    <a:pt x="77" y="243"/>
                  </a:lnTo>
                  <a:lnTo>
                    <a:pt x="77" y="192"/>
                  </a:lnTo>
                  <a:lnTo>
                    <a:pt x="81" y="192"/>
                  </a:lnTo>
                  <a:lnTo>
                    <a:pt x="81" y="243"/>
                  </a:lnTo>
                  <a:lnTo>
                    <a:pt x="81" y="256"/>
                  </a:lnTo>
                  <a:lnTo>
                    <a:pt x="81" y="350"/>
                  </a:lnTo>
                  <a:lnTo>
                    <a:pt x="106" y="350"/>
                  </a:lnTo>
                  <a:lnTo>
                    <a:pt x="106" y="272"/>
                  </a:lnTo>
                  <a:lnTo>
                    <a:pt x="112" y="272"/>
                  </a:lnTo>
                  <a:lnTo>
                    <a:pt x="112" y="350"/>
                  </a:lnTo>
                  <a:lnTo>
                    <a:pt x="137" y="350"/>
                  </a:lnTo>
                  <a:lnTo>
                    <a:pt x="137" y="336"/>
                  </a:lnTo>
                  <a:lnTo>
                    <a:pt x="137" y="256"/>
                  </a:lnTo>
                  <a:lnTo>
                    <a:pt x="137" y="243"/>
                  </a:lnTo>
                  <a:lnTo>
                    <a:pt x="137" y="192"/>
                  </a:lnTo>
                  <a:lnTo>
                    <a:pt x="137" y="177"/>
                  </a:lnTo>
                  <a:lnTo>
                    <a:pt x="162" y="192"/>
                  </a:lnTo>
                  <a:lnTo>
                    <a:pt x="186" y="192"/>
                  </a:lnTo>
                  <a:lnTo>
                    <a:pt x="186" y="185"/>
                  </a:lnTo>
                  <a:lnTo>
                    <a:pt x="194" y="184"/>
                  </a:lnTo>
                  <a:lnTo>
                    <a:pt x="194" y="222"/>
                  </a:lnTo>
                  <a:cubicBezTo>
                    <a:pt x="194" y="229"/>
                    <a:pt x="197" y="236"/>
                    <a:pt x="202" y="240"/>
                  </a:cubicBezTo>
                  <a:lnTo>
                    <a:pt x="202" y="240"/>
                  </a:lnTo>
                  <a:lnTo>
                    <a:pt x="202" y="241"/>
                  </a:lnTo>
                  <a:cubicBezTo>
                    <a:pt x="207" y="245"/>
                    <a:pt x="213" y="248"/>
                    <a:pt x="220" y="248"/>
                  </a:cubicBezTo>
                  <a:lnTo>
                    <a:pt x="340" y="248"/>
                  </a:lnTo>
                  <a:cubicBezTo>
                    <a:pt x="347" y="248"/>
                    <a:pt x="354" y="245"/>
                    <a:pt x="359" y="240"/>
                  </a:cubicBezTo>
                  <a:lnTo>
                    <a:pt x="359" y="241"/>
                  </a:lnTo>
                  <a:cubicBezTo>
                    <a:pt x="363" y="236"/>
                    <a:pt x="366" y="229"/>
                    <a:pt x="366" y="222"/>
                  </a:cubicBezTo>
                  <a:lnTo>
                    <a:pt x="366" y="123"/>
                  </a:lnTo>
                  <a:cubicBezTo>
                    <a:pt x="366" y="115"/>
                    <a:pt x="363" y="109"/>
                    <a:pt x="359" y="104"/>
                  </a:cubicBezTo>
                  <a:cubicBezTo>
                    <a:pt x="354" y="99"/>
                    <a:pt x="347" y="96"/>
                    <a:pt x="340" y="96"/>
                  </a:cubicBezTo>
                  <a:lnTo>
                    <a:pt x="220" y="96"/>
                  </a:lnTo>
                  <a:close/>
                  <a:moveTo>
                    <a:pt x="344" y="254"/>
                  </a:moveTo>
                  <a:lnTo>
                    <a:pt x="344" y="277"/>
                  </a:lnTo>
                  <a:lnTo>
                    <a:pt x="325" y="277"/>
                  </a:lnTo>
                  <a:lnTo>
                    <a:pt x="346" y="351"/>
                  </a:lnTo>
                  <a:lnTo>
                    <a:pt x="319" y="351"/>
                  </a:lnTo>
                  <a:lnTo>
                    <a:pt x="298" y="277"/>
                  </a:lnTo>
                  <a:lnTo>
                    <a:pt x="271" y="277"/>
                  </a:lnTo>
                  <a:lnTo>
                    <a:pt x="250" y="351"/>
                  </a:lnTo>
                  <a:lnTo>
                    <a:pt x="223" y="351"/>
                  </a:lnTo>
                  <a:lnTo>
                    <a:pt x="244" y="277"/>
                  </a:lnTo>
                  <a:lnTo>
                    <a:pt x="221" y="277"/>
                  </a:lnTo>
                  <a:lnTo>
                    <a:pt x="221" y="254"/>
                  </a:lnTo>
                  <a:lnTo>
                    <a:pt x="344" y="254"/>
                  </a:lnTo>
                  <a:close/>
                  <a:moveTo>
                    <a:pt x="109" y="75"/>
                  </a:moveTo>
                  <a:cubicBezTo>
                    <a:pt x="129" y="75"/>
                    <a:pt x="145" y="91"/>
                    <a:pt x="145" y="111"/>
                  </a:cubicBezTo>
                  <a:cubicBezTo>
                    <a:pt x="145" y="130"/>
                    <a:pt x="129" y="146"/>
                    <a:pt x="109" y="146"/>
                  </a:cubicBezTo>
                  <a:cubicBezTo>
                    <a:pt x="90" y="146"/>
                    <a:pt x="74" y="130"/>
                    <a:pt x="74" y="111"/>
                  </a:cubicBezTo>
                  <a:cubicBezTo>
                    <a:pt x="74" y="91"/>
                    <a:pt x="90" y="75"/>
                    <a:pt x="109" y="75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 b="1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6" name="图片 2" descr="标志 圆型">
            <a:extLst>
              <a:ext uri="{FF2B5EF4-FFF2-40B4-BE49-F238E27FC236}">
                <a16:creationId xmlns="" xmlns:a16="http://schemas.microsoft.com/office/drawing/2014/main" id="{071A7F68-B91A-4367-944E-101128F10398}"/>
              </a:ext>
            </a:extLst>
          </p:cNvPr>
          <p:cNvPicPr/>
          <p:nvPr/>
        </p:nvPicPr>
        <p:blipFill>
          <a:blip r:embed="rId3" cstate="print">
            <a:lum bright="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3" y="794912"/>
            <a:ext cx="1908000" cy="1908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8288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decel="5333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75"/>
                            </p:stCondLst>
                            <p:childTnLst>
                              <p:par>
                                <p:cTn id="2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975"/>
                            </p:stCondLst>
                            <p:childTnLst>
                              <p:par>
                                <p:cTn id="2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2" descr="标志 圆型">
            <a:extLst>
              <a:ext uri="{FF2B5EF4-FFF2-40B4-BE49-F238E27FC236}">
                <a16:creationId xmlns="" xmlns:a16="http://schemas.microsoft.com/office/drawing/2014/main" id="{7F7DCAFF-D680-4806-867F-BABEAC5726D8}"/>
              </a:ext>
            </a:extLst>
          </p:cNvPr>
          <p:cNvPicPr/>
          <p:nvPr/>
        </p:nvPicPr>
        <p:blipFill>
          <a:blip r:embed="rId3" cstate="print">
            <a:lum bright="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367" y="879719"/>
            <a:ext cx="5400000" cy="540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矩形 2">
            <a:extLst>
              <a:ext uri="{FF2B5EF4-FFF2-40B4-BE49-F238E27FC236}">
                <a16:creationId xmlns="" xmlns:a16="http://schemas.microsoft.com/office/drawing/2014/main" id="{0510D7EC-5FBD-4607-9086-DB87AB5FF6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7">
            <a:extLst>
              <a:ext uri="{FF2B5EF4-FFF2-40B4-BE49-F238E27FC236}">
                <a16:creationId xmlns="" xmlns:a16="http://schemas.microsoft.com/office/drawing/2014/main" id="{4F4C5F86-0AE7-4914-9D91-869F7982C471}"/>
              </a:ext>
            </a:extLst>
          </p:cNvPr>
          <p:cNvSpPr/>
          <p:nvPr/>
        </p:nvSpPr>
        <p:spPr>
          <a:xfrm>
            <a:off x="6945655" y="1725270"/>
            <a:ext cx="5244195" cy="680348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b="1" dirty="0">
                <a:latin typeface="+mn-ea"/>
              </a:rPr>
              <a:t>研究背景及目标</a:t>
            </a:r>
          </a:p>
        </p:txBody>
      </p:sp>
      <p:sp>
        <p:nvSpPr>
          <p:cNvPr id="44" name="椭圆 8">
            <a:extLst>
              <a:ext uri="{FF2B5EF4-FFF2-40B4-BE49-F238E27FC236}">
                <a16:creationId xmlns="" xmlns:a16="http://schemas.microsoft.com/office/drawing/2014/main" id="{BB7C1A32-47BB-441B-B9F3-DCE3D3DE121A}"/>
              </a:ext>
            </a:extLst>
          </p:cNvPr>
          <p:cNvSpPr/>
          <p:nvPr/>
        </p:nvSpPr>
        <p:spPr>
          <a:xfrm>
            <a:off x="6605482" y="1725270"/>
            <a:ext cx="680348" cy="68034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01</a:t>
            </a:r>
            <a:endParaRPr lang="zh-CN" altLang="en-US" sz="2667" b="1" dirty="0">
              <a:solidFill>
                <a:schemeClr val="bg1"/>
              </a:solidFill>
            </a:endParaRPr>
          </a:p>
        </p:txBody>
      </p:sp>
      <p:sp>
        <p:nvSpPr>
          <p:cNvPr id="45" name="矩形 9">
            <a:extLst>
              <a:ext uri="{FF2B5EF4-FFF2-40B4-BE49-F238E27FC236}">
                <a16:creationId xmlns="" xmlns:a16="http://schemas.microsoft.com/office/drawing/2014/main" id="{B58BE212-CA69-4554-B765-B9B51EA919C3}"/>
              </a:ext>
            </a:extLst>
          </p:cNvPr>
          <p:cNvSpPr/>
          <p:nvPr/>
        </p:nvSpPr>
        <p:spPr>
          <a:xfrm>
            <a:off x="6945656" y="2563470"/>
            <a:ext cx="5244196" cy="680348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b="1" dirty="0">
                <a:latin typeface="+mn-ea"/>
              </a:rPr>
              <a:t>成果研究演示</a:t>
            </a:r>
          </a:p>
        </p:txBody>
      </p:sp>
      <p:sp>
        <p:nvSpPr>
          <p:cNvPr id="46" name="椭圆 10">
            <a:extLst>
              <a:ext uri="{FF2B5EF4-FFF2-40B4-BE49-F238E27FC236}">
                <a16:creationId xmlns="" xmlns:a16="http://schemas.microsoft.com/office/drawing/2014/main" id="{7335BE24-AEDD-44EC-AF95-9901D3965AAE}"/>
              </a:ext>
            </a:extLst>
          </p:cNvPr>
          <p:cNvSpPr/>
          <p:nvPr/>
        </p:nvSpPr>
        <p:spPr>
          <a:xfrm>
            <a:off x="6605482" y="2563470"/>
            <a:ext cx="680348" cy="68034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02</a:t>
            </a:r>
            <a:endParaRPr lang="zh-CN" altLang="en-US" sz="2667" b="1" dirty="0">
              <a:solidFill>
                <a:schemeClr val="bg1"/>
              </a:solidFill>
            </a:endParaRPr>
          </a:p>
        </p:txBody>
      </p:sp>
      <p:sp>
        <p:nvSpPr>
          <p:cNvPr id="47" name="矩形 11">
            <a:extLst>
              <a:ext uri="{FF2B5EF4-FFF2-40B4-BE49-F238E27FC236}">
                <a16:creationId xmlns="" xmlns:a16="http://schemas.microsoft.com/office/drawing/2014/main" id="{F2B22661-4414-4BE8-9F34-707DEFDC0321}"/>
              </a:ext>
            </a:extLst>
          </p:cNvPr>
          <p:cNvSpPr/>
          <p:nvPr/>
        </p:nvSpPr>
        <p:spPr>
          <a:xfrm>
            <a:off x="6945656" y="3401670"/>
            <a:ext cx="5244196" cy="680348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b="1" dirty="0">
                <a:latin typeface="+mn-ea"/>
              </a:rPr>
              <a:t>关键技术与难点</a:t>
            </a:r>
          </a:p>
        </p:txBody>
      </p:sp>
      <p:sp>
        <p:nvSpPr>
          <p:cNvPr id="48" name="椭圆 12">
            <a:extLst>
              <a:ext uri="{FF2B5EF4-FFF2-40B4-BE49-F238E27FC236}">
                <a16:creationId xmlns="" xmlns:a16="http://schemas.microsoft.com/office/drawing/2014/main" id="{06F44A34-BB48-4633-867B-4D39B04F5D41}"/>
              </a:ext>
            </a:extLst>
          </p:cNvPr>
          <p:cNvSpPr/>
          <p:nvPr/>
        </p:nvSpPr>
        <p:spPr>
          <a:xfrm>
            <a:off x="6605482" y="3401670"/>
            <a:ext cx="680348" cy="68034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03</a:t>
            </a:r>
            <a:endParaRPr lang="zh-CN" altLang="en-US" sz="2667" b="1" dirty="0">
              <a:solidFill>
                <a:schemeClr val="bg1"/>
              </a:solidFill>
            </a:endParaRPr>
          </a:p>
        </p:txBody>
      </p:sp>
      <p:sp>
        <p:nvSpPr>
          <p:cNvPr id="49" name="矩形 13">
            <a:extLst>
              <a:ext uri="{FF2B5EF4-FFF2-40B4-BE49-F238E27FC236}">
                <a16:creationId xmlns="" xmlns:a16="http://schemas.microsoft.com/office/drawing/2014/main" id="{03F05D6E-1937-4152-9956-7FFC718C6639}"/>
              </a:ext>
            </a:extLst>
          </p:cNvPr>
          <p:cNvSpPr/>
          <p:nvPr/>
        </p:nvSpPr>
        <p:spPr>
          <a:xfrm>
            <a:off x="6945657" y="4239870"/>
            <a:ext cx="5244199" cy="680348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b="1" dirty="0">
                <a:latin typeface="+mn-ea"/>
              </a:rPr>
              <a:t>收获与总结</a:t>
            </a:r>
          </a:p>
        </p:txBody>
      </p:sp>
      <p:sp>
        <p:nvSpPr>
          <p:cNvPr id="50" name="椭圆 14">
            <a:extLst>
              <a:ext uri="{FF2B5EF4-FFF2-40B4-BE49-F238E27FC236}">
                <a16:creationId xmlns="" xmlns:a16="http://schemas.microsoft.com/office/drawing/2014/main" id="{75609522-B127-4F6F-8A77-C9434FE39B40}"/>
              </a:ext>
            </a:extLst>
          </p:cNvPr>
          <p:cNvSpPr/>
          <p:nvPr/>
        </p:nvSpPr>
        <p:spPr>
          <a:xfrm>
            <a:off x="6605482" y="4239870"/>
            <a:ext cx="680348" cy="68034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04</a:t>
            </a:r>
            <a:endParaRPr lang="zh-CN" altLang="en-US" sz="2667" b="1" dirty="0">
              <a:solidFill>
                <a:schemeClr val="bg1"/>
              </a:solidFill>
            </a:endParaRPr>
          </a:p>
        </p:txBody>
      </p:sp>
      <p:sp>
        <p:nvSpPr>
          <p:cNvPr id="53" name="任意多边形 4">
            <a:extLst>
              <a:ext uri="{FF2B5EF4-FFF2-40B4-BE49-F238E27FC236}">
                <a16:creationId xmlns="" xmlns:a16="http://schemas.microsoft.com/office/drawing/2014/main" id="{05E412A8-901E-45E6-B4D9-135A9AFEC353}"/>
              </a:ext>
            </a:extLst>
          </p:cNvPr>
          <p:cNvSpPr/>
          <p:nvPr/>
        </p:nvSpPr>
        <p:spPr>
          <a:xfrm flipH="1">
            <a:off x="-1" y="1719266"/>
            <a:ext cx="3822707" cy="3162251"/>
          </a:xfrm>
          <a:custGeom>
            <a:avLst/>
            <a:gdLst>
              <a:gd name="connsiteX0" fmla="*/ 1109530 w 2867030"/>
              <a:gd name="connsiteY0" fmla="*/ 0 h 2371688"/>
              <a:gd name="connsiteX1" fmla="*/ 1185300 w 2867030"/>
              <a:gd name="connsiteY1" fmla="*/ 0 h 2371688"/>
              <a:gd name="connsiteX2" fmla="*/ 2867030 w 2867030"/>
              <a:gd name="connsiteY2" fmla="*/ 0 h 2371688"/>
              <a:gd name="connsiteX3" fmla="*/ 2867030 w 2867030"/>
              <a:gd name="connsiteY3" fmla="*/ 2371687 h 2371688"/>
              <a:gd name="connsiteX4" fmla="*/ 1185320 w 2867030"/>
              <a:gd name="connsiteY4" fmla="*/ 2371687 h 2371688"/>
              <a:gd name="connsiteX5" fmla="*/ 1185300 w 2867030"/>
              <a:gd name="connsiteY5" fmla="*/ 2371688 h 2371688"/>
              <a:gd name="connsiteX6" fmla="*/ 1185281 w 2867030"/>
              <a:gd name="connsiteY6" fmla="*/ 2371687 h 2371688"/>
              <a:gd name="connsiteX7" fmla="*/ 1109530 w 2867030"/>
              <a:gd name="connsiteY7" fmla="*/ 2371687 h 2371688"/>
              <a:gd name="connsiteX8" fmla="*/ 1109530 w 2867030"/>
              <a:gd name="connsiteY8" fmla="*/ 2367860 h 2371688"/>
              <a:gd name="connsiteX9" fmla="*/ 1064110 w 2867030"/>
              <a:gd name="connsiteY9" fmla="*/ 2365566 h 2371688"/>
              <a:gd name="connsiteX10" fmla="*/ 0 w 2867030"/>
              <a:gd name="connsiteY10" fmla="*/ 1185844 h 2371688"/>
              <a:gd name="connsiteX11" fmla="*/ 1064110 w 2867030"/>
              <a:gd name="connsiteY11" fmla="*/ 6122 h 2371688"/>
              <a:gd name="connsiteX12" fmla="*/ 1109530 w 2867030"/>
              <a:gd name="connsiteY12" fmla="*/ 3828 h 237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67030" h="2371688">
                <a:moveTo>
                  <a:pt x="1109530" y="0"/>
                </a:moveTo>
                <a:lnTo>
                  <a:pt x="1185300" y="0"/>
                </a:lnTo>
                <a:lnTo>
                  <a:pt x="2867030" y="0"/>
                </a:lnTo>
                <a:lnTo>
                  <a:pt x="2867030" y="2371687"/>
                </a:lnTo>
                <a:lnTo>
                  <a:pt x="1185320" y="2371687"/>
                </a:lnTo>
                <a:lnTo>
                  <a:pt x="1185300" y="2371688"/>
                </a:lnTo>
                <a:lnTo>
                  <a:pt x="1185281" y="2371687"/>
                </a:lnTo>
                <a:lnTo>
                  <a:pt x="1109530" y="2371687"/>
                </a:lnTo>
                <a:lnTo>
                  <a:pt x="1109530" y="2367860"/>
                </a:lnTo>
                <a:lnTo>
                  <a:pt x="1064110" y="2365566"/>
                </a:lnTo>
                <a:cubicBezTo>
                  <a:pt x="466415" y="2304839"/>
                  <a:pt x="0" y="1799835"/>
                  <a:pt x="0" y="1185844"/>
                </a:cubicBezTo>
                <a:cubicBezTo>
                  <a:pt x="0" y="571853"/>
                  <a:pt x="466415" y="66849"/>
                  <a:pt x="1064110" y="6122"/>
                </a:cubicBezTo>
                <a:lnTo>
                  <a:pt x="1109530" y="3828"/>
                </a:lnTo>
                <a:close/>
              </a:path>
            </a:pathLst>
          </a:custGeom>
          <a:solidFill>
            <a:srgbClr val="1D629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1"/>
          </a:p>
        </p:txBody>
      </p:sp>
      <p:sp>
        <p:nvSpPr>
          <p:cNvPr id="54" name="任意多边形 5">
            <a:extLst>
              <a:ext uri="{FF2B5EF4-FFF2-40B4-BE49-F238E27FC236}">
                <a16:creationId xmlns="" xmlns:a16="http://schemas.microsoft.com/office/drawing/2014/main" id="{6AACD513-51D9-423F-96E7-E5744FCF09B1}"/>
              </a:ext>
            </a:extLst>
          </p:cNvPr>
          <p:cNvSpPr/>
          <p:nvPr/>
        </p:nvSpPr>
        <p:spPr>
          <a:xfrm flipH="1">
            <a:off x="-11844" y="1875829"/>
            <a:ext cx="3610132" cy="2811072"/>
          </a:xfrm>
          <a:custGeom>
            <a:avLst/>
            <a:gdLst>
              <a:gd name="connsiteX0" fmla="*/ 1397108 w 3610132"/>
              <a:gd name="connsiteY0" fmla="*/ 0 h 2811072"/>
              <a:gd name="connsiteX1" fmla="*/ 1492517 w 3610132"/>
              <a:gd name="connsiteY1" fmla="*/ 0 h 2811072"/>
              <a:gd name="connsiteX2" fmla="*/ 3610132 w 3610132"/>
              <a:gd name="connsiteY2" fmla="*/ 0 h 2811072"/>
              <a:gd name="connsiteX3" fmla="*/ 3610132 w 3610132"/>
              <a:gd name="connsiteY3" fmla="*/ 2811072 h 2811072"/>
              <a:gd name="connsiteX4" fmla="*/ 1492517 w 3610132"/>
              <a:gd name="connsiteY4" fmla="*/ 2811072 h 2811072"/>
              <a:gd name="connsiteX5" fmla="*/ 1397108 w 3610132"/>
              <a:gd name="connsiteY5" fmla="*/ 2811072 h 2811072"/>
              <a:gd name="connsiteX6" fmla="*/ 1397108 w 3610132"/>
              <a:gd name="connsiteY6" fmla="*/ 2806535 h 2811072"/>
              <a:gd name="connsiteX7" fmla="*/ 1339916 w 3610132"/>
              <a:gd name="connsiteY7" fmla="*/ 2803816 h 2811072"/>
              <a:gd name="connsiteX8" fmla="*/ 0 w 3610132"/>
              <a:gd name="connsiteY8" fmla="*/ 1405536 h 2811072"/>
              <a:gd name="connsiteX9" fmla="*/ 1339916 w 3610132"/>
              <a:gd name="connsiteY9" fmla="*/ 7257 h 2811072"/>
              <a:gd name="connsiteX10" fmla="*/ 1397108 w 3610132"/>
              <a:gd name="connsiteY10" fmla="*/ 4537 h 2811072"/>
              <a:gd name="connsiteX0" fmla="*/ 1397108 w 3622832"/>
              <a:gd name="connsiteY0" fmla="*/ 0 h 2811072"/>
              <a:gd name="connsiteX1" fmla="*/ 1492517 w 3622832"/>
              <a:gd name="connsiteY1" fmla="*/ 0 h 2811072"/>
              <a:gd name="connsiteX2" fmla="*/ 3610132 w 3622832"/>
              <a:gd name="connsiteY2" fmla="*/ 0 h 2811072"/>
              <a:gd name="connsiteX3" fmla="*/ 3610132 w 3622832"/>
              <a:gd name="connsiteY3" fmla="*/ 2811072 h 2811072"/>
              <a:gd name="connsiteX4" fmla="*/ 3622832 w 3622832"/>
              <a:gd name="connsiteY4" fmla="*/ 2806896 h 2811072"/>
              <a:gd name="connsiteX5" fmla="*/ 1492517 w 3622832"/>
              <a:gd name="connsiteY5" fmla="*/ 2811072 h 2811072"/>
              <a:gd name="connsiteX6" fmla="*/ 1397108 w 3622832"/>
              <a:gd name="connsiteY6" fmla="*/ 2811072 h 2811072"/>
              <a:gd name="connsiteX7" fmla="*/ 1397108 w 3622832"/>
              <a:gd name="connsiteY7" fmla="*/ 2806535 h 2811072"/>
              <a:gd name="connsiteX8" fmla="*/ 1339916 w 3622832"/>
              <a:gd name="connsiteY8" fmla="*/ 2803816 h 2811072"/>
              <a:gd name="connsiteX9" fmla="*/ 0 w 3622832"/>
              <a:gd name="connsiteY9" fmla="*/ 1405536 h 2811072"/>
              <a:gd name="connsiteX10" fmla="*/ 1339916 w 3622832"/>
              <a:gd name="connsiteY10" fmla="*/ 7257 h 2811072"/>
              <a:gd name="connsiteX11" fmla="*/ 1397108 w 3622832"/>
              <a:gd name="connsiteY11" fmla="*/ 4537 h 2811072"/>
              <a:gd name="connsiteX12" fmla="*/ 1397108 w 3622832"/>
              <a:gd name="connsiteY12" fmla="*/ 0 h 2811072"/>
              <a:gd name="connsiteX0" fmla="*/ 1397108 w 3610132"/>
              <a:gd name="connsiteY0" fmla="*/ 0 h 2811072"/>
              <a:gd name="connsiteX1" fmla="*/ 1492517 w 3610132"/>
              <a:gd name="connsiteY1" fmla="*/ 0 h 2811072"/>
              <a:gd name="connsiteX2" fmla="*/ 3610132 w 3610132"/>
              <a:gd name="connsiteY2" fmla="*/ 0 h 2811072"/>
              <a:gd name="connsiteX3" fmla="*/ 3610132 w 3610132"/>
              <a:gd name="connsiteY3" fmla="*/ 2811072 h 2811072"/>
              <a:gd name="connsiteX4" fmla="*/ 1492517 w 3610132"/>
              <a:gd name="connsiteY4" fmla="*/ 2811072 h 2811072"/>
              <a:gd name="connsiteX5" fmla="*/ 1397108 w 3610132"/>
              <a:gd name="connsiteY5" fmla="*/ 2811072 h 2811072"/>
              <a:gd name="connsiteX6" fmla="*/ 1397108 w 3610132"/>
              <a:gd name="connsiteY6" fmla="*/ 2806535 h 2811072"/>
              <a:gd name="connsiteX7" fmla="*/ 1339916 w 3610132"/>
              <a:gd name="connsiteY7" fmla="*/ 2803816 h 2811072"/>
              <a:gd name="connsiteX8" fmla="*/ 0 w 3610132"/>
              <a:gd name="connsiteY8" fmla="*/ 1405536 h 2811072"/>
              <a:gd name="connsiteX9" fmla="*/ 1339916 w 3610132"/>
              <a:gd name="connsiteY9" fmla="*/ 7257 h 2811072"/>
              <a:gd name="connsiteX10" fmla="*/ 1397108 w 3610132"/>
              <a:gd name="connsiteY10" fmla="*/ 4537 h 2811072"/>
              <a:gd name="connsiteX11" fmla="*/ 1397108 w 3610132"/>
              <a:gd name="connsiteY11" fmla="*/ 0 h 2811072"/>
              <a:gd name="connsiteX0" fmla="*/ 3610132 w 3732052"/>
              <a:gd name="connsiteY0" fmla="*/ 2811072 h 2932992"/>
              <a:gd name="connsiteX1" fmla="*/ 1492517 w 3732052"/>
              <a:gd name="connsiteY1" fmla="*/ 2811072 h 2932992"/>
              <a:gd name="connsiteX2" fmla="*/ 1397108 w 3732052"/>
              <a:gd name="connsiteY2" fmla="*/ 2811072 h 2932992"/>
              <a:gd name="connsiteX3" fmla="*/ 1397108 w 3732052"/>
              <a:gd name="connsiteY3" fmla="*/ 2806535 h 2932992"/>
              <a:gd name="connsiteX4" fmla="*/ 1339916 w 3732052"/>
              <a:gd name="connsiteY4" fmla="*/ 2803816 h 2932992"/>
              <a:gd name="connsiteX5" fmla="*/ 0 w 3732052"/>
              <a:gd name="connsiteY5" fmla="*/ 1405536 h 2932992"/>
              <a:gd name="connsiteX6" fmla="*/ 1339916 w 3732052"/>
              <a:gd name="connsiteY6" fmla="*/ 7257 h 2932992"/>
              <a:gd name="connsiteX7" fmla="*/ 1397108 w 3732052"/>
              <a:gd name="connsiteY7" fmla="*/ 4537 h 2932992"/>
              <a:gd name="connsiteX8" fmla="*/ 1397108 w 3732052"/>
              <a:gd name="connsiteY8" fmla="*/ 0 h 2932992"/>
              <a:gd name="connsiteX9" fmla="*/ 1492517 w 3732052"/>
              <a:gd name="connsiteY9" fmla="*/ 0 h 2932992"/>
              <a:gd name="connsiteX10" fmla="*/ 3610132 w 3732052"/>
              <a:gd name="connsiteY10" fmla="*/ 0 h 2932992"/>
              <a:gd name="connsiteX11" fmla="*/ 3732052 w 3732052"/>
              <a:gd name="connsiteY11" fmla="*/ 2932992 h 2932992"/>
              <a:gd name="connsiteX0" fmla="*/ 3610132 w 3610132"/>
              <a:gd name="connsiteY0" fmla="*/ 2811072 h 2811072"/>
              <a:gd name="connsiteX1" fmla="*/ 1492517 w 3610132"/>
              <a:gd name="connsiteY1" fmla="*/ 2811072 h 2811072"/>
              <a:gd name="connsiteX2" fmla="*/ 1397108 w 3610132"/>
              <a:gd name="connsiteY2" fmla="*/ 2811072 h 2811072"/>
              <a:gd name="connsiteX3" fmla="*/ 1397108 w 3610132"/>
              <a:gd name="connsiteY3" fmla="*/ 2806535 h 2811072"/>
              <a:gd name="connsiteX4" fmla="*/ 1339916 w 3610132"/>
              <a:gd name="connsiteY4" fmla="*/ 2803816 h 2811072"/>
              <a:gd name="connsiteX5" fmla="*/ 0 w 3610132"/>
              <a:gd name="connsiteY5" fmla="*/ 1405536 h 2811072"/>
              <a:gd name="connsiteX6" fmla="*/ 1339916 w 3610132"/>
              <a:gd name="connsiteY6" fmla="*/ 7257 h 2811072"/>
              <a:gd name="connsiteX7" fmla="*/ 1397108 w 3610132"/>
              <a:gd name="connsiteY7" fmla="*/ 4537 h 2811072"/>
              <a:gd name="connsiteX8" fmla="*/ 1397108 w 3610132"/>
              <a:gd name="connsiteY8" fmla="*/ 0 h 2811072"/>
              <a:gd name="connsiteX9" fmla="*/ 1492517 w 3610132"/>
              <a:gd name="connsiteY9" fmla="*/ 0 h 2811072"/>
              <a:gd name="connsiteX10" fmla="*/ 3610132 w 3610132"/>
              <a:gd name="connsiteY10" fmla="*/ 0 h 28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10132" h="2811072">
                <a:moveTo>
                  <a:pt x="3610132" y="2811072"/>
                </a:moveTo>
                <a:lnTo>
                  <a:pt x="1492517" y="2811072"/>
                </a:lnTo>
                <a:lnTo>
                  <a:pt x="1397108" y="2811072"/>
                </a:lnTo>
                <a:lnTo>
                  <a:pt x="1397108" y="2806535"/>
                </a:lnTo>
                <a:lnTo>
                  <a:pt x="1339916" y="2803816"/>
                </a:lnTo>
                <a:cubicBezTo>
                  <a:pt x="587305" y="2731838"/>
                  <a:pt x="0" y="2133276"/>
                  <a:pt x="0" y="1405536"/>
                </a:cubicBezTo>
                <a:cubicBezTo>
                  <a:pt x="0" y="677796"/>
                  <a:pt x="587305" y="79234"/>
                  <a:pt x="1339916" y="7257"/>
                </a:cubicBezTo>
                <a:lnTo>
                  <a:pt x="1397108" y="4537"/>
                </a:lnTo>
                <a:lnTo>
                  <a:pt x="1397108" y="0"/>
                </a:lnTo>
                <a:lnTo>
                  <a:pt x="1492517" y="0"/>
                </a:lnTo>
                <a:lnTo>
                  <a:pt x="3610132" y="0"/>
                </a:lnTo>
              </a:path>
            </a:pathLst>
          </a:cu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1"/>
          </a:p>
        </p:txBody>
      </p:sp>
      <p:sp>
        <p:nvSpPr>
          <p:cNvPr id="55" name="文本框 6">
            <a:extLst>
              <a:ext uri="{FF2B5EF4-FFF2-40B4-BE49-F238E27FC236}">
                <a16:creationId xmlns="" xmlns:a16="http://schemas.microsoft.com/office/drawing/2014/main" id="{AE3F7A23-29BA-4C1F-935E-56B9E54A3314}"/>
              </a:ext>
            </a:extLst>
          </p:cNvPr>
          <p:cNvSpPr txBox="1"/>
          <p:nvPr/>
        </p:nvSpPr>
        <p:spPr>
          <a:xfrm flipH="1">
            <a:off x="862582" y="2304661"/>
            <a:ext cx="1598515" cy="1069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17">
            <a:extLst>
              <a:ext uri="{FF2B5EF4-FFF2-40B4-BE49-F238E27FC236}">
                <a16:creationId xmlns="" xmlns:a16="http://schemas.microsoft.com/office/drawing/2014/main" id="{373A7735-2DC0-4CD0-8325-DF5A342A269E}"/>
              </a:ext>
            </a:extLst>
          </p:cNvPr>
          <p:cNvSpPr/>
          <p:nvPr/>
        </p:nvSpPr>
        <p:spPr>
          <a:xfrm>
            <a:off x="467153" y="3281365"/>
            <a:ext cx="2389372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0313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" presetClass="entr" presetSubtype="2" decel="5333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2" presetClass="entr" presetSubtype="1" decel="5333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53333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5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419600" y="2266950"/>
            <a:ext cx="0" cy="232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"/>
          <p:cNvSpPr txBox="1"/>
          <p:nvPr/>
        </p:nvSpPr>
        <p:spPr>
          <a:xfrm>
            <a:off x="4657022" y="2368560"/>
            <a:ext cx="6016061" cy="80789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r>
              <a:rPr lang="en-US" altLang="zh-CN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、研究背景及目的</a:t>
            </a:r>
          </a:p>
        </p:txBody>
      </p:sp>
      <p:sp>
        <p:nvSpPr>
          <p:cNvPr id="16" name="椭圆 15"/>
          <p:cNvSpPr/>
          <p:nvPr/>
        </p:nvSpPr>
        <p:spPr>
          <a:xfrm>
            <a:off x="4914900" y="3508173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52616" y="343150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18" name="椭圆 17"/>
          <p:cNvSpPr/>
          <p:nvPr/>
        </p:nvSpPr>
        <p:spPr>
          <a:xfrm>
            <a:off x="7449053" y="3508173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86769" y="343150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研究目的</a:t>
            </a:r>
          </a:p>
        </p:txBody>
      </p:sp>
      <p:pic>
        <p:nvPicPr>
          <p:cNvPr id="11" name="图片 2" descr="标志 圆型">
            <a:extLst>
              <a:ext uri="{FF2B5EF4-FFF2-40B4-BE49-F238E27FC236}">
                <a16:creationId xmlns="" xmlns:a16="http://schemas.microsoft.com/office/drawing/2014/main" id="{1AD2583C-63F3-42BF-877D-24A845D5A3FB}"/>
              </a:ext>
            </a:extLst>
          </p:cNvPr>
          <p:cNvPicPr/>
          <p:nvPr/>
        </p:nvPicPr>
        <p:blipFill>
          <a:blip r:embed="rId3" cstate="print">
            <a:lum bright="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767" y="2475000"/>
            <a:ext cx="1908000" cy="1908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87223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5333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1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15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/>
      <p:bldP spid="18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研究背景及目的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026" name="Picture 2" descr="âç¤¾åºåç°âçå¾çæç´¢ç»æ">
            <a:extLst>
              <a:ext uri="{FF2B5EF4-FFF2-40B4-BE49-F238E27FC236}">
                <a16:creationId xmlns="" xmlns:a16="http://schemas.microsoft.com/office/drawing/2014/main" id="{91FD8829-D84A-40CD-B0C6-D9D32FDC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380" y="3023204"/>
            <a:ext cx="3161287" cy="362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矩形 2">
            <a:extLst>
              <a:ext uri="{FF2B5EF4-FFF2-40B4-BE49-F238E27FC236}">
                <a16:creationId xmlns="" xmlns:a16="http://schemas.microsoft.com/office/drawing/2014/main" id="{7155B052-F2A4-4D24-BB79-3AEC6DFA4C22}"/>
              </a:ext>
            </a:extLst>
          </p:cNvPr>
          <p:cNvSpPr/>
          <p:nvPr/>
        </p:nvSpPr>
        <p:spPr>
          <a:xfrm>
            <a:off x="0" y="771550"/>
            <a:ext cx="12192000" cy="60864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Rectangle 12">
            <a:extLst>
              <a:ext uri="{FF2B5EF4-FFF2-40B4-BE49-F238E27FC236}">
                <a16:creationId xmlns="" xmlns:a16="http://schemas.microsoft.com/office/drawing/2014/main" id="{DE0543F6-FF75-4E4F-AACE-2BA914D0728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6048" y="1543100"/>
            <a:ext cx="2520000" cy="2520000"/>
          </a:xfrm>
          <a:prstGeom prst="rect">
            <a:avLst/>
          </a:prstGeom>
          <a:solidFill>
            <a:srgbClr val="1D6295"/>
          </a:solidFill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17">
            <a:extLst>
              <a:ext uri="{FF2B5EF4-FFF2-40B4-BE49-F238E27FC236}">
                <a16:creationId xmlns="" xmlns:a16="http://schemas.microsoft.com/office/drawing/2014/main" id="{A574ACEE-9BB4-4EB2-9B78-E9F80A3A2AC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72097" y="1543100"/>
            <a:ext cx="7246617" cy="2520000"/>
          </a:xfrm>
          <a:prstGeom prst="rect">
            <a:avLst/>
          </a:prstGeom>
          <a:noFill/>
          <a:ln>
            <a:solidFill>
              <a:srgbClr val="1D6295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Rectangle 23">
            <a:extLst>
              <a:ext uri="{FF2B5EF4-FFF2-40B4-BE49-F238E27FC236}">
                <a16:creationId xmlns="" xmlns:a16="http://schemas.microsoft.com/office/drawing/2014/main" id="{E5737040-C23A-41E8-8662-70A9D5433A5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40190" y="1581141"/>
            <a:ext cx="7110430" cy="24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 eaLnBrk="1" hangingPunct="1">
              <a:lnSpc>
                <a:spcPct val="125000"/>
              </a:lnSpc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网络是复杂系统的抽象，几乎所有的复杂系统都可以用网络建模进行研究，如万维网、社交网络、交通运输网等。研究表明，复杂网络具有小世界现象等特性，其中网络簇也被称为社区，是复杂网络的最重要性质之一。所谓“社区”是指网络中那些联系比较紧密的节点组成的点集。社区发现能帮助挖掘复杂网络中的社区结构，有助于更深入地理解复杂网络地特性和功能，具有重要的理论意义和广泛的应用前景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C8FF6915-8479-494F-BB1E-4D7F7BF7CC51}"/>
              </a:ext>
            </a:extLst>
          </p:cNvPr>
          <p:cNvSpPr txBox="1"/>
          <p:nvPr/>
        </p:nvSpPr>
        <p:spPr>
          <a:xfrm>
            <a:off x="1107333" y="4363188"/>
            <a:ext cx="2675107" cy="461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什么是重叠社区？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345B78F5-1327-4FB6-BE66-73285AA352B1}"/>
              </a:ext>
            </a:extLst>
          </p:cNvPr>
          <p:cNvSpPr/>
          <p:nvPr/>
        </p:nvSpPr>
        <p:spPr>
          <a:xfrm>
            <a:off x="1425003" y="4970481"/>
            <a:ext cx="5578912" cy="1193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重叠社区发现允许一个节点同属于多个社区。重叠社区具有更现实的意义，首先重叠节点是必然是社区中重要的节点， 其次重叠社区反映了更加真实的社会网络结构。 </a:t>
            </a:r>
            <a:endParaRPr lang="zh-CN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D3A5666-8244-4F5F-892C-00366B190A51}"/>
              </a:ext>
            </a:extLst>
          </p:cNvPr>
          <p:cNvSpPr txBox="1"/>
          <p:nvPr/>
        </p:nvSpPr>
        <p:spPr>
          <a:xfrm>
            <a:off x="8748609" y="4101141"/>
            <a:ext cx="34433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</a:t>
            </a: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寻找网络中的重叠社区即节点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="" xmlns:a16="http://schemas.microsoft.com/office/drawing/2014/main" id="{86FB8160-87F0-4015-8D82-36D0108C2EA1}"/>
              </a:ext>
            </a:extLst>
          </p:cNvPr>
          <p:cNvCxnSpPr>
            <a:cxnSpLocks/>
            <a:stCxn id="59" idx="2"/>
          </p:cNvCxnSpPr>
          <p:nvPr/>
        </p:nvCxnSpPr>
        <p:spPr>
          <a:xfrm rot="5400000">
            <a:off x="9777126" y="4744889"/>
            <a:ext cx="536708" cy="849650"/>
          </a:xfrm>
          <a:prstGeom prst="curved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834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3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5333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5" grpId="0" animBg="1"/>
      <p:bldP spid="56" grpId="0" animBg="1"/>
      <p:bldP spid="57" grpId="0"/>
      <p:bldP spid="53" grpId="0"/>
      <p:bldP spid="58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419600" y="2266950"/>
            <a:ext cx="0" cy="232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"/>
          <p:cNvSpPr txBox="1"/>
          <p:nvPr/>
        </p:nvSpPr>
        <p:spPr>
          <a:xfrm>
            <a:off x="4657022" y="2368560"/>
            <a:ext cx="6016061" cy="80789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r>
              <a:rPr lang="en-US" altLang="zh-CN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、成果演示</a:t>
            </a:r>
          </a:p>
        </p:txBody>
      </p:sp>
      <p:sp>
        <p:nvSpPr>
          <p:cNvPr id="16" name="椭圆 15"/>
          <p:cNvSpPr/>
          <p:nvPr/>
        </p:nvSpPr>
        <p:spPr>
          <a:xfrm>
            <a:off x="4914900" y="3508173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52616" y="3431507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2" descr="标志 圆型">
            <a:extLst>
              <a:ext uri="{FF2B5EF4-FFF2-40B4-BE49-F238E27FC236}">
                <a16:creationId xmlns="" xmlns:a16="http://schemas.microsoft.com/office/drawing/2014/main" id="{1AD2583C-63F3-42BF-877D-24A845D5A3FB}"/>
              </a:ext>
            </a:extLst>
          </p:cNvPr>
          <p:cNvPicPr/>
          <p:nvPr/>
        </p:nvPicPr>
        <p:blipFill>
          <a:blip r:embed="rId3" cstate="print">
            <a:lum bright="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767" y="2475000"/>
            <a:ext cx="1908000" cy="1908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621919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5333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13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313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成果演示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 rot="16200000">
            <a:off x="99810" y="3030077"/>
            <a:ext cx="1606856" cy="1385221"/>
          </a:xfrm>
          <a:prstGeom prst="hexagon">
            <a:avLst/>
          </a:prstGeom>
          <a:noFill/>
          <a:ln>
            <a:solidFill>
              <a:srgbClr val="1D6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99861" y="4261800"/>
            <a:ext cx="1655668" cy="1920576"/>
            <a:chOff x="4584933" y="2976764"/>
            <a:chExt cx="1241751" cy="1440432"/>
          </a:xfrm>
          <a:solidFill>
            <a:srgbClr val="1D6295"/>
          </a:solidFill>
        </p:grpSpPr>
        <p:sp>
          <p:nvSpPr>
            <p:cNvPr id="10" name="六边形 9"/>
            <p:cNvSpPr/>
            <p:nvPr/>
          </p:nvSpPr>
          <p:spPr>
            <a:xfrm rot="16200000">
              <a:off x="4485593" y="3076104"/>
              <a:ext cx="1440432" cy="1241751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1" name="矩形 58"/>
            <p:cNvSpPr>
              <a:spLocks noChangeArrowheads="1"/>
            </p:cNvSpPr>
            <p:nvPr/>
          </p:nvSpPr>
          <p:spPr bwMode="auto">
            <a:xfrm>
              <a:off x="4679479" y="3452843"/>
              <a:ext cx="1052657" cy="31542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zh-CN" altLang="en-US" sz="21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99861" y="1261188"/>
            <a:ext cx="1655668" cy="1920576"/>
            <a:chOff x="4584933" y="726305"/>
            <a:chExt cx="1241751" cy="1440432"/>
          </a:xfrm>
          <a:solidFill>
            <a:srgbClr val="1D6295"/>
          </a:solidFill>
        </p:grpSpPr>
        <p:sp>
          <p:nvSpPr>
            <p:cNvPr id="16" name="六边形 15"/>
            <p:cNvSpPr/>
            <p:nvPr/>
          </p:nvSpPr>
          <p:spPr>
            <a:xfrm rot="16200000">
              <a:off x="4485593" y="825645"/>
              <a:ext cx="1440432" cy="1241751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7" name="矩形 58"/>
            <p:cNvSpPr>
              <a:spLocks noChangeArrowheads="1"/>
            </p:cNvSpPr>
            <p:nvPr/>
          </p:nvSpPr>
          <p:spPr bwMode="auto">
            <a:xfrm>
              <a:off x="4679480" y="1202385"/>
              <a:ext cx="1052657" cy="31542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zh-CN" altLang="en-US" sz="21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207250" y="3467912"/>
            <a:ext cx="13852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DEMO</a:t>
            </a:r>
          </a:p>
        </p:txBody>
      </p:sp>
      <p:pic>
        <p:nvPicPr>
          <p:cNvPr id="6" name="LPA_Karare__CPM_Dolphins">
            <a:hlinkClick r:id="" action="ppaction://media"/>
            <a:extLst>
              <a:ext uri="{FF2B5EF4-FFF2-40B4-BE49-F238E27FC236}">
                <a16:creationId xmlns="" xmlns:a16="http://schemas.microsoft.com/office/drawing/2014/main" id="{2E055FEC-FF03-4C7D-B558-1F6BD1042C3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488474" y="770176"/>
            <a:ext cx="10703526" cy="60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39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3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5333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975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4" dur="3176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5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0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419600" y="2266950"/>
            <a:ext cx="0" cy="232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4"/>
          <p:cNvSpPr txBox="1"/>
          <p:nvPr/>
        </p:nvSpPr>
        <p:spPr>
          <a:xfrm>
            <a:off x="4657022" y="2368560"/>
            <a:ext cx="6016061" cy="80789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r>
              <a:rPr lang="en-US" altLang="zh-CN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、关键技术及难点</a:t>
            </a:r>
          </a:p>
        </p:txBody>
      </p:sp>
      <p:sp>
        <p:nvSpPr>
          <p:cNvPr id="16" name="椭圆 15"/>
          <p:cNvSpPr/>
          <p:nvPr/>
        </p:nvSpPr>
        <p:spPr>
          <a:xfrm>
            <a:off x="4914900" y="3508173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52616" y="3431507"/>
            <a:ext cx="1145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LPA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449053" y="3508173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86769" y="3431507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2" descr="标志 圆型">
            <a:extLst>
              <a:ext uri="{FF2B5EF4-FFF2-40B4-BE49-F238E27FC236}">
                <a16:creationId xmlns="" xmlns:a16="http://schemas.microsoft.com/office/drawing/2014/main" id="{1AD2583C-63F3-42BF-877D-24A845D5A3FB}"/>
              </a:ext>
            </a:extLst>
          </p:cNvPr>
          <p:cNvPicPr/>
          <p:nvPr/>
        </p:nvPicPr>
        <p:blipFill>
          <a:blip r:embed="rId3" cstate="print">
            <a:lum bright="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767" y="2475000"/>
            <a:ext cx="1908000" cy="1908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椭圆 17">
            <a:extLst>
              <a:ext uri="{FF2B5EF4-FFF2-40B4-BE49-F238E27FC236}">
                <a16:creationId xmlns="" xmlns:a16="http://schemas.microsoft.com/office/drawing/2014/main" id="{E36E069F-D286-4980-9223-903BAE879609}"/>
              </a:ext>
            </a:extLst>
          </p:cNvPr>
          <p:cNvSpPr/>
          <p:nvPr/>
        </p:nvSpPr>
        <p:spPr>
          <a:xfrm>
            <a:off x="4914900" y="4132557"/>
            <a:ext cx="216000" cy="216000"/>
          </a:xfrm>
          <a:prstGeom prst="ellipse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0" name="文本框 18">
            <a:extLst>
              <a:ext uri="{FF2B5EF4-FFF2-40B4-BE49-F238E27FC236}">
                <a16:creationId xmlns="" xmlns:a16="http://schemas.microsoft.com/office/drawing/2014/main" id="{DB802807-B522-4705-A860-BEC8E9802F0A}"/>
              </a:ext>
            </a:extLst>
          </p:cNvPr>
          <p:cNvSpPr txBox="1"/>
          <p:nvPr/>
        </p:nvSpPr>
        <p:spPr>
          <a:xfrm>
            <a:off x="5152616" y="4055891"/>
            <a:ext cx="2534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集成学习</a:t>
            </a:r>
          </a:p>
        </p:txBody>
      </p:sp>
    </p:spTree>
    <p:extLst>
      <p:ext uri="{BB962C8B-B14F-4D97-AF65-F5344CB8AC3E}">
        <p14:creationId xmlns:p14="http://schemas.microsoft.com/office/powerpoint/2010/main" val="3469500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5333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1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15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1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6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/>
      <p:bldP spid="18" grpId="0" animBg="1"/>
      <p:bldP spid="19" grpId="0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关键技术及难点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" name="矩形 14">
            <a:extLst>
              <a:ext uri="{FF2B5EF4-FFF2-40B4-BE49-F238E27FC236}">
                <a16:creationId xmlns="" xmlns:a16="http://schemas.microsoft.com/office/drawing/2014/main" id="{765F88ED-B92F-4340-A956-9BBBD629B63D}"/>
              </a:ext>
            </a:extLst>
          </p:cNvPr>
          <p:cNvSpPr/>
          <p:nvPr/>
        </p:nvSpPr>
        <p:spPr>
          <a:xfrm>
            <a:off x="251520" y="1026367"/>
            <a:ext cx="341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改进的标签传播算法</a:t>
            </a:r>
          </a:p>
        </p:txBody>
      </p:sp>
      <p:sp>
        <p:nvSpPr>
          <p:cNvPr id="58" name="Oval 5">
            <a:extLst>
              <a:ext uri="{FF2B5EF4-FFF2-40B4-BE49-F238E27FC236}">
                <a16:creationId xmlns="" xmlns:a16="http://schemas.microsoft.com/office/drawing/2014/main" id="{F7C933C4-8BF8-4DD7-B00A-1CF345329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57" y="1975827"/>
            <a:ext cx="1012958" cy="1007949"/>
          </a:xfrm>
          <a:prstGeom prst="ellipse">
            <a:avLst/>
          </a:prstGeom>
          <a:solidFill>
            <a:srgbClr val="1D6295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68553" tIns="34277" rIns="68553" bIns="34277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9" name="Oval 7">
            <a:extLst>
              <a:ext uri="{FF2B5EF4-FFF2-40B4-BE49-F238E27FC236}">
                <a16:creationId xmlns="" xmlns:a16="http://schemas.microsoft.com/office/drawing/2014/main" id="{8BEA8862-009D-43A1-8C65-E85AC8309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03" y="3381317"/>
            <a:ext cx="1012958" cy="1007949"/>
          </a:xfrm>
          <a:prstGeom prst="ellipse">
            <a:avLst/>
          </a:prstGeom>
          <a:solidFill>
            <a:srgbClr val="1D6295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68553" tIns="34277" rIns="68553" bIns="34277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0" name="Freeform 10">
            <a:extLst>
              <a:ext uri="{FF2B5EF4-FFF2-40B4-BE49-F238E27FC236}">
                <a16:creationId xmlns="" xmlns:a16="http://schemas.microsoft.com/office/drawing/2014/main" id="{05A2C75D-FB16-4CA0-B160-02F964117432}"/>
              </a:ext>
            </a:extLst>
          </p:cNvPr>
          <p:cNvSpPr>
            <a:spLocks noEditPoints="1"/>
          </p:cNvSpPr>
          <p:nvPr/>
        </p:nvSpPr>
        <p:spPr bwMode="auto">
          <a:xfrm>
            <a:off x="1330954" y="2335205"/>
            <a:ext cx="288000" cy="288000"/>
          </a:xfrm>
          <a:custGeom>
            <a:avLst/>
            <a:gdLst>
              <a:gd name="T0" fmla="*/ 173 w 346"/>
              <a:gd name="T1" fmla="*/ 0 h 346"/>
              <a:gd name="T2" fmla="*/ 346 w 346"/>
              <a:gd name="T3" fmla="*/ 173 h 346"/>
              <a:gd name="T4" fmla="*/ 173 w 346"/>
              <a:gd name="T5" fmla="*/ 346 h 346"/>
              <a:gd name="T6" fmla="*/ 0 w 346"/>
              <a:gd name="T7" fmla="*/ 173 h 346"/>
              <a:gd name="T8" fmla="*/ 173 w 346"/>
              <a:gd name="T9" fmla="*/ 0 h 346"/>
              <a:gd name="T10" fmla="*/ 277 w 346"/>
              <a:gd name="T11" fmla="*/ 176 h 346"/>
              <a:gd name="T12" fmla="*/ 204 w 346"/>
              <a:gd name="T13" fmla="*/ 218 h 346"/>
              <a:gd name="T14" fmla="*/ 131 w 346"/>
              <a:gd name="T15" fmla="*/ 260 h 346"/>
              <a:gd name="T16" fmla="*/ 131 w 346"/>
              <a:gd name="T17" fmla="*/ 176 h 346"/>
              <a:gd name="T18" fmla="*/ 131 w 346"/>
              <a:gd name="T19" fmla="*/ 92 h 346"/>
              <a:gd name="T20" fmla="*/ 204 w 346"/>
              <a:gd name="T21" fmla="*/ 134 h 346"/>
              <a:gd name="T22" fmla="*/ 277 w 346"/>
              <a:gd name="T23" fmla="*/ 17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268" y="0"/>
                  <a:pt x="346" y="77"/>
                  <a:pt x="346" y="173"/>
                </a:cubicBezTo>
                <a:cubicBezTo>
                  <a:pt x="346" y="268"/>
                  <a:pt x="268" y="346"/>
                  <a:pt x="173" y="346"/>
                </a:cubicBezTo>
                <a:cubicBezTo>
                  <a:pt x="77" y="346"/>
                  <a:pt x="0" y="268"/>
                  <a:pt x="0" y="173"/>
                </a:cubicBezTo>
                <a:cubicBezTo>
                  <a:pt x="0" y="77"/>
                  <a:pt x="77" y="0"/>
                  <a:pt x="173" y="0"/>
                </a:cubicBezTo>
                <a:close/>
                <a:moveTo>
                  <a:pt x="277" y="176"/>
                </a:moveTo>
                <a:lnTo>
                  <a:pt x="204" y="218"/>
                </a:lnTo>
                <a:lnTo>
                  <a:pt x="131" y="260"/>
                </a:lnTo>
                <a:lnTo>
                  <a:pt x="131" y="176"/>
                </a:lnTo>
                <a:lnTo>
                  <a:pt x="131" y="92"/>
                </a:lnTo>
                <a:lnTo>
                  <a:pt x="204" y="134"/>
                </a:lnTo>
                <a:lnTo>
                  <a:pt x="277" y="176"/>
                </a:lnTo>
                <a:close/>
              </a:path>
            </a:pathLst>
          </a:custGeom>
          <a:solidFill>
            <a:srgbClr val="2AAAE2"/>
          </a:solidFill>
          <a:ln>
            <a:noFill/>
          </a:ln>
          <a:extLst/>
        </p:spPr>
        <p:txBody>
          <a:bodyPr vert="horz" wrap="square" lIns="68553" tIns="34277" rIns="68553" bIns="34277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1" name="Freeform 12">
            <a:extLst>
              <a:ext uri="{FF2B5EF4-FFF2-40B4-BE49-F238E27FC236}">
                <a16:creationId xmlns="" xmlns:a16="http://schemas.microsoft.com/office/drawing/2014/main" id="{40622C4F-FE74-434A-829D-973C38AB97EB}"/>
              </a:ext>
            </a:extLst>
          </p:cNvPr>
          <p:cNvSpPr>
            <a:spLocks noEditPoints="1"/>
          </p:cNvSpPr>
          <p:nvPr/>
        </p:nvSpPr>
        <p:spPr bwMode="auto">
          <a:xfrm>
            <a:off x="1327100" y="3741291"/>
            <a:ext cx="288000" cy="288000"/>
          </a:xfrm>
          <a:custGeom>
            <a:avLst/>
            <a:gdLst>
              <a:gd name="T0" fmla="*/ 173 w 346"/>
              <a:gd name="T1" fmla="*/ 0 h 346"/>
              <a:gd name="T2" fmla="*/ 346 w 346"/>
              <a:gd name="T3" fmla="*/ 173 h 346"/>
              <a:gd name="T4" fmla="*/ 173 w 346"/>
              <a:gd name="T5" fmla="*/ 346 h 346"/>
              <a:gd name="T6" fmla="*/ 0 w 346"/>
              <a:gd name="T7" fmla="*/ 173 h 346"/>
              <a:gd name="T8" fmla="*/ 173 w 346"/>
              <a:gd name="T9" fmla="*/ 0 h 346"/>
              <a:gd name="T10" fmla="*/ 277 w 346"/>
              <a:gd name="T11" fmla="*/ 176 h 346"/>
              <a:gd name="T12" fmla="*/ 204 w 346"/>
              <a:gd name="T13" fmla="*/ 218 h 346"/>
              <a:gd name="T14" fmla="*/ 131 w 346"/>
              <a:gd name="T15" fmla="*/ 260 h 346"/>
              <a:gd name="T16" fmla="*/ 131 w 346"/>
              <a:gd name="T17" fmla="*/ 176 h 346"/>
              <a:gd name="T18" fmla="*/ 131 w 346"/>
              <a:gd name="T19" fmla="*/ 92 h 346"/>
              <a:gd name="T20" fmla="*/ 204 w 346"/>
              <a:gd name="T21" fmla="*/ 134 h 346"/>
              <a:gd name="T22" fmla="*/ 277 w 346"/>
              <a:gd name="T23" fmla="*/ 17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268" y="0"/>
                  <a:pt x="346" y="77"/>
                  <a:pt x="346" y="173"/>
                </a:cubicBezTo>
                <a:cubicBezTo>
                  <a:pt x="346" y="268"/>
                  <a:pt x="268" y="346"/>
                  <a:pt x="173" y="346"/>
                </a:cubicBezTo>
                <a:cubicBezTo>
                  <a:pt x="77" y="346"/>
                  <a:pt x="0" y="268"/>
                  <a:pt x="0" y="173"/>
                </a:cubicBezTo>
                <a:cubicBezTo>
                  <a:pt x="0" y="77"/>
                  <a:pt x="77" y="0"/>
                  <a:pt x="173" y="0"/>
                </a:cubicBezTo>
                <a:close/>
                <a:moveTo>
                  <a:pt x="277" y="176"/>
                </a:moveTo>
                <a:lnTo>
                  <a:pt x="204" y="218"/>
                </a:lnTo>
                <a:lnTo>
                  <a:pt x="131" y="260"/>
                </a:lnTo>
                <a:lnTo>
                  <a:pt x="131" y="176"/>
                </a:lnTo>
                <a:lnTo>
                  <a:pt x="131" y="92"/>
                </a:lnTo>
                <a:lnTo>
                  <a:pt x="204" y="134"/>
                </a:lnTo>
                <a:lnTo>
                  <a:pt x="277" y="176"/>
                </a:lnTo>
                <a:close/>
              </a:path>
            </a:pathLst>
          </a:custGeom>
          <a:solidFill>
            <a:srgbClr val="2AAAE2"/>
          </a:solidFill>
          <a:ln>
            <a:noFill/>
          </a:ln>
          <a:extLst/>
        </p:spPr>
        <p:txBody>
          <a:bodyPr vert="horz" wrap="square" lIns="68553" tIns="34277" rIns="68553" bIns="34277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2" name="TextBox 13">
            <a:extLst>
              <a:ext uri="{FF2B5EF4-FFF2-40B4-BE49-F238E27FC236}">
                <a16:creationId xmlns="" xmlns:a16="http://schemas.microsoft.com/office/drawing/2014/main" id="{0C5121CB-0428-4F47-B122-70BABA9D7F33}"/>
              </a:ext>
            </a:extLst>
          </p:cNvPr>
          <p:cNvSpPr txBox="1"/>
          <p:nvPr/>
        </p:nvSpPr>
        <p:spPr>
          <a:xfrm flipH="1">
            <a:off x="389683" y="2157513"/>
            <a:ext cx="71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+mn-ea"/>
                <a:ea typeface="+mn-ea"/>
              </a:rPr>
              <a:t>01</a:t>
            </a:r>
          </a:p>
        </p:txBody>
      </p:sp>
      <p:sp>
        <p:nvSpPr>
          <p:cNvPr id="63" name="TextBox 15">
            <a:extLst>
              <a:ext uri="{FF2B5EF4-FFF2-40B4-BE49-F238E27FC236}">
                <a16:creationId xmlns="" xmlns:a16="http://schemas.microsoft.com/office/drawing/2014/main" id="{3C174780-F064-4860-8616-E07F2AD97627}"/>
              </a:ext>
            </a:extLst>
          </p:cNvPr>
          <p:cNvSpPr txBox="1"/>
          <p:nvPr/>
        </p:nvSpPr>
        <p:spPr>
          <a:xfrm flipH="1">
            <a:off x="345202" y="3537987"/>
            <a:ext cx="71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+mn-ea"/>
                <a:ea typeface="+mn-ea"/>
              </a:rPr>
              <a:t>02</a:t>
            </a:r>
          </a:p>
        </p:txBody>
      </p:sp>
      <p:sp>
        <p:nvSpPr>
          <p:cNvPr id="64" name="TextBox 16">
            <a:extLst>
              <a:ext uri="{FF2B5EF4-FFF2-40B4-BE49-F238E27FC236}">
                <a16:creationId xmlns="" xmlns:a16="http://schemas.microsoft.com/office/drawing/2014/main" id="{5513DB61-0C42-4805-ACC2-0A6761D8EB83}"/>
              </a:ext>
            </a:extLst>
          </p:cNvPr>
          <p:cNvSpPr txBox="1"/>
          <p:nvPr/>
        </p:nvSpPr>
        <p:spPr>
          <a:xfrm>
            <a:off x="1894623" y="2196788"/>
            <a:ext cx="4750665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节点间标签的传播不应该是对等的传播关系，高影响力节点的标签应该更容易地传递给低影响力的标签，反之，低影响力节点的标签的标签更加难以传播。</a:t>
            </a:r>
          </a:p>
        </p:txBody>
      </p:sp>
      <p:sp>
        <p:nvSpPr>
          <p:cNvPr id="65" name="矩形 14">
            <a:extLst>
              <a:ext uri="{FF2B5EF4-FFF2-40B4-BE49-F238E27FC236}">
                <a16:creationId xmlns="" xmlns:a16="http://schemas.microsoft.com/office/drawing/2014/main" id="{CB9FFF8F-5A61-4839-8700-81AC11D54D61}"/>
              </a:ext>
            </a:extLst>
          </p:cNvPr>
          <p:cNvSpPr/>
          <p:nvPr/>
        </p:nvSpPr>
        <p:spPr>
          <a:xfrm>
            <a:off x="1900281" y="1899387"/>
            <a:ext cx="3293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改进思路之第一步</a:t>
            </a:r>
          </a:p>
        </p:txBody>
      </p:sp>
      <p:sp>
        <p:nvSpPr>
          <p:cNvPr id="66" name="TextBox 20">
            <a:extLst>
              <a:ext uri="{FF2B5EF4-FFF2-40B4-BE49-F238E27FC236}">
                <a16:creationId xmlns="" xmlns:a16="http://schemas.microsoft.com/office/drawing/2014/main" id="{3284D43E-C32D-4AA1-A26B-2C72AC327D41}"/>
              </a:ext>
            </a:extLst>
          </p:cNvPr>
          <p:cNvSpPr txBox="1"/>
          <p:nvPr/>
        </p:nvSpPr>
        <p:spPr>
          <a:xfrm>
            <a:off x="1890770" y="3715782"/>
            <a:ext cx="4750666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为了发现重叠社区，每个节点不应该只保留一个标签，应该使用一个数组来保存接受到的所有标签信息，这样处理也可以保留标签传播过程中的历史信息。</a:t>
            </a:r>
          </a:p>
        </p:txBody>
      </p:sp>
      <p:sp>
        <p:nvSpPr>
          <p:cNvPr id="67" name="矩形 18">
            <a:extLst>
              <a:ext uri="{FF2B5EF4-FFF2-40B4-BE49-F238E27FC236}">
                <a16:creationId xmlns="" xmlns:a16="http://schemas.microsoft.com/office/drawing/2014/main" id="{56C370D8-822B-446E-AD2E-AE298146D479}"/>
              </a:ext>
            </a:extLst>
          </p:cNvPr>
          <p:cNvSpPr/>
          <p:nvPr/>
        </p:nvSpPr>
        <p:spPr>
          <a:xfrm>
            <a:off x="1896428" y="3418381"/>
            <a:ext cx="303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改进思路之第三步</a:t>
            </a:r>
          </a:p>
        </p:txBody>
      </p:sp>
      <p:sp>
        <p:nvSpPr>
          <p:cNvPr id="68" name="Oval 7">
            <a:extLst>
              <a:ext uri="{FF2B5EF4-FFF2-40B4-BE49-F238E27FC236}">
                <a16:creationId xmlns="" xmlns:a16="http://schemas.microsoft.com/office/drawing/2014/main" id="{F25DFBFF-874C-4CB0-9CBC-F8141D1C5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56" y="4866278"/>
            <a:ext cx="1012958" cy="1007949"/>
          </a:xfrm>
          <a:prstGeom prst="ellipse">
            <a:avLst/>
          </a:prstGeom>
          <a:solidFill>
            <a:srgbClr val="1D6295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 vert="horz" wrap="square" lIns="68553" tIns="34277" rIns="68553" bIns="34277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9" name="Freeform 12">
            <a:extLst>
              <a:ext uri="{FF2B5EF4-FFF2-40B4-BE49-F238E27FC236}">
                <a16:creationId xmlns="" xmlns:a16="http://schemas.microsoft.com/office/drawing/2014/main" id="{29B6C30E-0901-4723-A819-E44CE80182E2}"/>
              </a:ext>
            </a:extLst>
          </p:cNvPr>
          <p:cNvSpPr>
            <a:spLocks noEditPoints="1"/>
          </p:cNvSpPr>
          <p:nvPr/>
        </p:nvSpPr>
        <p:spPr bwMode="auto">
          <a:xfrm>
            <a:off x="1330953" y="5226252"/>
            <a:ext cx="288000" cy="288000"/>
          </a:xfrm>
          <a:custGeom>
            <a:avLst/>
            <a:gdLst>
              <a:gd name="T0" fmla="*/ 173 w 346"/>
              <a:gd name="T1" fmla="*/ 0 h 346"/>
              <a:gd name="T2" fmla="*/ 346 w 346"/>
              <a:gd name="T3" fmla="*/ 173 h 346"/>
              <a:gd name="T4" fmla="*/ 173 w 346"/>
              <a:gd name="T5" fmla="*/ 346 h 346"/>
              <a:gd name="T6" fmla="*/ 0 w 346"/>
              <a:gd name="T7" fmla="*/ 173 h 346"/>
              <a:gd name="T8" fmla="*/ 173 w 346"/>
              <a:gd name="T9" fmla="*/ 0 h 346"/>
              <a:gd name="T10" fmla="*/ 277 w 346"/>
              <a:gd name="T11" fmla="*/ 176 h 346"/>
              <a:gd name="T12" fmla="*/ 204 w 346"/>
              <a:gd name="T13" fmla="*/ 218 h 346"/>
              <a:gd name="T14" fmla="*/ 131 w 346"/>
              <a:gd name="T15" fmla="*/ 260 h 346"/>
              <a:gd name="T16" fmla="*/ 131 w 346"/>
              <a:gd name="T17" fmla="*/ 176 h 346"/>
              <a:gd name="T18" fmla="*/ 131 w 346"/>
              <a:gd name="T19" fmla="*/ 92 h 346"/>
              <a:gd name="T20" fmla="*/ 204 w 346"/>
              <a:gd name="T21" fmla="*/ 134 h 346"/>
              <a:gd name="T22" fmla="*/ 277 w 346"/>
              <a:gd name="T23" fmla="*/ 17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6" h="346">
                <a:moveTo>
                  <a:pt x="173" y="0"/>
                </a:moveTo>
                <a:cubicBezTo>
                  <a:pt x="268" y="0"/>
                  <a:pt x="346" y="77"/>
                  <a:pt x="346" y="173"/>
                </a:cubicBezTo>
                <a:cubicBezTo>
                  <a:pt x="346" y="268"/>
                  <a:pt x="268" y="346"/>
                  <a:pt x="173" y="346"/>
                </a:cubicBezTo>
                <a:cubicBezTo>
                  <a:pt x="77" y="346"/>
                  <a:pt x="0" y="268"/>
                  <a:pt x="0" y="173"/>
                </a:cubicBezTo>
                <a:cubicBezTo>
                  <a:pt x="0" y="77"/>
                  <a:pt x="77" y="0"/>
                  <a:pt x="173" y="0"/>
                </a:cubicBezTo>
                <a:close/>
                <a:moveTo>
                  <a:pt x="277" y="176"/>
                </a:moveTo>
                <a:lnTo>
                  <a:pt x="204" y="218"/>
                </a:lnTo>
                <a:lnTo>
                  <a:pt x="131" y="260"/>
                </a:lnTo>
                <a:lnTo>
                  <a:pt x="131" y="176"/>
                </a:lnTo>
                <a:lnTo>
                  <a:pt x="131" y="92"/>
                </a:lnTo>
                <a:lnTo>
                  <a:pt x="204" y="134"/>
                </a:lnTo>
                <a:lnTo>
                  <a:pt x="277" y="176"/>
                </a:lnTo>
                <a:close/>
              </a:path>
            </a:pathLst>
          </a:custGeom>
          <a:solidFill>
            <a:srgbClr val="2AAAE2"/>
          </a:solidFill>
          <a:ln>
            <a:noFill/>
          </a:ln>
          <a:extLst/>
        </p:spPr>
        <p:txBody>
          <a:bodyPr vert="horz" wrap="square" lIns="68553" tIns="34277" rIns="68553" bIns="34277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70" name="TextBox 15">
            <a:extLst>
              <a:ext uri="{FF2B5EF4-FFF2-40B4-BE49-F238E27FC236}">
                <a16:creationId xmlns="" xmlns:a16="http://schemas.microsoft.com/office/drawing/2014/main" id="{1CE16FDA-96F4-4E1F-AD2B-215D8B857A2B}"/>
              </a:ext>
            </a:extLst>
          </p:cNvPr>
          <p:cNvSpPr txBox="1"/>
          <p:nvPr/>
        </p:nvSpPr>
        <p:spPr>
          <a:xfrm flipH="1">
            <a:off x="355416" y="5023042"/>
            <a:ext cx="71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+mn-ea"/>
                <a:ea typeface="+mn-ea"/>
              </a:rPr>
              <a:t>03</a:t>
            </a:r>
          </a:p>
        </p:txBody>
      </p:sp>
      <p:sp>
        <p:nvSpPr>
          <p:cNvPr id="71" name="TextBox 20">
            <a:extLst>
              <a:ext uri="{FF2B5EF4-FFF2-40B4-BE49-F238E27FC236}">
                <a16:creationId xmlns="" xmlns:a16="http://schemas.microsoft.com/office/drawing/2014/main" id="{2EA46AA4-FA74-4236-93D1-265238BCFEFB}"/>
              </a:ext>
            </a:extLst>
          </p:cNvPr>
          <p:cNvSpPr txBox="1"/>
          <p:nvPr/>
        </p:nvSpPr>
        <p:spPr>
          <a:xfrm>
            <a:off x="1894623" y="5200743"/>
            <a:ext cx="4750664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在迭代终止时，高影响力节点的标签会以高标签值存在于它周围的所有节点中，这样的话，这些持有高影响力节点标签的节点也就自然成为了一个社区。</a:t>
            </a:r>
          </a:p>
        </p:txBody>
      </p:sp>
      <p:sp>
        <p:nvSpPr>
          <p:cNvPr id="72" name="矩形 28">
            <a:extLst>
              <a:ext uri="{FF2B5EF4-FFF2-40B4-BE49-F238E27FC236}">
                <a16:creationId xmlns="" xmlns:a16="http://schemas.microsoft.com/office/drawing/2014/main" id="{AA7A4A88-A293-441B-A989-1AC67F40BBCC}"/>
              </a:ext>
            </a:extLst>
          </p:cNvPr>
          <p:cNvSpPr/>
          <p:nvPr/>
        </p:nvSpPr>
        <p:spPr>
          <a:xfrm>
            <a:off x="1900281" y="4903342"/>
            <a:ext cx="303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改进思路之第五步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="" xmlns:a16="http://schemas.microsoft.com/office/drawing/2014/main" id="{505D9B17-F986-4122-A33C-39F1D235C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805" y="845865"/>
            <a:ext cx="5310751" cy="589783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="" xmlns:a16="http://schemas.microsoft.com/office/drawing/2014/main" id="{1D1D5BD5-2FEF-46FD-A439-5E37889F0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596" y="3093173"/>
            <a:ext cx="2564738" cy="57628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="" xmlns:a16="http://schemas.microsoft.com/office/drawing/2014/main" id="{CD14C01F-D5F6-4B7A-BE35-06F301327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0626" y="4389266"/>
            <a:ext cx="1772677" cy="53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03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3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5333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0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400"/>
                            </p:stCondLst>
                            <p:childTnLst>
                              <p:par>
                                <p:cTn id="4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3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800"/>
                            </p:stCondLst>
                            <p:childTnLst>
                              <p:par>
                                <p:cTn id="6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300"/>
                            </p:stCondLst>
                            <p:childTnLst>
                              <p:par>
                                <p:cTn id="6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600"/>
                            </p:stCondLst>
                            <p:childTnLst>
                              <p:par>
                                <p:cTn id="7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4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3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0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800"/>
                            </p:stCondLst>
                            <p:childTnLst>
                              <p:par>
                                <p:cTn id="10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2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21" grpId="0"/>
      <p:bldP spid="58" grpId="0" animBg="1"/>
      <p:bldP spid="59" grpId="0" animBg="1"/>
      <p:bldP spid="60" grpId="0" animBg="1"/>
      <p:bldP spid="61" grpId="0" animBg="1"/>
      <p:bldP spid="62" grpId="0"/>
      <p:bldP spid="63" grpId="0"/>
      <p:bldP spid="64" grpId="0"/>
      <p:bldP spid="65" grpId="0"/>
      <p:bldP spid="66" grpId="0"/>
      <p:bldP spid="67" grpId="0"/>
      <p:bldP spid="68" grpId="0" animBg="1"/>
      <p:bldP spid="69" grpId="0" animBg="1"/>
      <p:bldP spid="70" grpId="0"/>
      <p:bldP spid="71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2192001" cy="771550"/>
          </a:xfrm>
          <a:prstGeom prst="rect">
            <a:avLst/>
          </a:prstGeom>
          <a:solidFill>
            <a:srgbClr val="1D6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1"/>
          <p:cNvSpPr txBox="1"/>
          <p:nvPr/>
        </p:nvSpPr>
        <p:spPr>
          <a:xfrm>
            <a:off x="899592" y="123478"/>
            <a:ext cx="3855583" cy="50276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关键技术及难点</a:t>
            </a:r>
          </a:p>
        </p:txBody>
      </p:sp>
      <p:sp>
        <p:nvSpPr>
          <p:cNvPr id="4" name="KSO_Shape"/>
          <p:cNvSpPr>
            <a:spLocks/>
          </p:cNvSpPr>
          <p:nvPr/>
        </p:nvSpPr>
        <p:spPr bwMode="auto">
          <a:xfrm>
            <a:off x="251520" y="183096"/>
            <a:ext cx="612080" cy="372430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AC7A24AD-90F9-4C2C-8AB0-26F736D18939}"/>
              </a:ext>
            </a:extLst>
          </p:cNvPr>
          <p:cNvSpPr/>
          <p:nvPr/>
        </p:nvSpPr>
        <p:spPr>
          <a:xfrm>
            <a:off x="485756" y="1131928"/>
            <a:ext cx="34163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改进的标签传播算法</a:t>
            </a:r>
            <a:endParaRPr lang="en-US" altLang="zh-CN" sz="2800" dirty="0">
              <a:solidFill>
                <a:srgbClr val="1D62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结果可视化</a:t>
            </a:r>
          </a:p>
        </p:txBody>
      </p:sp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id="{E92B6CC7-9E8F-4C7E-B5CC-12B7D0D41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076" y="1131928"/>
            <a:ext cx="6591300" cy="532447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D48DACDA-2940-44D7-9DAD-0E6B46B147C5}"/>
              </a:ext>
            </a:extLst>
          </p:cNvPr>
          <p:cNvSpPr/>
          <p:nvPr/>
        </p:nvSpPr>
        <p:spPr>
          <a:xfrm>
            <a:off x="10030972" y="6287126"/>
            <a:ext cx="20440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数据集：</a:t>
            </a: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karate.gml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000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3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5333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AACCA0E-09BF-4206-BCB9-AF7ED09AC5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BSiw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UosN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BSiw0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FKLD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FKLD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FKLD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FKLDSCPzQztyAAAAcgAAABwAAAB1bml2ZXJzYWwvbG9jYWxfc2V0dGluZ3MueG1ss7GvyM1RKEstKs7Mz7NVMtQzUFJIzUvOT8nMS7dVCg1x07VQUiguScxLSczJz0u1VcrLV1Kwt+OyyclPTswJTi0pASosVijISaxMLQpJzQUySlL9EnOBKp/tmfJ8ya5n09qfr9ivoJGcX1CpqaRvxwU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Siw0iNMDbvXAgAAJAgAAApAAAAdW5pdmVyc2FsL3NraW5fY3VzdG9taXphdGlvbl9zZXR0aW5ncy54bWy1Wmtu48gR/r+naChYYAME1oN6OdAooMiWTYxMaUXankkQCC2xbREm2QrZ0owW+pF/uUCQEwRBzhAEyF3yY/caqW6SFilLMmlPxLExrK76qrpe/ZB70ZMbaOuIM9/9iXCXBRbl3A0eo/53CPUWzGPhJKQR5VF1T7l3A4d9MYIHJmhAjTgJHBI6mhiN+jU0lB/U7ahdvQtvzUGzgTpN3MBdpOOWBmOXin6paDCmN+par3oAEeOGdEEDfhy1V82NvhQwgoiG3Agc+rWv5LmzQ/kZXIXEcYEv6reb4tmlWnd6UzyoWW91WnjXUBVFaSOtpdf12q7TueyodYRrzVZN2Q26DaWhoHqrVb9s7+qdRkuBt+FlG1Ca+LKNmp1ms6HvGrgB0khVB3pD23WUy3pdBW24e6nthsNBp1ZD9Xpdaeq7VlsZDmoIuBXAUJWucKCiKwOlvVMHar2roKE2HAybO6zjttZC3QZu12q75mCg1Gp75+5nl3XXnlp4Oqk7XwE8GoKjoyK3qkeSq7dYhyEw29RfeYRTFBCffqj8/O+//vL3f/38t7/88s//oB8WbLX9dSVJUJnMKXtqV54aE4EswPpHsHpVOZKySbuyhZGlI9f5UJmvOWfBxYIFHIy9CFjoE6/S/1WcO8nMikiyDQ3LyD2QBd2r68hPUbFEF+QzPOeEFsxfkWA7Yo/sYk4WT48hWwdOITOX2xUNPTd4Au7aZUfDZxV5bsQNTv2cfbgrnuJiK+hXERXmtbF4Ckl6ZE69VGNNfkrI7VW+7pED0Y0buVyKqnXxnBNdkUeaD0BXFc95mQC05KPWEc/rQpx+5cCuiPJvnGX3yJaGeSVxuzwrxVbrVdl8WoXsUTg7L/d6oJ/lPAbdJ3gUFtbEU0hITFAoLBSlxG1y/voBY/J62Et6PmiB4GabS0KSkJPBTBvfTFTz82w0vhrPBsZVpa/FVYlEWX73Q6Pd/VpvtaF1JYIFoawbdTTKgyEJ1qoVwzLt6Xg0A0A8mpn4k13pi9+lRce39sgwcaWf/Kc0wGSK7yp98buI6O10ik17Zo0MHc8Ma2aObemXEbaxXul/Zmu0JBuKOEMbl35BfEkR9Gc3pCjyXEcOiJ7tBmtaQJ8+vlENczbFlj01NNsYm5W+xcJw+xuJTNZ8CdmzJBFy3IjMPepItZAjclz0F9AuN2gI/vGlC5zMJ25wUUT7VL03zKuZPR6PrBk29ZRS6ePAQXpIhKbyQFPVwlPACAks5G8Tn8nskwhI9bzSINfG1fUIfmxhyLX7uPTgh7/BmgmGkExoUEAQEgdPIess63481YUPQSEiaEWi6AsLnVzSZENXANswtTGkpmZn8G0Bk2JD4N1gAalDF7wA3g22LPUKzwbjT5DjUJvjkkLjj1CSH0sKfcYW1BC2CoiZ6p1xpYqKEGWYFkhagwsi8t3bIrJYgJzw5sZl6wgowsNQJrIao4vSmiz84y0E0lBHJ6o9BgZny7dHd0PBlNCBda6ALmhDGtZFdv14a/x+NlSNEdZnkG76+H5myy4plPpkiwLGEXE2JFhQNKcLsoZK2MKY4zpyTERemvCntfsTIjzpP98nrcvU8afv32BSruEdsQw2zKAM9ikr/pp24bZkBm80ROT6SSuKOODNJlgaNtWpMf42IYpcf+3FXfpbBOrZuLLBetWO9/ureNj+D8ZYcQseGNDRBi4rJYRhJRZLDiyeXilBwxyCukncz6HhiyNqKQBznGCYDL0D5g48lzPkDjxaDuIeDyzDhs3WPZ2L40cBYVmrcdSOx1scEj0KJ/TnUp3TBwb7JY+STbyRgbVLhr9IlDNbpdzSYhv2CAw3AfMxTipA9VxfHKKKwd7e4NQV8WqQm889W3uOrG7PfZIrAvh57dOX+7CHkPmS6pEozet4UfrdOw2JpziN9U7KbSCeC7RwrDL1+a6IWVidatczTTU1LE4Uop694nJQHcInI9uajdSBQIAy8QlfLGEVfhAHveJY8YlAx0MV8JLJW5SEi+V///yP4jAH9sRUlFB/WxYHil90TfyM9weTcRr9sQCOrQ7yovKloGByoEpFi5+vbAMS9JscWUi8LPnMF3dchVRDCSRhVG1b1a5voEosWRRsHcJesCTIjTr9CI1P7vUr/RsSPkHjtBnzygJJz4vc5KVt2B9x19xzA1pS/N0rkZi8bUxmqq7Lsz/UqOcunuLl14EDTHLPhzz2WAZPu1ZN6M4HkNRxeXlMubilXQtaQvy+bwibo2vdM2F/o+IR6OE8d0ET8JB5E3G19fIuFxjETRykcZ+H4kifvmU5oiX7ksSu/0C8CNiypEPWCdgwEZvFBDJPO+SeitpxsrgJ5ZDxjnmwLmjxdDLQefqhlKYN5NVvVsEz7YXlcMxKhjKm74mH/Cb9yl/wZ4iH/JZYU8Zwrntp0+FQVjS9jxuQMEsvEjvgoYHsUglP+pbnERaMxL1slJlIQshz+syhfbk22q5Pk3IWtKzB1RMW94Ln7cuNkJlv5bQj8b1DbmCfvtXz+dvjLvfo6eSW84ASzLpavh+rgITnWAnE3x8cOiOmIr5d0Q8VOIiQxVJ0+qiCEowPFeHO+CuaU3KrtJ+JdpaRlNacF/VlP5ftvJTKQHTxcqpYXOznhXrVF37qVc9FqJfAng5gsPbnNMSQAy50uSRCeWKWfZlehd3JHemB3InRLABfAnYAZ6S0EjKEXGLJbVVaLfFLdhz2ltz16IamrSpDyDjn/Px7EVTH+eRW+Yg+8Gx6J5TSVZD0un0u5ntghn5SSp7IskoORkoWHSfzSM7+SLdKF5+9jUeWo7RNi3TPdmjGD6JePaIKeE95v1fNLrPQo158zXpIA1HAO/lHB/8DUEsDBBQAAgAIABSiw0hyCctNChIAACg+AAAXAAAAdW5pdmVyc2FsL3VuaXZlcnNhbC5wbmftm3tYktnWwCmTMS8z1Whk3rrMHGa6oJaZmohpnmo0rcbKKRQnnZqiREXzCqhpZZjMZKUnBdNKLVOjMvEGXkImUel4CU0FlRQFFRUBEYEPv3HK7zln/vj+h+fh5Xn32vtda+39Y++13mfv1KPeB430N+oDAACjw4cOHAcAdEAAwMpUPaCm5O2+zmrNzwr08YNugNI28zHNzarz+4/sBwDIBIOFn3U196tDD/2EBgC+bFz8rmCgioIBAGjt4QP7faMDJvp98MHn5cABuRcWAEs4U59C+X38QISJrq6HR2fKN0lrjJOqbn6XT1m9JSvlB+PkG4ar1mYcsduUNb6OZyXgdyxwBlvIT1mOJ6K6IiRoI7sML+XYUzHcHzOpKKlQ1IfM8IlRnJ7a6SazanZA3MQIb7Dxuou5DnBDYMKKpUt0cGBwSrPRXasCnGWaWi5EqPWN7Axt6gA6S5fnb12Hb0zz/wGvkbw/kz1Zd/OaicXyB2wAbvPpzP1CVCsjBW4m7vrcsK7uMHDbKeci2Q+HicfBOsuemXP2QTj9Kkw1TWhIudMMWCYCmxbBpwfuRAy9bt+5vIWhTkNKcuxxN8nZIXryX5oDXSlrtiXrLzMmH/gMDjDRfVz5Dv6pLcZID9SQElr/WY3rm4TQFcdX3b6Wj3L/WXqOtSSRwvVM3HSXaT2mcxKScDOpHf4r5C8ViVRgssGgG+Wz+4GbzrpSAN+vPOz+74o8m7iX55ckcZBk/bykT7USEotWbAe5euy/ALEDfTIEoXErdDN8WW+vsd0ETzBOfJQ32ns0q7Zn95+SBCjILeXochc6E+4aPMh/YAe6b/CXigdlKzSWrYEsG5sbG9ZAXG+6th+dvfxdC2fc9E9JHckgz61ouQsX65p1jx47et+g9ZP/79gJGsv0QMsG4YChHmiTx6YL383bG59DSZckgayUo5t9l7uwJ3B4ZdF337WmjHzyfxSpGStIssGysdqi6cnftvxmZ4wx03+5N25J8pzvVrRm23IXNj4PX+FrfGfEDf3J/9k9mzSWNSwfq7U6DbqH1h7aeJNqlNKTDV2SdKM3++qZLHfByK8SsE3/B3Re5ScV8xsXLRtcPlY3VgyufKT3jZEH91rDeCtpSTJeqcVNi5sWNy1uWty0uGlx0+KmxU2LmxY3LW5a3LS4aXHT4qbFTYubFjctblrctLhpcdPipsVNi5sWNy1uWty0uGlx0+KmxU2LmxY3LW5a3LS4aXHT4qbFTYvb/we36KnJatFkvANw+Qbt0KeLNddBTP8DTKc9w1W1BZ/2S1Owf2vgBYqqoN6w9belqt5/S0BhAbyCfedTKRv1t+AZsbl2WXmmSxvC6578l64eKAqdlvaiRAHx0/R+NAtaoWg+RX2hmC2EYfgugrAuXjHjJ4Ks03hEett5yZSIPTZQWTWej0Fa/Ug0e88g4BZ4R/jXJQtCe54UCeP613AqWYS91/F7ufFomZyFU7WlpPZeO0WosIxig1axeve6L+l3eF8nLKNhzzM//ujNES48J/W2hz0RwnsrRfd5xz0W7vNpEfEjmagvQdY1Uw0ndPFhocIwFNQBWap+aKX89ZQVslTRw8JekX1AlilZkTilECGiyltRnPh4WTXXPxKBdMkV7sBtlTdaqaZGu9Xj52Fx490+/OPsfRHOyHNBWJyil2tZzXlfabnr9py5J2G4GKEUTL7mxzwtnL1Z2PX2F25hW8uERRBwQ1G4tJTq+Uvr6tn2SKqYKNpBiuqKvDfJP21d1lNgMNc6OHQ64wx0chYfTJyqFWFE1Y5kOJrrA5V0quFlSYeVccQ/3jO+cJlKzKax+3KFOap8BIPq5mEh9sHOZOxV+zPK3RqyPPyleV9hRgNtnvV2RQpeR9baZoYfA49vfdSJs269lPv7dLe33LwCei+2VGLePFM5Toyjdwg+jiEMPO39JzfsfsdyvevGcha31ELJlomBb6XlwOvlhOpzOX1uzx3hzzAPoqZjPaNfwwPAQZFbfsKVrQaVnyWLPr64Lxhb3f9rZoXzejZ0UheXfC1s4Wl5mesxNcy7ifGLyTfIkxK1iR6j5Z8OpuztXwV9W+z9vnC7qQinVsiAd8J63f+ZrjSXmDf90HOZ8JgknoovDQ1LNWGhS7zn550mhcwwdN8i9uUoCYTEemzVcbtrll+Nl516GeD0JdIaBElfeAvgTWxFNroSc9q4V16iDp2EQGRnnTkX7YjuxGS2muWOIEYQTqTop2519Q3M4mCjizLm5dve+OU5zdJj/viDnPvQBeHoH7tja8IOKLXcepuiNGrRgGfepJmcfmk4gpleHtTqynGtBakhpFW5PNudckcGvwYpq7yifttOfspMwW9tpDtQkI0eexrFMh7rC1/wq4cWiN3ObMcJegR3/J+UrNxffRrpVJtdsueieU+w6HpaGiNinO+n8Ltnyf2eA5FsiW0OiujtoJLMYQxCoiLoAWcLOlf2UwsNvLOntlP2HKyMEUwc82ScbR1uoKc00KmydsKKE6NFTF08k2rDLQ8N++NGKFl10L8s5t9oIhNLdOSk79Vhnx9wQQVyolbSgmcP584iZsRsQq+/k6VnpgEIpAeSXClyV+za5tfJubUnG5N5bWzmsvWA5H3BhQfZk5VFuFyV8fMxEn4srLSCfAS3srsbfUxtL0WlCbmv+UP2Wwux6eUEejPdHkblmFtr5iYCMAArH7ZHXX+RF4eLkTVvL8sxtiH5UbpbVV4/9lzOJN7mtE1veT5y+ViF8gbLKbUk1BZ72ldZK2J0kXjkKBrLqS2yASZleXHvnazPHzk+iFpVt9a+wKyqsOKJ4l/AG/q6Hb0tjU2zc9amppt/ZfKzQkYDxH6TpylzmkmCKjOD17qYx1qMhnwQR71gAnQKNzjIfKT7hs0ncyr8nc7xF/qipqk+ytVpDfTU7SAklkXPq6hOq3DvGu4glNP2Bo3h64eZ3GCBH7s3XRCUnBrWJ0jGwk9uX8fjFppVHZzawM5uC1mVWPXMjXEZlnph7DJa0v0am07Oq7aU3WeEt3HR5GH6y4BO1QIfxo0wVISA4TuqpeWiDbZ1dbZAbzn55Qm9VhhVViuCxlqUiWw7mLj5jtxJqqQENUHCSHsYAUJZv4+y9yvs1NXsqJg0NQmHK1I8ZQpEO7loQZUn46JQ2SURkjvROZwrzk2xlhKRJOdLKLeqJh3h7wJNl4giaZoi5cy7CQJ0PW+a9ELtRnGwhe9IjKgERQM5/ko3hHWNqEbc9pDOlN88p6SFDiKb2cY6hh+NOuMmCI6plhX/ogmDF9QO9aVsmTvO0iV+bhRtVeV911tS2SS7IffZvMBEqMLRHWFD1OHKHTEfwhFinq3RvsgGBK6JdmvLZS66VPFk4ARO4Ejgn9n/UJXGC5t6oJIluYsAfor49H7cYryET8WM4duG5SC54ooXKm5z9UTKMUqgkIrZGe3ixfXQKaPOCw7XnzWG8ZKjXgk7MgbWQgrANSarOLHCEoZb/ay9ghq1MBlFq65URZx4MFmo8q3zixtyruW0e6VXsqZrS0hcijIvNKxXSejtFJcm2DZ0OR+4xdtHrLclxGGzX5AXFwUDUAP9nN2Z3yupqILCZDz5uK06jot50bRx8bhUv+tQofuEgW7QnryAMlkKfl6GUM1kEsrlnoNnX8k7Nh3TuNbZm5bumBewC92C8ca/XFuUvhokqWSEmW+3UJz8ps0E0tzUPr0Wkpzaeuh1frhywnpcpsxaDfLqi+KRrHjsSwNZGXz55abm/cSP7xl6Rl2vfBo9iJsImJViYZrJb5jtHzq+FpA/2EqRaRmiINzPwvbxdEeXrd90BRUH2UjxnTTr2p0XqfM2K0/0X6latwsD5+uDJI730gmh5M3whTEf3AeMZm2irrBVFuGKma8tL7FlrYXFKwaTlKVSKEpaVl9nC2YpNNPIURv7rYQM7lpDQVVku79iZwFq2lQdAO7uIIw9faP3rUQW7elbe3m0m0+2exg0GZWMn64RxliersyCsWMDOliOmH2deRXQ1SA17Xv0zVAVR+CeabF7ICz7W2fejP6XKZKvc+feTCIRig+TZty5piCrxY6MslJ0M0JKtwbPNZHfn+ALV4Oo3k4KWZ+cJgSuo92Ko4bbqp8cEVd43Pp6Qp46296bL1C8jXgojvbsXABvu+yIgN9n3VNsZBNdCGSf4JqSC9RwcoTaxKvpqYcSqv7eV3w377GiNzymx8/J5SRk/UmISiWjiUjY+TF/3RtJsaM8OT+XVuntXxHyUlJXTUXZEw1z1kEKrDuD3i68U0Y6FZCK2WuAGw6ZRo89zkwPUcqIXqK4W5wK/tka4gVVR/77Sz+QShPMY4vffcgYfcyjSLEjHvJoy4671zEofNWECkk/t+ruhaL7aj0uugR+59Zj3lb4jmT86cdzLedd0MjnWcD0qpD+c8LEKAzX2MnUT9HgfP8ZOdwRl7ceEt8fMV81DY+hPUrkk+ImHyWQXw2FjhZ63GIr/j1iFXum0zk0zQRfpYqXBE3IcspFl3picby4rllbgtXmamt4C3f9CTViMI+z+UeUhVmcvQDLEJPUwc/QyfhdYWn7YTsvrrMXgG519RJDzpC7o3oOusz83r8YQ/Rr1uM4q1NXDLFzjVacGmUrYzDoqHUoo4bihXo5nBIzXw2R9pcGZJXAHcacuh717n5TxwNysIqJgzTPn5lIKSWEuIZ75TaC6ylwEueO+oKZQRlR/Wzq1xPTqA7GCTCHxyXI+9d3KE6/+M3JUiItWmsucBFGW8RSI2uehhYz+airG2W7Mdu7HaiFwJJpOLL8sdcOC82iZADKCD1mVo4k0J1dO0NxkmJEf3wa945DbVsmdfZxP4g6pVs/1JxE17uaRA+nOI3Qh7tDj1lf4lVEGIC8AT7lfKmh7XOO65DM3xy9RfUI9TL442EYFTwtR8QM332Y5GHBBK+HkN4knm4QT2si0RHG1SNX3R/T5TcPKHtnncovzQ5+hfPTBMiTE/p/tLPb2ocz52MRseYQBO72oJ/jScNZu6khvDVpVlrkWcsBw1i3JR/5VdcUsYMpoPQv1zfQL6npP2riOFjx+uscgR2if27gC9h3i5E5PRF6JDPW1n8eODhDAnuOhEwaXto91bKb9Up/g6cLRAIdh8ST5seOMqgWF80PbgdlZGwezOeT1moQi0PhnaS6V8bMkpkVxECHgHSQDtSoRj6SDZ6gOUj3LBzuD3krz4iF+wyJqap5IbjktF9lVvkzBWf9ibgdI8UgMQbEWR/Zn3eA4oCjOEgrCkJifi5hkWeNGoahPnda+vtMu0MecNC04T1z98uqP/Lu5/beY6hmmNYHqQTNX39V2vzvLxT2EeohEC3a2EZA46NSnxr1S7ZeUL4qEhqaNtDljR61ODTToM+WDZVA8z25cDhV+fGNLbplAyVEJzN6wmVE4oLJ/rZwjBUFElnLoRFoCuWATkz6VWpB10IrCosWk+QlsJtSTZw+OqngqqmhYSlxEKxmTuP0YtY9eTf7xAcj+PgPXp/nuETinxu02BVligOMhRZCItPMQSJD5PByIDG5SKxO5NDeLLAVep6arsSsv0611CQWyCNk5Nc9fBdZJZ3bBjWykpypEtoHTEHUSfwsBNu2TBZG4mX79p8fguY7+2eCxbusgZCggb7ho/MHYoTKEkdYzXs0dw9jyHy4byQ07NYfr80peznRQafirKlzdGtOVdL0gpjFhReWnqmY3hL1L5Ajoyfs3P8mTAMvgE/rKt9HlfZdSaqVLkxtZGHYQDz6Djq70QOzP7c4EY7e9DqAn3XyZYPbBK2o4monV1xxGKPJTGgx24/4/8MPLtVt22vMyP4zhWWaUQrQtD38m2dYX1XD1DsR6IMp+J25A/fLFO2e1hOCU81sQhER20nr+oW90OcsZdJs9o2kOy4lYn1ROhoKEfOR3C9E8piwoE953SGzxYRwu81/vtl4/GOZouPR59zx/EA9TDX9FThzJfD/nA4OXjwdjFOJc8H9qQdiMKntLS1pn7PGy4tStSZM+q9nhwNlXNhJ62/YEeGROC/bT28NDH1JRbC9g/mqBSFC7fT9k7qOLwg/Ze/5fFTZ5qjj2YUYY4jASqUU4UScOBF0c+PtDcvt6rv4INx9+PpYrlrH79f0GbuYaBpA8zns4X2g1C0w6X8AUEsDBBQAAgAIABSiw0jXo5xjSwAAAGoAAAAbAAAAdW5pdmVyc2FsL3VuaXZlcnNhbC5wbmcueG1ss7GvyM1RKEstKs7Mz7NVMtQzULK34+WyKShKLctMLVeoAIoBBSFASaESyDVCcMszU0oybJXMzcwRYhmpmekZJbZKpuamcEF9oJEAUEsBAgAAFAACAAgAFKLDSBUOrShkBAAABxEAAB0AAAAAAAAAAQAAAAAAAAAAAHVuaXZlcnNhbC9jb21tb25fbWVzc2FnZXMubG5nUEsBAgAAFAACAAgAFKLDSAh+CyMpAwAAhgwAACcAAAAAAAAAAQAAAAAAnwQAAHVuaXZlcnNhbC9mbGFzaF9wdWJsaXNoaW5nX3NldHRpbmdzLnhtbFBLAQIAABQAAgAIABSiw0i1/AlkugIAAFUKAAAhAAAAAAAAAAEAAAAAAA0IAAB1bml2ZXJzYWwvZmxhc2hfc2tpbl9zZXR0aW5ncy54bWxQSwECAAAUAAIACAAUosNIKpYPZ/4CAACXCwAAJgAAAAAAAAABAAAAAAAGCwAAdW5pdmVyc2FsL2h0bWxfcHVibGlzaGluZ19zZXR0aW5ncy54bWxQSwECAAAUAAIACAAUosNIaHFSkZoBAAAfBgAAHwAAAAAAAAABAAAAAABIDgAAdW5pdmVyc2FsL2h0bWxfc2tpbl9zZXR0aW5ncy5qc1BLAQIAABQAAgAIABSiw0g9PC/RwQAAAOUBAAAaAAAAAAAAAAEAAAAAAB8QAAB1bml2ZXJzYWwvaTE4bl9wcmVzZXRzLnhtbFBLAQIAABQAAgAIABSiw0gj80M7cgAAAHIAAAAcAAAAAAAAAAEAAAAAABgRAAB1bml2ZXJzYWwvbG9jYWxfc2V0dGluZ3MueG1sUEsBAgAAFAACAAgARJRXRyO0Tvv7AgAAsAgAABQAAAAAAAAAAQAAAAAAxBEAAHVuaXZlcnNhbC9wbGF5ZXIueG1sUEsBAgAAFAACAAgAFKLDSI0wNu9cCAAAkCAAACkAAAAAAAAAAQAAAAAA8RQAAHVuaXZlcnNhbC9za2luX2N1c3RvbWl6YXRpb25fc2V0dGluZ3MueG1sUEsBAgAAFAACAAgAFKLDSHIJy00KEgAAKD4AABcAAAAAAAAAAAAAAAAAlB0AAHVuaXZlcnNhbC91bml2ZXJzYWwucG5nUEsBAgAAFAACAAgAFKLDSNejnGNLAAAAagAAABsAAAAAAAAAAQAAAAAA0y8AAHVuaXZlcnNhbC91bml2ZXJzYWwucG5nLnhtbFBLBQYAAAAACwALAEkDAABXMAAAAAA="/>
  <p:tag name="ISPRING_PRESENTATION_TITLE" val="答辩-03"/>
</p:tagLst>
</file>

<file path=ppt/theme/theme1.xml><?xml version="1.0" encoding="utf-8"?>
<a:theme xmlns:a="http://schemas.openxmlformats.org/drawingml/2006/main" name="Nordri Tools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1254</Words>
  <Application>Microsoft Office PowerPoint</Application>
  <PresentationFormat>宽屏</PresentationFormat>
  <Paragraphs>113</Paragraphs>
  <Slides>15</Slides>
  <Notes>15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宋体</vt:lpstr>
      <vt:lpstr>微软雅黑</vt:lpstr>
      <vt:lpstr>Arial</vt:lpstr>
      <vt:lpstr>Calibri</vt:lpstr>
      <vt:lpstr>Nordri ToolsTheme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小二的PPT</dc:creator>
  <cp:keywords>www.51pptmoban.com</cp:keywords>
  <cp:lastModifiedBy>Chenyang Shi</cp:lastModifiedBy>
  <cp:revision>45</cp:revision>
  <dcterms:created xsi:type="dcterms:W3CDTF">2016-09-15T10:02:33Z</dcterms:created>
  <dcterms:modified xsi:type="dcterms:W3CDTF">2018-04-26T08:28:10Z</dcterms:modified>
</cp:coreProperties>
</file>