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6" r:id="rId7"/>
    <p:sldId id="285" r:id="rId8"/>
    <p:sldId id="259" r:id="rId9"/>
    <p:sldId id="267" r:id="rId10"/>
    <p:sldId id="268" r:id="rId11"/>
    <p:sldId id="288" r:id="rId12"/>
    <p:sldId id="260" r:id="rId13"/>
    <p:sldId id="269" r:id="rId14"/>
    <p:sldId id="270" r:id="rId15"/>
    <p:sldId id="277" r:id="rId16"/>
    <p:sldId id="279" r:id="rId17"/>
    <p:sldId id="280" r:id="rId18"/>
    <p:sldId id="286" r:id="rId19"/>
    <p:sldId id="261" r:id="rId20"/>
    <p:sldId id="271" r:id="rId21"/>
    <p:sldId id="272" r:id="rId22"/>
    <p:sldId id="287" r:id="rId23"/>
    <p:sldId id="273" r:id="rId2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813"/>
            <a:ext cx="9144000" cy="2387600"/>
          </a:xfrm>
        </p:spPr>
        <p:txBody>
          <a:bodyPr/>
          <a:p>
            <a:r>
              <a:rPr lang="en-US" altLang="en-US">
                <a:sym typeface="+mn-ea"/>
              </a:rPr>
              <a:t>Lesson1 </a:t>
            </a:r>
            <a:r>
              <a:rPr lang="en-US" altLang="en-US"/>
              <a:t>高精度计算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en-US" altLang="en-US">
                <a:sym typeface="+mn-ea"/>
              </a:rPr>
              <a:t>Hohhot,Inner Mongolia</a:t>
            </a:r>
            <a:endParaRPr lang="en-US" altLang="en-US"/>
          </a:p>
          <a:p>
            <a:pPr algn="r"/>
            <a:r>
              <a:rPr lang="en-US" altLang="en-US">
                <a:sym typeface="+mn-ea"/>
              </a:rPr>
              <a:t>ChenyangZhou</a:t>
            </a:r>
            <a:endParaRPr lang="en-US" altLang="en-US">
              <a:sym typeface="+mn-ea"/>
            </a:endParaRPr>
          </a:p>
          <a:p>
            <a:pPr algn="r"/>
            <a:r>
              <a:rPr lang="en-US" altLang="en-US"/>
              <a:t>chenyangzhou19940217@gmail.com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关键代码</a:t>
            </a:r>
            <a:endParaRPr lang="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48710" y="1825625"/>
            <a:ext cx="48933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3.高精度乘法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与高精度加法和高精度减法一样,是一个很重要的算法.</a:t>
            </a:r>
            <a:endParaRPr lang="en-US" altLang="en-US"/>
          </a:p>
          <a:p>
            <a:r>
              <a:rPr lang="en-US">
                <a:sym typeface="+mn-ea"/>
              </a:rPr>
              <a:t>这种算法使用多个存储单位进行计算</a:t>
            </a:r>
            <a:r>
              <a:rPr lang="en-US" altLang="en-US">
                <a:sym typeface="+mn-ea"/>
              </a:rPr>
              <a:t>,</a:t>
            </a:r>
            <a:r>
              <a:rPr lang="en-US">
                <a:sym typeface="+mn-ea"/>
              </a:rPr>
              <a:t>因此它的计算范围超过一般使用一个存储单位的算法</a:t>
            </a:r>
            <a:r>
              <a:rPr lang="en-US" altLang="en-US">
                <a:sym typeface="+mn-ea"/>
              </a:rPr>
              <a:t>.</a:t>
            </a:r>
            <a:endParaRPr lang="en-US" altLang="en-US"/>
          </a:p>
          <a:p>
            <a:r>
              <a:rPr lang="en-US" altLang="en-US">
                <a:sym typeface="+mn-ea"/>
              </a:rPr>
              <a:t>不能用long long 和 int来存储.</a:t>
            </a:r>
            <a:endParaRPr lang="en-US" altLang="en-US"/>
          </a:p>
          <a:p>
            <a:r>
              <a:rPr lang="en-US">
                <a:sym typeface="+mn-ea"/>
              </a:rPr>
              <a:t>也是一些信息学竞赛的常考题目</a:t>
            </a:r>
            <a:r>
              <a:rPr lang="en-US" altLang="en-US">
                <a:sym typeface="+mn-ea"/>
              </a:rPr>
              <a:t>.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例题:NOI 09 大整数乘法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1080" y="1691005"/>
            <a:ext cx="54298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解题思路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用a1[maxn]存储第一个乘数,a2[maxn]存储第二个乘数,用result[2*maxn]来存放积.</a:t>
            </a:r>
            <a:endParaRPr lang="en-US" altLang="en-US"/>
          </a:p>
          <a:p>
            <a:r>
              <a:rPr lang="en-US" altLang="en-US"/>
              <a:t>(maxn * maxn最多2*maxn位)</a:t>
            </a:r>
            <a:endParaRPr lang="en-US" altLang="en-US"/>
          </a:p>
          <a:p>
            <a:r>
              <a:rPr lang="en-US" altLang="en-US"/>
              <a:t>a1[0],a2[0],result[0]都表示个位.</a:t>
            </a:r>
            <a:endParaRPr lang="en-US" altLang="en-US"/>
          </a:p>
          <a:p>
            <a:r>
              <a:rPr lang="en-US" altLang="en-US"/>
              <a:t>一个数的第i位和另一个数的第j位相乘所得的数,一定要累加到结果的第(i+j)位上.这里的i,j都是从右往左,从0开始数.</a:t>
            </a:r>
            <a:endParaRPr lang="en-US" altLang="en-US"/>
          </a:p>
          <a:p>
            <a:r>
              <a:rPr lang="en-US" altLang="en-US"/>
              <a:t>计算的过程基本上和小学生列竖式做乘法相同.</a:t>
            </a:r>
            <a:endParaRPr lang="en-US" altLang="en-US"/>
          </a:p>
          <a:p>
            <a:r>
              <a:rPr lang="en-US" altLang="en-US"/>
              <a:t>为了编程方便,并不着急处理进位,而将进位问题留待最后统一处理.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举个例子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835 * 49的计算过程: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6555" y="2379345"/>
            <a:ext cx="5971540" cy="33928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8240" y="1973580"/>
            <a:ext cx="7001510" cy="37134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3355" y="1924050"/>
            <a:ext cx="8560435" cy="34391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关键代码</a:t>
            </a:r>
            <a:endParaRPr lang="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40835" y="1804670"/>
            <a:ext cx="39096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4.高精度除法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与高精度加法,高精度减法和高精度乘法一样,是一个很重要的算法.</a:t>
            </a:r>
            <a:endParaRPr lang="en-US" altLang="en-US"/>
          </a:p>
          <a:p>
            <a:r>
              <a:rPr lang="en-US">
                <a:sym typeface="+mn-ea"/>
              </a:rPr>
              <a:t>这种算法使用多个存储单位进行计算</a:t>
            </a:r>
            <a:r>
              <a:rPr lang="en-US" altLang="en-US">
                <a:sym typeface="+mn-ea"/>
              </a:rPr>
              <a:t>,</a:t>
            </a:r>
            <a:r>
              <a:rPr lang="en-US">
                <a:sym typeface="+mn-ea"/>
              </a:rPr>
              <a:t>因此它的计算范围超过一般使用一个存储单位的算法</a:t>
            </a:r>
            <a:r>
              <a:rPr lang="en-US" altLang="en-US">
                <a:sym typeface="+mn-ea"/>
              </a:rPr>
              <a:t>.</a:t>
            </a:r>
            <a:endParaRPr lang="en-US" altLang="en-US"/>
          </a:p>
          <a:p>
            <a:r>
              <a:rPr lang="en-US" altLang="en-US">
                <a:sym typeface="+mn-ea"/>
              </a:rPr>
              <a:t>不能用long long 和 int来存储.</a:t>
            </a:r>
            <a:endParaRPr lang="en-US" altLang="en-US"/>
          </a:p>
          <a:p>
            <a:r>
              <a:rPr lang="en-US">
                <a:sym typeface="+mn-ea"/>
              </a:rPr>
              <a:t>也是一些信息学竞赛的常考题目</a:t>
            </a:r>
            <a:r>
              <a:rPr lang="en-US" altLang="en-US">
                <a:sym typeface="+mn-ea"/>
              </a:rPr>
              <a:t>.</a:t>
            </a:r>
            <a:endParaRPr lang="en-US" alt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例题:NOI 47 大整数除法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4260" y="1691005"/>
            <a:ext cx="53301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目录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1.高精度加法</a:t>
            </a:r>
            <a:endParaRPr lang="en-US" altLang="en-US"/>
          </a:p>
          <a:p>
            <a:r>
              <a:rPr lang="en-US" altLang="en-US"/>
              <a:t>2.高精度减法</a:t>
            </a:r>
            <a:endParaRPr lang="en-US" altLang="en-US"/>
          </a:p>
          <a:p>
            <a:r>
              <a:rPr lang="en-US" altLang="en-US"/>
              <a:t>3.高精度乘法</a:t>
            </a:r>
            <a:endParaRPr lang="en-US" altLang="en-US"/>
          </a:p>
          <a:p>
            <a:r>
              <a:rPr lang="en-US" altLang="en-US"/>
              <a:t>4.高精度除法</a:t>
            </a:r>
            <a:endParaRPr lang="en-US" altLang="en-US"/>
          </a:p>
          <a:p>
            <a:r>
              <a:rPr lang="en-US" altLang="en-US"/>
              <a:t>5.总结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解题思路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基本思想是</a:t>
            </a:r>
            <a:r>
              <a:rPr lang="en-US" altLang="en-US">
                <a:solidFill>
                  <a:srgbClr val="FF0000"/>
                </a:solidFill>
              </a:rPr>
              <a:t>反复做减法</a:t>
            </a:r>
            <a:r>
              <a:rPr lang="en-US" altLang="en-US">
                <a:solidFill>
                  <a:schemeClr val="tx1"/>
                </a:solidFill>
              </a:rPr>
              <a:t>,看看从被除数里最多能减去多少个除数,商就是多少.</a:t>
            </a:r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那么问题来了,一个一个减显然太慢了,如何减得更快一些呢?</a:t>
            </a:r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举个例子,以7546除以23为例来看一下:开始商为0.	</a:t>
            </a:r>
            <a:endParaRPr lang="en-US" altLang="en-US">
              <a:solidFill>
                <a:schemeClr val="tx1"/>
              </a:solidFill>
            </a:endParaRPr>
          </a:p>
          <a:p>
            <a:pPr lvl="1"/>
            <a:r>
              <a:rPr lang="en-US" altLang="en-US">
                <a:solidFill>
                  <a:schemeClr val="tx1"/>
                </a:solidFill>
              </a:rPr>
              <a:t>1.先减去23的100倍,就是2300,发现够减去3次,余下646,于是商的值就增加了300.</a:t>
            </a:r>
            <a:endParaRPr lang="en-US" altLang="en-US">
              <a:solidFill>
                <a:schemeClr val="tx1"/>
              </a:solidFill>
            </a:endParaRPr>
          </a:p>
          <a:p>
            <a:pPr lvl="1"/>
            <a:r>
              <a:rPr lang="en-US" altLang="en-US">
                <a:solidFill>
                  <a:schemeClr val="tx1"/>
                </a:solidFill>
              </a:rPr>
              <a:t>2.然后用646减去230,发现够减去2次,余下186,于是商增加20.</a:t>
            </a:r>
            <a:endParaRPr lang="en-US" altLang="en-US">
              <a:solidFill>
                <a:schemeClr val="tx1"/>
              </a:solidFill>
            </a:endParaRPr>
          </a:p>
          <a:p>
            <a:pPr lvl="1"/>
            <a:r>
              <a:rPr lang="en-US" altLang="en-US">
                <a:solidFill>
                  <a:schemeClr val="tx1"/>
                </a:solidFill>
              </a:rPr>
              <a:t>3.最后用186减去23,够减8次,因此最终商就是328.</a:t>
            </a:r>
            <a:endParaRPr lang="en-US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en-US" sz="2800">
                <a:solidFill>
                  <a:schemeClr val="tx1"/>
                </a:solidFill>
              </a:rPr>
              <a:t>所以本题的核心就是写一个大整数的减法函数,然后反复调用该函数进行减法操作.</a:t>
            </a:r>
            <a:endParaRPr lang="en-US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关键代码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5.总结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高精度计算的原理都是很简单的,需要注意加法,减法,乘法,除法的本质问题.</a:t>
            </a:r>
            <a:endParaRPr lang="en-US" altLang="en-US"/>
          </a:p>
          <a:p>
            <a:r>
              <a:rPr lang="" altLang="en-US"/>
              <a:t>注意对待加法和减法的区别.</a:t>
            </a:r>
            <a:endParaRPr lang="en-US" altLang="en-US"/>
          </a:p>
          <a:p>
            <a:r>
              <a:rPr lang="en-US" altLang="en-US"/>
              <a:t>对于进位和借位这样的细节,大家需要考虑清楚.</a:t>
            </a:r>
            <a:endParaRPr lang="en-US" altLang="en-US"/>
          </a:p>
          <a:p>
            <a:r>
              <a:rPr lang="en-US" altLang="en-US"/>
              <a:t>多做练习,高精度计算没有想象的难.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1.高精度加法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高精度加法是信息学的一种重要算法</a:t>
            </a:r>
            <a:r>
              <a:rPr lang="en-US" altLang="en-US" sz="2400"/>
              <a:t>.</a:t>
            </a:r>
            <a:endParaRPr lang="en-US" altLang="en-US" sz="2400"/>
          </a:p>
          <a:p>
            <a:r>
              <a:rPr lang="en-US" sz="2400"/>
              <a:t>这种算法使用多个存储单位进行计算</a:t>
            </a:r>
            <a:r>
              <a:rPr lang="en-US" altLang="en-US" sz="2400"/>
              <a:t>,</a:t>
            </a:r>
            <a:r>
              <a:rPr lang="en-US" sz="2400"/>
              <a:t>因此它的计算范围超过一般使用一个存储单位的算法</a:t>
            </a:r>
            <a:r>
              <a:rPr lang="en-US" altLang="en-US" sz="2400"/>
              <a:t>.</a:t>
            </a:r>
            <a:endParaRPr lang="en-US" altLang="en-US" sz="2400"/>
          </a:p>
          <a:p>
            <a:r>
              <a:rPr lang="en-US" altLang="en-US" sz="2400"/>
              <a:t>不能用long long 和 int来存储.</a:t>
            </a:r>
            <a:endParaRPr lang="en-US" altLang="en-US" sz="2400"/>
          </a:p>
          <a:p>
            <a:r>
              <a:rPr lang="en-US" sz="2400"/>
              <a:t>也是一些信息学竞赛的常考题目</a:t>
            </a:r>
            <a:r>
              <a:rPr lang="en-US" altLang="en-US" sz="2400"/>
              <a:t>.</a:t>
            </a:r>
            <a:endParaRPr lang="en-US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例题:NOI 10 大整数加法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655" y="1621155"/>
            <a:ext cx="6115050" cy="4556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解题思路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1.用字符型或整型数组来存放大整数.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a[0]存放个位数,a[1]存放十位数,a[2]存放百位数...</a:t>
            </a:r>
            <a:endParaRPr lang="en-US" altLang="en-US"/>
          </a:p>
          <a:p>
            <a:r>
              <a:rPr lang="en-US" altLang="en-US"/>
              <a:t>2.模拟小学生列竖式做加法,从个位开始逐位相加,超过或达到10则进位.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maxn = 200 +10;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用a1[maxn]保存第一个数,用 a2[maxn]保存第二个数,然后逐位相加,相加的结果直接存放在</a:t>
            </a:r>
            <a:r>
              <a:rPr lang="" altLang="en-US"/>
              <a:t>result</a:t>
            </a:r>
            <a:r>
              <a:rPr lang="en-US" altLang="en-US"/>
              <a:t>[maxn]中.</a:t>
            </a:r>
            <a:endParaRPr lang="en-US" altLang="en-US"/>
          </a:p>
          <a:p>
            <a:pPr marL="0" indent="0" algn="l">
              <a:buNone/>
            </a:pPr>
            <a:r>
              <a:rPr lang="en-US" altLang="en-US" sz="2000" b="1"/>
              <a:t>	</a:t>
            </a:r>
            <a:r>
              <a:rPr lang="en-US" altLang="en-US" sz="4800" b="1"/>
              <a:t>要注意处理进位.</a:t>
            </a:r>
            <a:endParaRPr lang="en-US" altLang="en-US" sz="4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关键代码</a:t>
            </a:r>
            <a:endParaRPr lang="" altLang="en-US"/>
          </a:p>
        </p:txBody>
      </p:sp>
      <p:pic>
        <p:nvPicPr>
          <p:cNvPr id="19" name="Content Placeholder 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1735" y="1818640"/>
            <a:ext cx="47485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2.高精度减法</a:t>
            </a:r>
            <a:endParaRPr lang="en-US" alt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en-US" altLang="en-US"/>
              <a:t>与高精度加法一样,是一个很重要的算法.</a:t>
            </a:r>
            <a:endParaRPr lang="en-US" altLang="en-US"/>
          </a:p>
          <a:p>
            <a:r>
              <a:rPr lang="en-US">
                <a:sym typeface="+mn-ea"/>
              </a:rPr>
              <a:t>这种算法使用多个存储单位进行计算</a:t>
            </a:r>
            <a:r>
              <a:rPr lang="en-US" altLang="en-US">
                <a:sym typeface="+mn-ea"/>
              </a:rPr>
              <a:t>,</a:t>
            </a:r>
            <a:r>
              <a:rPr lang="en-US">
                <a:sym typeface="+mn-ea"/>
              </a:rPr>
              <a:t>因此它的计算范围超过一般使用一个存储单位的算法</a:t>
            </a:r>
            <a:r>
              <a:rPr lang="en-US" altLang="en-US">
                <a:sym typeface="+mn-ea"/>
              </a:rPr>
              <a:t>.</a:t>
            </a:r>
            <a:endParaRPr lang="en-US" altLang="en-US"/>
          </a:p>
          <a:p>
            <a:r>
              <a:rPr lang="en-US" altLang="en-US">
                <a:sym typeface="+mn-ea"/>
              </a:rPr>
              <a:t>不能用long long 和 int来存储.</a:t>
            </a:r>
            <a:endParaRPr lang="en-US" altLang="en-US"/>
          </a:p>
          <a:p>
            <a:r>
              <a:rPr lang="en-US">
                <a:sym typeface="+mn-ea"/>
              </a:rPr>
              <a:t>也是一些信息学竞赛的常考题目</a:t>
            </a:r>
            <a:r>
              <a:rPr lang="en-US" altLang="en-US">
                <a:sym typeface="+mn-ea"/>
              </a:rPr>
              <a:t>.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例题:NOI 11 大整数减法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0755" y="1691005"/>
            <a:ext cx="53962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解题思路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1.用字符型或整型数组来存放大整数.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	a[0]存放个位数,a[1]存放十位数,a[2]存放百位数...</a:t>
            </a:r>
            <a:endParaRPr lang="en-US" altLang="en-US"/>
          </a:p>
          <a:p>
            <a:r>
              <a:rPr lang="en-US" altLang="en-US">
                <a:sym typeface="+mn-ea"/>
              </a:rPr>
              <a:t>2.模拟小学生列竖式做减法,从个位开始逐位相减,不够减则向前借位,如果前一位为0,继续向前借位,直至不是0为止,该位置即为pos.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	pos这位数减去1,其余位置为9.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	用a1[maxn]保存第一个数,用 a2[maxn]保存第二个数,然后逐位相加,相减的结果直接存放在</a:t>
            </a:r>
            <a:r>
              <a:rPr lang="" altLang="en-US">
                <a:sym typeface="+mn-ea"/>
              </a:rPr>
              <a:t>result</a:t>
            </a:r>
            <a:r>
              <a:rPr lang="en-US" altLang="en-US">
                <a:sym typeface="+mn-ea"/>
              </a:rPr>
              <a:t>[maxn]中.</a:t>
            </a:r>
            <a:endParaRPr lang="en-US" altLang="en-US"/>
          </a:p>
          <a:p>
            <a:pPr marL="0" indent="0" algn="l">
              <a:buNone/>
            </a:pPr>
            <a:r>
              <a:rPr lang="en-US" altLang="en-US" b="1">
                <a:sym typeface="+mn-ea"/>
              </a:rPr>
              <a:t>	</a:t>
            </a:r>
            <a:r>
              <a:rPr lang="en-US" altLang="en-US" sz="3600" b="1">
                <a:sym typeface="+mn-ea"/>
              </a:rPr>
              <a:t>要注意处理借位.</a:t>
            </a:r>
            <a:endParaRPr lang="en-US" altLang="en-US" sz="3600" b="1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1583</Words>
  <Application>WPS Presentation</Application>
  <PresentationFormat>Widescreen</PresentationFormat>
  <Paragraphs>115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SimSun</vt:lpstr>
      <vt:lpstr>Wingdings</vt:lpstr>
      <vt:lpstr>Calibri Light</vt:lpstr>
      <vt:lpstr>DejaVu Sans</vt:lpstr>
      <vt:lpstr>SimSun</vt:lpstr>
      <vt:lpstr>WenQuanYi Micro Hei</vt:lpstr>
      <vt:lpstr>Calibri</vt:lpstr>
      <vt:lpstr>微软雅黑</vt:lpstr>
      <vt:lpstr>Arial Unicode MS</vt:lpstr>
      <vt:lpstr>WenQuanYi Zen Hei</vt:lpstr>
      <vt:lpstr>Office Theme</vt:lpstr>
      <vt:lpstr>Lesson1 高精度计算</vt:lpstr>
      <vt:lpstr>目录</vt:lpstr>
      <vt:lpstr>1.高精度加法</vt:lpstr>
      <vt:lpstr>例题:NOI 10 大整数加法</vt:lpstr>
      <vt:lpstr>解题思路</vt:lpstr>
      <vt:lpstr>PowerPoint 演示文稿</vt:lpstr>
      <vt:lpstr>2.高精度减法</vt:lpstr>
      <vt:lpstr>例题:NOI 11 大整数减法</vt:lpstr>
      <vt:lpstr>解题思路</vt:lpstr>
      <vt:lpstr>PowerPoint 演示文稿</vt:lpstr>
      <vt:lpstr>3.高精度乘法</vt:lpstr>
      <vt:lpstr>例题:NOI 09 大整数乘法</vt:lpstr>
      <vt:lpstr>解题思路</vt:lpstr>
      <vt:lpstr>举个例子</vt:lpstr>
      <vt:lpstr>PowerPoint 演示文稿</vt:lpstr>
      <vt:lpstr>PowerPoint 演示文稿</vt:lpstr>
      <vt:lpstr>PowerPoint 演示文稿</vt:lpstr>
      <vt:lpstr>4.高精度除法</vt:lpstr>
      <vt:lpstr>例题:NOI 47 大整数除法</vt:lpstr>
      <vt:lpstr>解题思路</vt:lpstr>
      <vt:lpstr>PowerPoint 演示文稿</vt:lpstr>
      <vt:lpstr>5.总结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Lesson1高精度计算</dc:title>
  <dc:creator>crius</dc:creator>
  <cp:lastModifiedBy>crius</cp:lastModifiedBy>
  <cp:revision>40</cp:revision>
  <dcterms:created xsi:type="dcterms:W3CDTF">2018-09-13T07:31:32Z</dcterms:created>
  <dcterms:modified xsi:type="dcterms:W3CDTF">2018-09-13T07:31:32Z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1033-10.1.0.6634</vt:lpwstr>
  </property>
</Properties>
</file>