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2" r:id="rId5"/>
    <p:sldId id="258" r:id="rId7"/>
    <p:sldId id="260" r:id="rId8"/>
    <p:sldId id="265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50a421-1e83-447e-841a-9d7cd196d48c}">
          <p14:sldIdLst>
            <p14:sldId id="256"/>
            <p14:sldId id="262"/>
            <p14:sldId id="258"/>
            <p14:sldId id="265"/>
            <p14:sldId id="260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imuzcy.github.io" TargetMode="External"/><Relationship Id="rId1" Type="http://schemas.openxmlformats.org/officeDocument/2006/relationships/hyperlink" Target="https:github.com/imuzc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tudy.163.com/course/introduction/1004570029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440" y="242253"/>
            <a:ext cx="9144000" cy="2387600"/>
          </a:xfrm>
        </p:spPr>
        <p:txBody>
          <a:bodyPr/>
          <a:p>
            <a:r>
              <a:rPr lang="en-US" altLang="en-US"/>
              <a:t> Self Introduction 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en-US">
                <a:sym typeface="+mn-ea"/>
              </a:rPr>
              <a:t>IMU_Zhouchenyang</a:t>
            </a:r>
            <a:endParaRPr lang="en-US" altLang="en-US"/>
          </a:p>
          <a:p>
            <a:pPr algn="r"/>
            <a:r>
              <a:rPr lang="en-US" altLang="en-US">
                <a:sym typeface="+mn-ea"/>
              </a:rPr>
              <a:t>chenyangzhou19940217@gmail.com</a:t>
            </a:r>
            <a:endParaRPr lang="en-US" altLang="en-US"/>
          </a:p>
          <a:p>
            <a:pPr algn="r"/>
            <a:r>
              <a:rPr lang="en-US" altLang="en-US">
                <a:sym typeface="+mn-ea"/>
              </a:rPr>
              <a:t>2018-09-05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CV(Curriculum Vitae)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1840" cy="4351655"/>
          </a:xfrm>
        </p:spPr>
        <p:txBody>
          <a:bodyPr/>
          <a:p>
            <a:r>
              <a:rPr lang="en-US" altLang="en-US"/>
              <a:t>Name:Chenyang Zhou</a:t>
            </a:r>
            <a:endParaRPr lang="en-US" altLang="en-US"/>
          </a:p>
          <a:p>
            <a:r>
              <a:rPr lang="en-US" altLang="en-US"/>
              <a:t>Age:24(1994)</a:t>
            </a:r>
            <a:endParaRPr lang="en-US" altLang="en-US"/>
          </a:p>
          <a:p>
            <a:r>
              <a:rPr lang="en-US" altLang="en-US"/>
              <a:t>Sex:Male</a:t>
            </a:r>
            <a:endParaRPr lang="en-US" altLang="en-US"/>
          </a:p>
          <a:p>
            <a:r>
              <a:rPr lang="en-US" altLang="en-US"/>
              <a:t>HomeTown:Yakeshi(ᠶᠠᠭᠰᠢ ᠬᠣᠲᠠ)</a:t>
            </a:r>
            <a:endParaRPr lang="en-US" altLang="en-US"/>
          </a:p>
          <a:p>
            <a:r>
              <a:rPr lang="en-US" altLang="en-US"/>
              <a:t>Programming Language:C++,Java,Python.</a:t>
            </a:r>
            <a:endParaRPr lang="en-US" altLang="en-US"/>
          </a:p>
          <a:p>
            <a:r>
              <a:rPr lang="en-US" altLang="en-US"/>
              <a:t>Graduation:IMUT(Inner Mongolia University of Technology)</a:t>
            </a:r>
            <a:endParaRPr lang="en-US" altLang="en-US"/>
          </a:p>
          <a:p>
            <a:r>
              <a:rPr lang="en-US" altLang="en-US"/>
              <a:t>Github:</a:t>
            </a:r>
            <a:r>
              <a:rPr lang="en-US" altLang="en-US">
                <a:solidFill>
                  <a:srgbClr val="FF0000"/>
                </a:solidFill>
                <a:hlinkClick r:id="rId1" action="ppaction://hlinkfile"/>
              </a:rPr>
              <a:t>https:github.com/imuzcy</a:t>
            </a:r>
            <a:endParaRPr lang="en-US" altLang="en-US"/>
          </a:p>
          <a:p>
            <a:r>
              <a:rPr lang="en-US" altLang="en-US"/>
              <a:t>Blog:</a:t>
            </a:r>
            <a:r>
              <a:rPr lang="en-US" altLang="en-US">
                <a:hlinkClick r:id="rId2" action="ppaction://hlinkfile"/>
              </a:rPr>
              <a:t>imuzcy.github.io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Graduation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CV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Identification PVA fiber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图片 82" descr="sr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7860" y="1825625"/>
            <a:ext cx="5615940" cy="4011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Research Interests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NLP(Natural Language Processing)</a:t>
            </a:r>
            <a:endParaRPr lang="en-US" altLang="en-US"/>
          </a:p>
          <a:p>
            <a:r>
              <a:rPr lang="en-US" altLang="en-US"/>
              <a:t>CV(Computer Vision)</a:t>
            </a:r>
            <a:endParaRPr lang="en-US" altLang="en-US"/>
          </a:p>
          <a:p>
            <a:r>
              <a:rPr lang="en-US" altLang="en-US"/>
              <a:t>Machine Learning</a:t>
            </a:r>
            <a:endParaRPr lang="en-US" altLang="en-US"/>
          </a:p>
          <a:p>
            <a:r>
              <a:rPr lang="en-US" altLang="en-US"/>
              <a:t>Deep Learning</a:t>
            </a:r>
            <a:endParaRPr lang="en-US" altLang="en-US"/>
          </a:p>
          <a:p>
            <a:r>
              <a:rPr lang="en-US" altLang="en-US"/>
              <a:t>Data Mining</a:t>
            </a:r>
            <a:endParaRPr lang="en-US" altLang="en-US"/>
          </a:p>
          <a:p>
            <a:r>
              <a:rPr lang="en-US" altLang="en-US"/>
              <a:t>Algorithm</a:t>
            </a:r>
            <a:endParaRPr lang="en-US" altLang="en-US"/>
          </a:p>
          <a:p>
            <a:r>
              <a:rPr lang="en-US" altLang="en-US"/>
              <a:t>Mathematics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Course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655"/>
          </a:xfrm>
        </p:spPr>
        <p:txBody>
          <a:bodyPr>
            <a:normAutofit fontScale="90000"/>
          </a:bodyPr>
          <a:p>
            <a:r>
              <a:rPr lang="en-US"/>
              <a:t>Whether it's </a:t>
            </a:r>
            <a:r>
              <a:rPr lang="en-US" altLang="en-US"/>
              <a:t>NLP</a:t>
            </a:r>
            <a:r>
              <a:rPr lang="en-US"/>
              <a:t> or </a:t>
            </a:r>
            <a:r>
              <a:rPr lang="en-US" altLang="en-US"/>
              <a:t>CV</a:t>
            </a:r>
            <a:r>
              <a:rPr lang="en-US"/>
              <a:t>, you need to learn math.</a:t>
            </a:r>
            <a:endParaRPr lang="en-US"/>
          </a:p>
          <a:p>
            <a:endParaRPr lang="en-US"/>
          </a:p>
          <a:p>
            <a:r>
              <a:rPr lang="en-US" altLang="en-US"/>
              <a:t>It's necessary to learn Python and C++.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Course address:(Bilibili.com)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--Machine Learning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</a:t>
            </a:r>
            <a:r>
              <a:rPr lang="en-US" altLang="en-US">
                <a:hlinkClick r:id="rId1" action="ppaction://hlinkfile"/>
              </a:rPr>
              <a:t>https://study.163.com/course/introduction/1004570029.htm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We are a team.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9600"/>
          </a:p>
          <a:p>
            <a:pPr marL="0" indent="0">
              <a:buNone/>
            </a:pPr>
            <a:r>
              <a:rPr lang="en-US" sz="9600"/>
              <a:t>医不自医 人不渡己</a:t>
            </a:r>
            <a:endParaRPr lang="en-US"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WPS Presentation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WenQuanYi Micro Hei</vt:lpstr>
      <vt:lpstr>Arial Unicode MS</vt:lpstr>
      <vt:lpstr>Menk Qagan Tig</vt:lpstr>
      <vt:lpstr>SimSun</vt:lpstr>
      <vt:lpstr>Office Theme</vt:lpstr>
      <vt:lpstr> Self Introduction </vt:lpstr>
      <vt:lpstr>CV(Curriculum Vitae)</vt:lpstr>
      <vt:lpstr>Graduation Project</vt:lpstr>
      <vt:lpstr>Research Interests</vt:lpstr>
      <vt:lpstr>Course</vt:lpstr>
      <vt:lpstr>We are a team.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myself</dc:title>
  <dc:creator>crius</dc:creator>
  <cp:lastModifiedBy>crius</cp:lastModifiedBy>
  <cp:revision>32</cp:revision>
  <dcterms:created xsi:type="dcterms:W3CDTF">2018-09-04T08:05:18Z</dcterms:created>
  <dcterms:modified xsi:type="dcterms:W3CDTF">2018-09-04T08:05:18Z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</Properties>
</file>