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A7C5EE-DA85-1063-24C2-F8AAD0098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32A5B3-8E4F-22E0-FEF4-018D3CC6B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43115F-4AAE-CC59-34B1-2466E428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74C-895A-465F-A207-812001426064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3AD7DC-DF46-D2DB-3869-9335E380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842FC8-922E-F5B9-A94C-1E1D739D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B76E-9635-4FC9-8D13-3E3FAB4C2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18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810EE-CB25-35A7-D770-186E652B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035318-6900-A442-07E4-FCD910F9D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EA64E3-BFAB-15B4-1BAC-C7245FCA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74C-895A-465F-A207-812001426064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A7CE31-C982-1D3D-E18A-AE19014F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D8B657-F603-1B10-60C2-FE659CDC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B76E-9635-4FC9-8D13-3E3FAB4C2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23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59F3A7-59D7-DDDF-209F-DE95A00A7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EF7C44-337B-3036-E076-52C8904B7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4A0BD3-F676-BB30-6967-D560F19E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74C-895A-465F-A207-812001426064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32C61B-FCD9-332C-22E4-9ABD98C9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53C9AC-E894-F8E1-93C8-2B5267D0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B76E-9635-4FC9-8D13-3E3FAB4C2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74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94E06-87AE-E532-A7D6-ECAEE2AB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CA1E5C-801C-37DF-4C31-C613C156D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7131E7-1D64-87E6-9F43-DC41FD08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74C-895A-465F-A207-812001426064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D3E244-CAED-0E51-BEBB-5916E9BC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9B0838-66B6-AFD8-BC14-BA04F9A6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B76E-9635-4FC9-8D13-3E3FAB4C2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62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6792B-A86A-E4D2-CFFC-024F7BF6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862A1E-7C1E-044B-8997-8032FC164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8B6CB0-A613-948B-66ED-55431D7D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74C-895A-465F-A207-812001426064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0679AB-C9B4-0007-9103-BDFA984C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FB0D85-AD89-AA55-6AD1-AD4F92ED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B76E-9635-4FC9-8D13-3E3FAB4C2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5F776-4017-4FDC-F108-D0BC9C0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91ED2A-C802-11C9-79E6-8A26284EB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5ED070-7A16-0B88-4038-0F8CFEB10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8FD304-EA3E-4DBE-31C1-F3173C54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74C-895A-465F-A207-812001426064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46472D-B97E-DE6D-6955-19808F02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6D4B68-F841-83C9-A15F-0FF7FED6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B76E-9635-4FC9-8D13-3E3FAB4C2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88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9B360-4244-80B9-0B07-45FA4FB6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B74938-6C36-790D-725D-6FAD6E5E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17B134-65D7-C8C3-2A4B-48CF3B13E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DFB3D8-5A94-61D2-957F-F398A6EF8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6D9371-38BF-C6C8-CA8E-E93B98DFA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7F891DF-CB47-7E93-A9E0-B1B00482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74C-895A-465F-A207-812001426064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7C6B1AB-6FE6-A841-0722-FAD2FBF0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8C9264-7725-697C-FDAF-E2FCFAA7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B76E-9635-4FC9-8D13-3E3FAB4C2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2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0984C-8439-E5D0-7D54-1EE7EA03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960B05-FB4E-5990-5E72-92419AA7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74C-895A-465F-A207-812001426064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87616B-C0A2-1005-8CFB-A0BED317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1942CE-F6D7-A2B0-CCC5-83EC163B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B76E-9635-4FC9-8D13-3E3FAB4C2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48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E0296D-FEF4-D9B6-F579-AD05EF56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74C-895A-465F-A207-812001426064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7AEAF73-577A-993D-DA2D-3A4D459B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ED9AA5-0059-F30C-0FAA-D98B8C0B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B76E-9635-4FC9-8D13-3E3FAB4C2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05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295B4-3D5C-A68E-5331-98FAF494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12DE8B-CFD4-7566-B318-A7B40C7DF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C625A2-2D16-0023-0285-167EC20E0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F74D29-4DBD-8C26-C126-0D17C28E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74C-895A-465F-A207-812001426064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E829F0-AB26-ACE2-554B-A50748B7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ACC183-94BD-53EE-EB75-939FDBF7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B76E-9635-4FC9-8D13-3E3FAB4C2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39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0784DD-B823-66EC-FCAC-86E790DB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5CBE946-2834-E4C5-FFF3-DE99B1401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0243C6-D7CE-CF2F-5850-DB8196A16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5EA53F-89FF-6CA0-F65F-D15D4FB5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74C-895A-465F-A207-812001426064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C1623F-70FD-3119-4042-4CE42BE0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AC49FB-247D-B85E-0EA3-A9C57777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B76E-9635-4FC9-8D13-3E3FAB4C2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61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290B297-FDDD-022D-364F-96C0B6E7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4BCAB7-6D06-9C34-B42D-8E055F03D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FC5394-C1B9-2886-3321-64C29797A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A74C-895A-465F-A207-812001426064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ED7CF9-FA3C-BAF7-B9A0-BA799D341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9A3AC9-9642-0814-A5E0-647346F53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B76E-9635-4FC9-8D13-3E3FAB4C2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98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F420A05-F775-1A54-2066-22A5D471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0868B4-460D-4878-1E0C-C18353DB8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現今世代，人們對於手機的依賴性越來越高。手機絕對是出門時必帶物品，但在帶手機的情況下是否會覺得多帶個筆記本非常累贅呢</a:t>
            </a:r>
            <a:r>
              <a:rPr lang="en-US" altLang="zh-TW" sz="36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  <a:r>
              <a:rPr lang="zh-TW" altLang="zh-TW" sz="36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但不帶筆記本時又常常會遇到需要記筆記的時候，這時候有個隨身筆記</a:t>
            </a:r>
            <a:r>
              <a:rPr lang="en-US" altLang="zh-TW" sz="36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zh-TW" sz="36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就能幫你解決這類問題。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1636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DEEC2-231F-3617-CE23-6FE48EC4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預計作法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9F34C1-4613-0F31-3BBC-DB90477E6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3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en-US" altLang="zh-TW" sz="3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Text Field</a:t>
            </a:r>
            <a:r>
              <a:rPr lang="zh-TW" altLang="zh-TW" sz="3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紀錄資料並用文件操作的方式在手機端寫入資料，並在每次開啟</a:t>
            </a:r>
            <a:r>
              <a:rPr lang="en-US" altLang="zh-TW" sz="3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Note</a:t>
            </a:r>
            <a:r>
              <a:rPr lang="zh-TW" altLang="zh-TW" sz="3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頁面時讀取之前所存取的資料，並加入</a:t>
            </a:r>
            <a:r>
              <a:rPr lang="en-US" altLang="zh-TW" sz="3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Text Field</a:t>
            </a:r>
            <a:r>
              <a:rPr lang="zh-TW" altLang="zh-TW" sz="3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裡，以便修改資料。</a:t>
            </a:r>
          </a:p>
          <a:p>
            <a:r>
              <a:rPr lang="en-US" altLang="zh-TW" sz="3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zh-TW" sz="3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透過按鈕增加</a:t>
            </a:r>
            <a:r>
              <a:rPr lang="en-US" altLang="zh-TW" sz="3600" dirty="0" err="1">
                <a:ea typeface="微軟正黑體" panose="020B0604030504040204" pitchFamily="34" charset="-120"/>
                <a:cs typeface="Times New Roman" panose="02020603050405020304" pitchFamily="18" charset="0"/>
              </a:rPr>
              <a:t>ListView</a:t>
            </a:r>
            <a:r>
              <a:rPr lang="zh-TW" altLang="zh-TW" sz="3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的數量，並在點擊不同的</a:t>
            </a:r>
            <a:r>
              <a:rPr lang="en-US" altLang="zh-TW" sz="3600" dirty="0" err="1">
                <a:ea typeface="微軟正黑體" panose="020B0604030504040204" pitchFamily="34" charset="-120"/>
                <a:cs typeface="Times New Roman" panose="02020603050405020304" pitchFamily="18" charset="0"/>
              </a:rPr>
              <a:t>ListView</a:t>
            </a:r>
            <a:r>
              <a:rPr lang="zh-TW" altLang="zh-TW" sz="3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後進入不同的</a:t>
            </a:r>
            <a:r>
              <a:rPr lang="en-US" altLang="zh-TW" sz="3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Note</a:t>
            </a:r>
            <a:r>
              <a:rPr lang="zh-TW" altLang="zh-TW" sz="3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頁面。</a:t>
            </a:r>
          </a:p>
          <a:p>
            <a:r>
              <a:rPr lang="en-US" altLang="zh-TW" sz="3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zh-TW" sz="3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刪除沒寫資料的</a:t>
            </a:r>
            <a:r>
              <a:rPr lang="en-US" altLang="zh-TW" sz="3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Note</a:t>
            </a:r>
            <a:r>
              <a:rPr lang="zh-TW" altLang="zh-TW" sz="3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以及對應的</a:t>
            </a:r>
            <a:r>
              <a:rPr lang="en-US" altLang="zh-TW" sz="3600" dirty="0" err="1">
                <a:ea typeface="微軟正黑體" panose="020B0604030504040204" pitchFamily="34" charset="-120"/>
                <a:cs typeface="Times New Roman" panose="02020603050405020304" pitchFamily="18" charset="0"/>
              </a:rPr>
              <a:t>ListView</a:t>
            </a:r>
            <a:r>
              <a:rPr lang="zh-TW" altLang="zh-TW" sz="3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472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FD58D-B2C7-45DA-DD8B-8F672262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視覺圖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DE1F8A6-CAA7-BB4A-F6A7-D2448E169D3C}"/>
              </a:ext>
            </a:extLst>
          </p:cNvPr>
          <p:cNvGrpSpPr/>
          <p:nvPr/>
        </p:nvGrpSpPr>
        <p:grpSpPr>
          <a:xfrm>
            <a:off x="1828802" y="1786481"/>
            <a:ext cx="2595152" cy="4448855"/>
            <a:chOff x="1410790" y="1786481"/>
            <a:chExt cx="2595152" cy="4448855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15EF60A6-9D68-F40C-82BA-F12A37C89D39}"/>
                </a:ext>
              </a:extLst>
            </p:cNvPr>
            <p:cNvSpPr/>
            <p:nvPr/>
          </p:nvSpPr>
          <p:spPr>
            <a:xfrm>
              <a:off x="1410790" y="1786481"/>
              <a:ext cx="2595152" cy="4448855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D20BAC3-B3EA-402E-148B-20F6289ECB27}"/>
                </a:ext>
              </a:extLst>
            </p:cNvPr>
            <p:cNvSpPr/>
            <p:nvPr/>
          </p:nvSpPr>
          <p:spPr>
            <a:xfrm>
              <a:off x="1628503" y="2264229"/>
              <a:ext cx="2194560" cy="3683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B0AA0B-8ADA-F33D-8ED8-DC29C2119724}"/>
                </a:ext>
              </a:extLst>
            </p:cNvPr>
            <p:cNvSpPr/>
            <p:nvPr/>
          </p:nvSpPr>
          <p:spPr>
            <a:xfrm>
              <a:off x="2085703" y="1976847"/>
              <a:ext cx="1245326" cy="78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94D6104-78CE-33F7-9B37-D3CEC1FB8E6C}"/>
                </a:ext>
              </a:extLst>
            </p:cNvPr>
            <p:cNvSpPr/>
            <p:nvPr/>
          </p:nvSpPr>
          <p:spPr>
            <a:xfrm>
              <a:off x="1628503" y="2264229"/>
              <a:ext cx="2194560" cy="435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Notes</a:t>
              </a:r>
              <a:endParaRPr lang="zh-TW" altLang="en-US" dirty="0"/>
            </a:p>
          </p:txBody>
        </p: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A1087EF-8168-70B5-D5C2-AA2A13F8105F}"/>
                </a:ext>
              </a:extLst>
            </p:cNvPr>
            <p:cNvGrpSpPr/>
            <p:nvPr/>
          </p:nvGrpSpPr>
          <p:grpSpPr>
            <a:xfrm>
              <a:off x="3237412" y="4935582"/>
              <a:ext cx="492034" cy="492034"/>
              <a:chOff x="4915989" y="3809998"/>
              <a:chExt cx="492034" cy="492034"/>
            </a:xfrm>
          </p:grpSpPr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6F905A95-96FD-B9CF-BEA3-3A00790FC967}"/>
                  </a:ext>
                </a:extLst>
              </p:cNvPr>
              <p:cNvSpPr/>
              <p:nvPr/>
            </p:nvSpPr>
            <p:spPr>
              <a:xfrm>
                <a:off x="4915989" y="3809998"/>
                <a:ext cx="492034" cy="49203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711F75-1044-03F3-E799-83E242BC72FD}"/>
                  </a:ext>
                </a:extLst>
              </p:cNvPr>
              <p:cNvSpPr/>
              <p:nvPr/>
            </p:nvSpPr>
            <p:spPr>
              <a:xfrm>
                <a:off x="4976949" y="4024276"/>
                <a:ext cx="367938" cy="6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EAFE430-6564-7411-8945-0DEEC6AEABE7}"/>
                  </a:ext>
                </a:extLst>
              </p:cNvPr>
              <p:cNvSpPr/>
              <p:nvPr/>
            </p:nvSpPr>
            <p:spPr>
              <a:xfrm rot="5400000">
                <a:off x="4976949" y="4024276"/>
                <a:ext cx="367938" cy="6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8F1BC0B-95D1-4692-C5C1-1DD82C0F1778}"/>
                </a:ext>
              </a:extLst>
            </p:cNvPr>
            <p:cNvSpPr/>
            <p:nvPr/>
          </p:nvSpPr>
          <p:spPr>
            <a:xfrm>
              <a:off x="1628503" y="2699657"/>
              <a:ext cx="2194560" cy="4354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內文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6BD0018-06D8-05D9-36AD-A67A218755CE}"/>
                </a:ext>
              </a:extLst>
            </p:cNvPr>
            <p:cNvSpPr/>
            <p:nvPr/>
          </p:nvSpPr>
          <p:spPr>
            <a:xfrm>
              <a:off x="1628503" y="3135085"/>
              <a:ext cx="2194560" cy="4354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內文</a:t>
              </a: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1969E021-D0EE-C288-FCC8-22AB4BFE7AB2}"/>
                </a:ext>
              </a:extLst>
            </p:cNvPr>
            <p:cNvSpPr/>
            <p:nvPr/>
          </p:nvSpPr>
          <p:spPr>
            <a:xfrm rot="5400000">
              <a:off x="1963782" y="5575664"/>
              <a:ext cx="243840" cy="2264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D229C2A-1C66-C469-BCA3-CA7430BCF7CA}"/>
                </a:ext>
              </a:extLst>
            </p:cNvPr>
            <p:cNvSpPr/>
            <p:nvPr/>
          </p:nvSpPr>
          <p:spPr>
            <a:xfrm>
              <a:off x="2572294" y="5537248"/>
              <a:ext cx="322217" cy="3222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E04A9B1-A8C8-D142-78BF-3F294E8D51F5}"/>
                </a:ext>
              </a:extLst>
            </p:cNvPr>
            <p:cNvSpPr/>
            <p:nvPr/>
          </p:nvSpPr>
          <p:spPr>
            <a:xfrm>
              <a:off x="3237412" y="5528540"/>
              <a:ext cx="330925" cy="330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15C0900-39D0-9056-E863-BE7B03C90DE2}"/>
              </a:ext>
            </a:extLst>
          </p:cNvPr>
          <p:cNvGrpSpPr/>
          <p:nvPr/>
        </p:nvGrpSpPr>
        <p:grpSpPr>
          <a:xfrm>
            <a:off x="7550333" y="1690688"/>
            <a:ext cx="2595152" cy="4448855"/>
            <a:chOff x="1410790" y="1786481"/>
            <a:chExt cx="2595152" cy="4448855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0D6A98D5-4CB9-A83C-9B84-22959FD6D95C}"/>
                </a:ext>
              </a:extLst>
            </p:cNvPr>
            <p:cNvSpPr/>
            <p:nvPr/>
          </p:nvSpPr>
          <p:spPr>
            <a:xfrm>
              <a:off x="1410790" y="1786481"/>
              <a:ext cx="2595152" cy="4448855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BE0A9D1-F49C-FE13-8892-FBD7B3F52E99}"/>
                </a:ext>
              </a:extLst>
            </p:cNvPr>
            <p:cNvSpPr/>
            <p:nvPr/>
          </p:nvSpPr>
          <p:spPr>
            <a:xfrm>
              <a:off x="1628503" y="2264229"/>
              <a:ext cx="2194560" cy="3683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5352A72-EEF5-6B96-B237-7E6523B99A4D}"/>
                </a:ext>
              </a:extLst>
            </p:cNvPr>
            <p:cNvSpPr/>
            <p:nvPr/>
          </p:nvSpPr>
          <p:spPr>
            <a:xfrm>
              <a:off x="2085703" y="1976847"/>
              <a:ext cx="1245326" cy="78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BC1946F-5DDE-14C6-2A47-A0A6B280BCDF}"/>
                </a:ext>
              </a:extLst>
            </p:cNvPr>
            <p:cNvSpPr/>
            <p:nvPr/>
          </p:nvSpPr>
          <p:spPr>
            <a:xfrm>
              <a:off x="1628503" y="2264229"/>
              <a:ext cx="2194560" cy="435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Notes</a:t>
              </a:r>
              <a:endParaRPr lang="zh-TW" altLang="en-US" dirty="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438AFC8A-C26A-5295-F0A8-9228E540454B}"/>
                </a:ext>
              </a:extLst>
            </p:cNvPr>
            <p:cNvSpPr/>
            <p:nvPr/>
          </p:nvSpPr>
          <p:spPr>
            <a:xfrm rot="5400000">
              <a:off x="1963782" y="5575664"/>
              <a:ext cx="243840" cy="2264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F9884753-F66D-C625-AA8D-38A78A9A90F7}"/>
                </a:ext>
              </a:extLst>
            </p:cNvPr>
            <p:cNvSpPr/>
            <p:nvPr/>
          </p:nvSpPr>
          <p:spPr>
            <a:xfrm>
              <a:off x="2572294" y="5537248"/>
              <a:ext cx="322217" cy="3222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700415E-DF91-C62F-44AA-48F840D100B7}"/>
                </a:ext>
              </a:extLst>
            </p:cNvPr>
            <p:cNvSpPr/>
            <p:nvPr/>
          </p:nvSpPr>
          <p:spPr>
            <a:xfrm>
              <a:off x="3237412" y="5528540"/>
              <a:ext cx="330925" cy="330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944B9E7-666E-09A5-83D8-17A56ABF9AB7}"/>
              </a:ext>
            </a:extLst>
          </p:cNvPr>
          <p:cNvSpPr txBox="1"/>
          <p:nvPr/>
        </p:nvSpPr>
        <p:spPr>
          <a:xfrm>
            <a:off x="7809411" y="3016251"/>
            <a:ext cx="1898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/>
              <a:t>內文內文內文內文</a:t>
            </a:r>
          </a:p>
        </p:txBody>
      </p:sp>
    </p:spTree>
    <p:extLst>
      <p:ext uri="{BB962C8B-B14F-4D97-AF65-F5344CB8AC3E}">
        <p14:creationId xmlns:p14="http://schemas.microsoft.com/office/powerpoint/2010/main" val="224673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寬螢幕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需求</vt:lpstr>
      <vt:lpstr>預計作法:</vt:lpstr>
      <vt:lpstr>視覺圖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</dc:title>
  <dc:creator>允斌 陳</dc:creator>
  <cp:lastModifiedBy>允斌 陳</cp:lastModifiedBy>
  <cp:revision>1</cp:revision>
  <dcterms:created xsi:type="dcterms:W3CDTF">2022-06-01T14:23:59Z</dcterms:created>
  <dcterms:modified xsi:type="dcterms:W3CDTF">2022-06-01T14:24:36Z</dcterms:modified>
</cp:coreProperties>
</file>