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4A37-84AC-9C45-9ECD-1C7B06A5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0EB9F-C5AF-BB4F-824E-DBB01236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7A12-5E92-D241-AC23-F78C1D8A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4195-0A84-DF4D-AC84-63647A7E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DA91-950C-584F-9F35-598A0155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A359-26A6-BA4C-B7C2-5DF149D0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FD08-7603-944D-9911-DE9C9CA0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E98F-1D5C-E44B-B2EB-D9DF58B9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B78B-A181-6742-9F64-CAA5FF84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D518-405E-A84A-913C-A1DB58BF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5A2AB-4A7A-CC49-B76A-66750A34C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1C2BC-2951-9546-9F8F-DD9928F9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27A9-5CB3-134A-944B-792EDC25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4E51-8ACC-9046-81ED-DCE2D9D9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4BC4-46B9-9C4A-8008-F7FF70A2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660-5970-A445-9BDD-621AB85B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F354-F651-9049-8FD0-27FE9FDA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D6ED-AC53-4A46-AE22-1F04B59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7D77-BE67-7C46-AFB3-73B8F7C4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21C2-68B2-0648-82EF-82D7C9BF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A264-0702-124D-921A-6D5DAAB3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C714-85E1-CB47-B035-32100DE9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FE76-6993-0542-8BA1-D5325F13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434D-9DCD-DE4F-870E-333F8D39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95A6-5E7B-6249-B473-491EDF0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CA35-8165-9C48-A8C5-D2DD0B0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C541-343C-F445-8F30-A2B8B343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CCD4-5D0E-DC43-BCE0-130150AC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56D1-A2A3-C74B-97F1-384202E7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D33C4-BADE-2445-A82D-1FAEE6DB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3644-3FB0-F940-98FB-9148025F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ADE-05E0-6540-850A-9EA226E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98DB-755C-ED4F-AB06-374DD7B1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C0BC-96A9-E84D-A796-5AFF8770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9DD29-ADF6-D24A-91E0-9FD0DBC3A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0E15-913D-0549-87FC-0712ECEC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D9B34-7086-CC40-B1E6-4E4567EF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C4987-5DA4-FC46-AA26-2243C364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A42E5-DD28-A94C-AB9A-A1CF48F1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4D86-9D5F-6B48-9369-4C65C6D0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51E65-5C8D-9D42-A92D-DF5F60EA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439A2-4656-5D48-80FF-9B8E2CAE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AB2E-E11B-DB4D-9F00-FE79A74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F19B3-A3CB-6A4E-9910-87BDB1BB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BCC0F-91DF-8241-93D0-4F91DBB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C4B5-37B4-7648-84E1-A154BC9E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0B6D-F6AE-304B-8EBA-0E2B3E8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89F2-AD06-094A-A5A6-7C0444AB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421F6-24AA-1C47-82D1-8804D365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7981-CFFC-054C-8D47-BC5AA624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482C-F735-E049-AAAA-923ECB0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CF657-74F7-3343-9E22-0118EBBC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155A-D4C2-0946-A300-31BEECAC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2640D-3032-8A49-8534-F5BECB1B7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1D58C-E772-674F-9051-87246101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B4D5-8F8A-E84E-BAD5-A5A49663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8460-41AE-F049-80D8-DD52C5AE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DEC2-D5BB-724D-9938-FAACBAC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CF0F9-CF4D-1442-B421-73C4BA86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B369-AED2-554B-987E-ADF5582F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5FB4-ADA1-314D-8F5B-5DA3986F9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E32F-4771-5A46-8DAC-B912930AC6D9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9E32-B5D7-984A-AA12-6870B3ECE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7D2DE-DD57-AB4B-AA21-9C1CC206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D7F4-C4CD-8548-AB61-21C3A5E4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E8515D-8B3A-BA48-A33B-B64F22B62080}"/>
              </a:ext>
            </a:extLst>
          </p:cNvPr>
          <p:cNvSpPr/>
          <p:nvPr/>
        </p:nvSpPr>
        <p:spPr>
          <a:xfrm>
            <a:off x="746973" y="1411123"/>
            <a:ext cx="16291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EDA of the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2F124-FC5B-FD4B-B8AB-7721E40E0B1A}"/>
              </a:ext>
            </a:extLst>
          </p:cNvPr>
          <p:cNvSpPr/>
          <p:nvPr/>
        </p:nvSpPr>
        <p:spPr>
          <a:xfrm>
            <a:off x="3139916" y="1411123"/>
            <a:ext cx="18331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</a:rPr>
              <a:t>Feature selection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DCDAC-9CAE-7744-AA4A-D857F991061B}"/>
              </a:ext>
            </a:extLst>
          </p:cNvPr>
          <p:cNvSpPr/>
          <p:nvPr/>
        </p:nvSpPr>
        <p:spPr>
          <a:xfrm>
            <a:off x="5736890" y="1403491"/>
            <a:ext cx="19519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</a:rPr>
              <a:t>Balancing the data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67856-7985-1046-8772-B5B96459C468}"/>
              </a:ext>
            </a:extLst>
          </p:cNvPr>
          <p:cNvSpPr/>
          <p:nvPr/>
        </p:nvSpPr>
        <p:spPr>
          <a:xfrm>
            <a:off x="8452678" y="1411123"/>
            <a:ext cx="32357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Normalize the numeric variables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580E2-C0E7-A14F-9DD9-9AD32D42D2D0}"/>
              </a:ext>
            </a:extLst>
          </p:cNvPr>
          <p:cNvSpPr/>
          <p:nvPr/>
        </p:nvSpPr>
        <p:spPr>
          <a:xfrm>
            <a:off x="4868865" y="2443952"/>
            <a:ext cx="3172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</a:rPr>
              <a:t>Divide the data to train and test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FEC95-3FAC-4A4B-A951-24561CBFDC34}"/>
              </a:ext>
            </a:extLst>
          </p:cNvPr>
          <p:cNvSpPr/>
          <p:nvPr/>
        </p:nvSpPr>
        <p:spPr>
          <a:xfrm>
            <a:off x="5592717" y="3607205"/>
            <a:ext cx="1725152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 selection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3B17A-A480-F747-BDAA-1CB9CD192DAB}"/>
              </a:ext>
            </a:extLst>
          </p:cNvPr>
          <p:cNvSpPr/>
          <p:nvPr/>
        </p:nvSpPr>
        <p:spPr>
          <a:xfrm>
            <a:off x="5529944" y="4677996"/>
            <a:ext cx="1850699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  Evaluation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D0946-237B-A748-9575-B4CAA43FCD62}"/>
              </a:ext>
            </a:extLst>
          </p:cNvPr>
          <p:cNvSpPr/>
          <p:nvPr/>
        </p:nvSpPr>
        <p:spPr>
          <a:xfrm>
            <a:off x="4393787" y="5778905"/>
            <a:ext cx="4123012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Choose the best performing model </a:t>
            </a:r>
          </a:p>
          <a:p>
            <a:pPr lvl="0" algn="ctr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its hyperparameters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57AC0EF-39F3-454F-B71D-3F6BCF2A6254}"/>
              </a:ext>
            </a:extLst>
          </p:cNvPr>
          <p:cNvSpPr/>
          <p:nvPr/>
        </p:nvSpPr>
        <p:spPr>
          <a:xfrm>
            <a:off x="2382591" y="1455311"/>
            <a:ext cx="553792" cy="29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E08C775-E4F7-B046-853D-49EFEEFA2405}"/>
              </a:ext>
            </a:extLst>
          </p:cNvPr>
          <p:cNvSpPr/>
          <p:nvPr/>
        </p:nvSpPr>
        <p:spPr>
          <a:xfrm>
            <a:off x="4989837" y="1455311"/>
            <a:ext cx="553792" cy="29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8CBBE79-4C63-0B42-BDD4-04D76B624CE8}"/>
              </a:ext>
            </a:extLst>
          </p:cNvPr>
          <p:cNvSpPr/>
          <p:nvPr/>
        </p:nvSpPr>
        <p:spPr>
          <a:xfrm>
            <a:off x="7688835" y="1442280"/>
            <a:ext cx="553792" cy="29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987D8EB-4E27-5E4D-8F55-78F93F98791A}"/>
              </a:ext>
            </a:extLst>
          </p:cNvPr>
          <p:cNvSpPr/>
          <p:nvPr/>
        </p:nvSpPr>
        <p:spPr>
          <a:xfrm rot="10800000">
            <a:off x="8516798" y="1780453"/>
            <a:ext cx="1902208" cy="1032829"/>
          </a:xfrm>
          <a:prstGeom prst="bentArrow">
            <a:avLst>
              <a:gd name="adj1" fmla="val 13503"/>
              <a:gd name="adj2" fmla="val 19906"/>
              <a:gd name="adj3" fmla="val 25000"/>
              <a:gd name="adj4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CC3E524-8841-5844-97FB-F1B81F5E0E39}"/>
              </a:ext>
            </a:extLst>
          </p:cNvPr>
          <p:cNvSpPr/>
          <p:nvPr/>
        </p:nvSpPr>
        <p:spPr>
          <a:xfrm rot="5400000">
            <a:off x="6178397" y="2944304"/>
            <a:ext cx="553792" cy="29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0FE2961-38F2-1249-B749-A6D05BE61641}"/>
              </a:ext>
            </a:extLst>
          </p:cNvPr>
          <p:cNvSpPr/>
          <p:nvPr/>
        </p:nvSpPr>
        <p:spPr>
          <a:xfrm rot="5400000">
            <a:off x="6178397" y="4117195"/>
            <a:ext cx="553792" cy="29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30AFB9D-038F-824D-B60E-BEDB90AB3ED4}"/>
              </a:ext>
            </a:extLst>
          </p:cNvPr>
          <p:cNvSpPr/>
          <p:nvPr/>
        </p:nvSpPr>
        <p:spPr>
          <a:xfrm rot="5400000">
            <a:off x="6178397" y="5178348"/>
            <a:ext cx="553792" cy="29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EFBE3-8EA2-2841-B3A1-2C68A03E211E}"/>
              </a:ext>
            </a:extLst>
          </p:cNvPr>
          <p:cNvSpPr txBox="1"/>
          <p:nvPr/>
        </p:nvSpPr>
        <p:spPr>
          <a:xfrm>
            <a:off x="4631596" y="373487"/>
            <a:ext cx="292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Fetal Health Project Diagram</a:t>
            </a:r>
          </a:p>
        </p:txBody>
      </p:sp>
    </p:spTree>
    <p:extLst>
      <p:ext uri="{BB962C8B-B14F-4D97-AF65-F5344CB8AC3E}">
        <p14:creationId xmlns:p14="http://schemas.microsoft.com/office/powerpoint/2010/main" val="141264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זיו גרינבאום</dc:creator>
  <cp:lastModifiedBy>זיו גרינבאום</cp:lastModifiedBy>
  <cp:revision>6</cp:revision>
  <dcterms:created xsi:type="dcterms:W3CDTF">2022-04-25T10:47:53Z</dcterms:created>
  <dcterms:modified xsi:type="dcterms:W3CDTF">2022-04-25T11:29:10Z</dcterms:modified>
</cp:coreProperties>
</file>