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4" r:id="rId1"/>
  </p:sldMasterIdLst>
  <p:notesMasterIdLst>
    <p:notesMasterId r:id="rId17"/>
  </p:notesMasterIdLst>
  <p:sldIdLst>
    <p:sldId id="256" r:id="rId2"/>
    <p:sldId id="269" r:id="rId3"/>
    <p:sldId id="258" r:id="rId4"/>
    <p:sldId id="259" r:id="rId5"/>
    <p:sldId id="260" r:id="rId6"/>
    <p:sldId id="268" r:id="rId7"/>
    <p:sldId id="261" r:id="rId8"/>
    <p:sldId id="264" r:id="rId9"/>
    <p:sldId id="273" r:id="rId10"/>
    <p:sldId id="266" r:id="rId11"/>
    <p:sldId id="267" r:id="rId12"/>
    <p:sldId id="270" r:id="rId13"/>
    <p:sldId id="262" r:id="rId14"/>
    <p:sldId id="272" r:id="rId15"/>
    <p:sldId id="26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1E6A1F-D05E-F2CC-3028-D07D04FBC3F5}" v="1310" dt="2025-02-18T19:06:46.114"/>
    <p1510:client id="{3A63E455-CEEB-C228-556F-7EBBB781522A}" v="46" dt="2025-02-19T15:46:09.064"/>
    <p1510:client id="{3A90B9F6-255F-09B5-3B23-358F8A0AC779}" v="120" dt="2025-02-19T18:45:54.170"/>
    <p1510:client id="{4E40C61D-6C02-9ABE-1EAD-21998235DE41}" v="1444" dt="2025-02-18T20:05:28.381"/>
    <p1510:client id="{58EA9656-F96B-A6B2-C7AC-FBBA911C4E63}" v="172" dt="2025-02-18T23:08:07.894"/>
    <p1510:client id="{74497CE2-3B41-97F6-509B-691669380FA7}" v="467" dt="2025-02-19T18:47:40.675"/>
    <p1510:client id="{9DBCB12D-E4F1-6D98-D899-3D0A85EDA32C}" v="398" dt="2025-02-19T17:28:49.679"/>
    <p1510:client id="{C24AD4ED-B0D6-4A90-B7A1-6B9FF25157A3}" v="1364" dt="2025-02-19T15:53:28.156"/>
    <p1510:client id="{D45341F5-2891-05CF-DF62-9C78886B13E3}" v="2" dt="2025-02-19T14:46:48.0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providerId="Windows Live" clId="Web-{9DBCB12D-E4F1-6D98-D899-3D0A85EDA32C}"/>
    <pc:docChg chg="modSld">
      <pc:chgData name="Guest User" userId="" providerId="Windows Live" clId="Web-{9DBCB12D-E4F1-6D98-D899-3D0A85EDA32C}" dt="2025-02-19T17:28:49.679" v="268" actId="1076"/>
      <pc:docMkLst>
        <pc:docMk/>
      </pc:docMkLst>
      <pc:sldChg chg="modSp">
        <pc:chgData name="Guest User" userId="" providerId="Windows Live" clId="Web-{9DBCB12D-E4F1-6D98-D899-3D0A85EDA32C}" dt="2025-02-19T15:32:51.300" v="63"/>
        <pc:sldMkLst>
          <pc:docMk/>
          <pc:sldMk cId="395494422" sldId="260"/>
        </pc:sldMkLst>
        <pc:graphicFrameChg chg="mod modGraphic">
          <ac:chgData name="Guest User" userId="" providerId="Windows Live" clId="Web-{9DBCB12D-E4F1-6D98-D899-3D0A85EDA32C}" dt="2025-02-19T15:32:51.300" v="63"/>
          <ac:graphicFrameMkLst>
            <pc:docMk/>
            <pc:sldMk cId="395494422" sldId="260"/>
            <ac:graphicFrameMk id="6" creationId="{B173CA74-3918-65DF-F863-4113C40759E8}"/>
          </ac:graphicFrameMkLst>
        </pc:graphicFrameChg>
      </pc:sldChg>
      <pc:sldChg chg="addSp delSp modSp mod setBg">
        <pc:chgData name="Guest User" userId="" providerId="Windows Live" clId="Web-{9DBCB12D-E4F1-6D98-D899-3D0A85EDA32C}" dt="2025-02-19T16:52:00.392" v="100" actId="1076"/>
        <pc:sldMkLst>
          <pc:docMk/>
          <pc:sldMk cId="1613704985" sldId="262"/>
        </pc:sldMkLst>
        <pc:spChg chg="mod">
          <ac:chgData name="Guest User" userId="" providerId="Windows Live" clId="Web-{9DBCB12D-E4F1-6D98-D899-3D0A85EDA32C}" dt="2025-02-19T16:39:06.439" v="73"/>
          <ac:spMkLst>
            <pc:docMk/>
            <pc:sldMk cId="1613704985" sldId="262"/>
            <ac:spMk id="2" creationId="{CD66049B-8D78-CFB1-C31A-1C0F2195B61A}"/>
          </ac:spMkLst>
        </pc:spChg>
        <pc:spChg chg="mod">
          <ac:chgData name="Guest User" userId="" providerId="Windows Live" clId="Web-{9DBCB12D-E4F1-6D98-D899-3D0A85EDA32C}" dt="2025-02-19T16:40:25.111" v="93" actId="20577"/>
          <ac:spMkLst>
            <pc:docMk/>
            <pc:sldMk cId="1613704985" sldId="262"/>
            <ac:spMk id="3" creationId="{80244DCF-14A5-DCC3-6A47-1F771410F60E}"/>
          </ac:spMkLst>
        </pc:spChg>
        <pc:spChg chg="add">
          <ac:chgData name="Guest User" userId="" providerId="Windows Live" clId="Web-{9DBCB12D-E4F1-6D98-D899-3D0A85EDA32C}" dt="2025-02-19T16:39:06.439" v="73"/>
          <ac:spMkLst>
            <pc:docMk/>
            <pc:sldMk cId="1613704985" sldId="262"/>
            <ac:spMk id="9" creationId="{4065D9BE-A58D-6E8A-D4A2-5056F3C5E9CA}"/>
          </ac:spMkLst>
        </pc:spChg>
        <pc:spChg chg="add">
          <ac:chgData name="Guest User" userId="" providerId="Windows Live" clId="Web-{9DBCB12D-E4F1-6D98-D899-3D0A85EDA32C}" dt="2025-02-19T16:39:06.439" v="73"/>
          <ac:spMkLst>
            <pc:docMk/>
            <pc:sldMk cId="1613704985" sldId="262"/>
            <ac:spMk id="11" creationId="{A745E793-BC99-8991-71CD-53FFBB6A8F69}"/>
          </ac:spMkLst>
        </pc:spChg>
        <pc:picChg chg="add del mod">
          <ac:chgData name="Guest User" userId="" providerId="Windows Live" clId="Web-{9DBCB12D-E4F1-6D98-D899-3D0A85EDA32C}" dt="2025-02-19T16:51:36.782" v="97"/>
          <ac:picMkLst>
            <pc:docMk/>
            <pc:sldMk cId="1613704985" sldId="262"/>
            <ac:picMk id="4" creationId="{50AB54B3-EE03-77FB-90CD-8E103FE806F2}"/>
          </ac:picMkLst>
        </pc:picChg>
        <pc:picChg chg="add mod">
          <ac:chgData name="Guest User" userId="" providerId="Windows Live" clId="Web-{9DBCB12D-E4F1-6D98-D899-3D0A85EDA32C}" dt="2025-02-19T16:52:00.392" v="100" actId="1076"/>
          <ac:picMkLst>
            <pc:docMk/>
            <pc:sldMk cId="1613704985" sldId="262"/>
            <ac:picMk id="5" creationId="{F50B2218-0B1D-C44D-E6BE-538078045703}"/>
          </ac:picMkLst>
        </pc:picChg>
      </pc:sldChg>
      <pc:sldChg chg="addSp modSp">
        <pc:chgData name="Guest User" userId="" providerId="Windows Live" clId="Web-{9DBCB12D-E4F1-6D98-D899-3D0A85EDA32C}" dt="2025-02-19T17:28:49.679" v="268" actId="1076"/>
        <pc:sldMkLst>
          <pc:docMk/>
          <pc:sldMk cId="1853430785" sldId="268"/>
        </pc:sldMkLst>
        <pc:spChg chg="mod">
          <ac:chgData name="Guest User" userId="" providerId="Windows Live" clId="Web-{9DBCB12D-E4F1-6D98-D899-3D0A85EDA32C}" dt="2025-02-19T17:22:22.394" v="175" actId="20577"/>
          <ac:spMkLst>
            <pc:docMk/>
            <pc:sldMk cId="1853430785" sldId="268"/>
            <ac:spMk id="3" creationId="{466655F6-D511-BAF0-0A35-9BEF31592039}"/>
          </ac:spMkLst>
        </pc:spChg>
        <pc:spChg chg="add mod">
          <ac:chgData name="Guest User" userId="" providerId="Windows Live" clId="Web-{9DBCB12D-E4F1-6D98-D899-3D0A85EDA32C}" dt="2025-02-19T17:27:31.990" v="197" actId="1076"/>
          <ac:spMkLst>
            <pc:docMk/>
            <pc:sldMk cId="1853430785" sldId="268"/>
            <ac:spMk id="5" creationId="{A8F4F386-5244-E719-3892-88057582BABC}"/>
          </ac:spMkLst>
        </pc:spChg>
        <pc:spChg chg="add mod">
          <ac:chgData name="Guest User" userId="" providerId="Windows Live" clId="Web-{9DBCB12D-E4F1-6D98-D899-3D0A85EDA32C}" dt="2025-02-19T17:27:28.506" v="196" actId="1076"/>
          <ac:spMkLst>
            <pc:docMk/>
            <pc:sldMk cId="1853430785" sldId="268"/>
            <ac:spMk id="7" creationId="{3DFF7DDC-06A5-931E-A534-65F0870A142F}"/>
          </ac:spMkLst>
        </pc:spChg>
        <pc:spChg chg="add mod">
          <ac:chgData name="Guest User" userId="" providerId="Windows Live" clId="Web-{9DBCB12D-E4F1-6D98-D899-3D0A85EDA32C}" dt="2025-02-19T17:28:49.679" v="268" actId="1076"/>
          <ac:spMkLst>
            <pc:docMk/>
            <pc:sldMk cId="1853430785" sldId="268"/>
            <ac:spMk id="8" creationId="{CBC30734-9DB3-4112-E43C-D70B7F96B5B3}"/>
          </ac:spMkLst>
        </pc:spChg>
        <pc:picChg chg="add mod modCrop">
          <ac:chgData name="Guest User" userId="" providerId="Windows Live" clId="Web-{9DBCB12D-E4F1-6D98-D899-3D0A85EDA32C}" dt="2025-02-19T17:27:23.693" v="195" actId="1076"/>
          <ac:picMkLst>
            <pc:docMk/>
            <pc:sldMk cId="1853430785" sldId="268"/>
            <ac:picMk id="4" creationId="{D0549F33-147F-C53F-3818-796A6F034182}"/>
          </ac:picMkLst>
        </pc:picChg>
        <pc:picChg chg="mod">
          <ac:chgData name="Guest User" userId="" providerId="Windows Live" clId="Web-{9DBCB12D-E4F1-6D98-D899-3D0A85EDA32C}" dt="2025-02-19T17:22:25.082" v="176" actId="1076"/>
          <ac:picMkLst>
            <pc:docMk/>
            <pc:sldMk cId="1853430785" sldId="268"/>
            <ac:picMk id="6" creationId="{02B2015D-E124-E976-4B95-99382F11800B}"/>
          </ac:picMkLst>
        </pc:picChg>
      </pc:sldChg>
    </pc:docChg>
  </pc:docChgLst>
  <pc:docChgLst>
    <pc:chgData name="来宾用户" providerId="Windows Live" clId="Web-{3A63E455-CEEB-C228-556F-7EBBB781522A}"/>
    <pc:docChg chg="modSld">
      <pc:chgData name="来宾用户" userId="" providerId="Windows Live" clId="Web-{3A63E455-CEEB-C228-556F-7EBBB781522A}" dt="2025-02-19T15:46:09.064" v="48" actId="1076"/>
      <pc:docMkLst>
        <pc:docMk/>
      </pc:docMkLst>
      <pc:sldChg chg="modNotes">
        <pc:chgData name="来宾用户" userId="" providerId="Windows Live" clId="Web-{3A63E455-CEEB-C228-556F-7EBBB781522A}" dt="2025-02-19T15:34:32.339" v="2"/>
        <pc:sldMkLst>
          <pc:docMk/>
          <pc:sldMk cId="3513918286" sldId="264"/>
        </pc:sldMkLst>
      </pc:sldChg>
      <pc:sldChg chg="addSp modSp">
        <pc:chgData name="来宾用户" userId="" providerId="Windows Live" clId="Web-{3A63E455-CEEB-C228-556F-7EBBB781522A}" dt="2025-02-19T15:41:07.024" v="44" actId="1076"/>
        <pc:sldMkLst>
          <pc:docMk/>
          <pc:sldMk cId="4078909385" sldId="266"/>
        </pc:sldMkLst>
        <pc:spChg chg="add mod">
          <ac:chgData name="来宾用户" userId="" providerId="Windows Live" clId="Web-{3A63E455-CEEB-C228-556F-7EBBB781522A}" dt="2025-02-19T15:41:07.024" v="44" actId="1076"/>
          <ac:spMkLst>
            <pc:docMk/>
            <pc:sldMk cId="4078909385" sldId="266"/>
            <ac:spMk id="2" creationId="{88D8366B-AE28-BAEB-2E5F-09F8F0AF26E7}"/>
          </ac:spMkLst>
        </pc:spChg>
      </pc:sldChg>
      <pc:sldChg chg="addSp modSp">
        <pc:chgData name="来宾用户" userId="" providerId="Windows Live" clId="Web-{3A63E455-CEEB-C228-556F-7EBBB781522A}" dt="2025-02-19T15:46:09.064" v="48" actId="1076"/>
        <pc:sldMkLst>
          <pc:docMk/>
          <pc:sldMk cId="1768545565" sldId="267"/>
        </pc:sldMkLst>
        <pc:spChg chg="add mod">
          <ac:chgData name="来宾用户" userId="" providerId="Windows Live" clId="Web-{3A63E455-CEEB-C228-556F-7EBBB781522A}" dt="2025-02-19T15:46:09.064" v="48" actId="1076"/>
          <ac:spMkLst>
            <pc:docMk/>
            <pc:sldMk cId="1768545565" sldId="267"/>
            <ac:spMk id="3" creationId="{A769E7DC-66EC-074A-5142-FAF7702C4388}"/>
          </ac:spMkLst>
        </pc:spChg>
      </pc:sldChg>
      <pc:sldChg chg="modSp">
        <pc:chgData name="来宾用户" userId="" providerId="Windows Live" clId="Web-{3A63E455-CEEB-C228-556F-7EBBB781522A}" dt="2025-02-19T15:43:28.075" v="46" actId="20577"/>
        <pc:sldMkLst>
          <pc:docMk/>
          <pc:sldMk cId="2308948833" sldId="270"/>
        </pc:sldMkLst>
        <pc:spChg chg="mod">
          <ac:chgData name="来宾用户" userId="" providerId="Windows Live" clId="Web-{3A63E455-CEEB-C228-556F-7EBBB781522A}" dt="2025-02-19T15:43:28.075" v="46" actId="20577"/>
          <ac:spMkLst>
            <pc:docMk/>
            <pc:sldMk cId="2308948833" sldId="270"/>
            <ac:spMk id="9" creationId="{3DBD94C0-791C-DFF8-57F5-FE414EE89896}"/>
          </ac:spMkLst>
        </pc:spChg>
      </pc:sldChg>
      <pc:sldChg chg="modSp">
        <pc:chgData name="来宾用户" userId="" providerId="Windows Live" clId="Web-{3A63E455-CEEB-C228-556F-7EBBB781522A}" dt="2025-02-19T15:38:08.440" v="37" actId="20577"/>
        <pc:sldMkLst>
          <pc:docMk/>
          <pc:sldMk cId="1922285952" sldId="273"/>
        </pc:sldMkLst>
        <pc:spChg chg="mod">
          <ac:chgData name="来宾用户" userId="" providerId="Windows Live" clId="Web-{3A63E455-CEEB-C228-556F-7EBBB781522A}" dt="2025-02-19T15:38:08.440" v="37" actId="20577"/>
          <ac:spMkLst>
            <pc:docMk/>
            <pc:sldMk cId="1922285952" sldId="273"/>
            <ac:spMk id="5" creationId="{9EE0A72C-0267-66DE-7018-2E9DCB622ADF}"/>
          </ac:spMkLst>
        </pc:spChg>
      </pc:sldChg>
    </pc:docChg>
  </pc:docChgLst>
  <pc:docChgLst>
    <pc:chgData name="来宾用户" providerId="Windows Live" clId="Web-{031E6A1F-D05E-F2CC-3028-D07D04FBC3F5}"/>
    <pc:docChg chg="mod addSld delSld modSld modMainMaster setSldSz">
      <pc:chgData name="来宾用户" userId="" providerId="Windows Live" clId="Web-{031E6A1F-D05E-F2CC-3028-D07D04FBC3F5}" dt="2025-02-18T19:06:46.114" v="1355" actId="14100"/>
      <pc:docMkLst>
        <pc:docMk/>
      </pc:docMkLst>
      <pc:sldChg chg="modSp">
        <pc:chgData name="来宾用户" userId="" providerId="Windows Live" clId="Web-{031E6A1F-D05E-F2CC-3028-D07D04FBC3F5}" dt="2025-02-18T16:35:01.712" v="30"/>
        <pc:sldMkLst>
          <pc:docMk/>
          <pc:sldMk cId="3020583742" sldId="256"/>
        </pc:sldMkLst>
        <pc:spChg chg="mod">
          <ac:chgData name="来宾用户" userId="" providerId="Windows Live" clId="Web-{031E6A1F-D05E-F2CC-3028-D07D04FBC3F5}" dt="2025-02-18T16:35:01.712" v="30"/>
          <ac:spMkLst>
            <pc:docMk/>
            <pc:sldMk cId="3020583742" sldId="256"/>
            <ac:spMk id="2" creationId="{27DB76AB-70D3-923C-27FB-9188B0297893}"/>
          </ac:spMkLst>
        </pc:spChg>
        <pc:spChg chg="mod">
          <ac:chgData name="来宾用户" userId="" providerId="Windows Live" clId="Web-{031E6A1F-D05E-F2CC-3028-D07D04FBC3F5}" dt="2025-02-18T16:35:01.712" v="30"/>
          <ac:spMkLst>
            <pc:docMk/>
            <pc:sldMk cId="3020583742" sldId="256"/>
            <ac:spMk id="3" creationId="{91ABF39E-98C9-6A40-E3D8-B7B3663E6938}"/>
          </ac:spMkLst>
        </pc:spChg>
        <pc:spChg chg="mod">
          <ac:chgData name="来宾用户" userId="" providerId="Windows Live" clId="Web-{031E6A1F-D05E-F2CC-3028-D07D04FBC3F5}" dt="2025-02-18T16:35:01.712" v="30"/>
          <ac:spMkLst>
            <pc:docMk/>
            <pc:sldMk cId="3020583742" sldId="256"/>
            <ac:spMk id="16" creationId="{ADE57300-C7FF-4578-99A0-42B0295B123C}"/>
          </ac:spMkLst>
        </pc:spChg>
        <pc:spChg chg="mod">
          <ac:chgData name="来宾用户" userId="" providerId="Windows Live" clId="Web-{031E6A1F-D05E-F2CC-3028-D07D04FBC3F5}" dt="2025-02-18T16:35:01.712" v="30"/>
          <ac:spMkLst>
            <pc:docMk/>
            <pc:sldMk cId="3020583742" sldId="256"/>
            <ac:spMk id="18" creationId="{DB8F8250-7A81-4A19-87AD-FFB2CE4E39A5}"/>
          </ac:spMkLst>
        </pc:spChg>
        <pc:spChg chg="mod">
          <ac:chgData name="来宾用户" userId="" providerId="Windows Live" clId="Web-{031E6A1F-D05E-F2CC-3028-D07D04FBC3F5}" dt="2025-02-18T16:35:01.712" v="30"/>
          <ac:spMkLst>
            <pc:docMk/>
            <pc:sldMk cId="3020583742" sldId="256"/>
            <ac:spMk id="20" creationId="{499F38FC-2DEA-2647-C409-EF75720C1017}"/>
          </ac:spMkLst>
        </pc:spChg>
        <pc:spChg chg="mod">
          <ac:chgData name="来宾用户" userId="" providerId="Windows Live" clId="Web-{031E6A1F-D05E-F2CC-3028-D07D04FBC3F5}" dt="2025-02-18T16:35:01.712" v="30"/>
          <ac:spMkLst>
            <pc:docMk/>
            <pc:sldMk cId="3020583742" sldId="256"/>
            <ac:spMk id="22" creationId="{6D16C4DE-5FF1-8D34-BBA1-FC43F315567B}"/>
          </ac:spMkLst>
        </pc:spChg>
        <pc:spChg chg="mod">
          <ac:chgData name="来宾用户" userId="" providerId="Windows Live" clId="Web-{031E6A1F-D05E-F2CC-3028-D07D04FBC3F5}" dt="2025-02-18T16:35:01.712" v="30"/>
          <ac:spMkLst>
            <pc:docMk/>
            <pc:sldMk cId="3020583742" sldId="256"/>
            <ac:spMk id="24" creationId="{B6914053-73D7-E377-E88C-94E35AAD489B}"/>
          </ac:spMkLst>
        </pc:spChg>
        <pc:picChg chg="mod">
          <ac:chgData name="来宾用户" userId="" providerId="Windows Live" clId="Web-{031E6A1F-D05E-F2CC-3028-D07D04FBC3F5}" dt="2025-02-18T16:35:01.712" v="30"/>
          <ac:picMkLst>
            <pc:docMk/>
            <pc:sldMk cId="3020583742" sldId="256"/>
            <ac:picMk id="4" creationId="{D799CE44-B174-2396-7C2B-74224367DB7D}"/>
          </ac:picMkLst>
        </pc:picChg>
      </pc:sldChg>
      <pc:sldChg chg="modSp">
        <pc:chgData name="来宾用户" userId="" providerId="Windows Live" clId="Web-{031E6A1F-D05E-F2CC-3028-D07D04FBC3F5}" dt="2025-02-18T16:49:14.227" v="48" actId="1076"/>
        <pc:sldMkLst>
          <pc:docMk/>
          <pc:sldMk cId="917575798" sldId="258"/>
        </pc:sldMkLst>
        <pc:spChg chg="mod">
          <ac:chgData name="来宾用户" userId="" providerId="Windows Live" clId="Web-{031E6A1F-D05E-F2CC-3028-D07D04FBC3F5}" dt="2025-02-18T16:35:01.712" v="30"/>
          <ac:spMkLst>
            <pc:docMk/>
            <pc:sldMk cId="917575798" sldId="258"/>
            <ac:spMk id="5" creationId="{46EEF01D-60DA-0FAA-343F-3B48C8DFE5BD}"/>
          </ac:spMkLst>
        </pc:spChg>
        <pc:graphicFrameChg chg="mod modGraphic">
          <ac:chgData name="来宾用户" userId="" providerId="Windows Live" clId="Web-{031E6A1F-D05E-F2CC-3028-D07D04FBC3F5}" dt="2025-02-18T16:35:01.712" v="30"/>
          <ac:graphicFrameMkLst>
            <pc:docMk/>
            <pc:sldMk cId="917575798" sldId="258"/>
            <ac:graphicFrameMk id="4" creationId="{796090DD-39A6-1B67-5AEA-C98D70C0FF88}"/>
          </ac:graphicFrameMkLst>
        </pc:graphicFrameChg>
        <pc:picChg chg="mod">
          <ac:chgData name="来宾用户" userId="" providerId="Windows Live" clId="Web-{031E6A1F-D05E-F2CC-3028-D07D04FBC3F5}" dt="2025-02-18T16:49:14.227" v="48" actId="1076"/>
          <ac:picMkLst>
            <pc:docMk/>
            <pc:sldMk cId="917575798" sldId="258"/>
            <ac:picMk id="7" creationId="{44716942-0AA3-769B-7A23-97314FFC88C3}"/>
          </ac:picMkLst>
        </pc:picChg>
      </pc:sldChg>
      <pc:sldChg chg="modSp">
        <pc:chgData name="来宾用户" userId="" providerId="Windows Live" clId="Web-{031E6A1F-D05E-F2CC-3028-D07D04FBC3F5}" dt="2025-02-18T16:35:01.712" v="30"/>
        <pc:sldMkLst>
          <pc:docMk/>
          <pc:sldMk cId="375290250" sldId="259"/>
        </pc:sldMkLst>
        <pc:picChg chg="mod">
          <ac:chgData name="来宾用户" userId="" providerId="Windows Live" clId="Web-{031E6A1F-D05E-F2CC-3028-D07D04FBC3F5}" dt="2025-02-18T16:35:01.712" v="30"/>
          <ac:picMkLst>
            <pc:docMk/>
            <pc:sldMk cId="375290250" sldId="259"/>
            <ac:picMk id="4" creationId="{4BDB88F4-B6F7-1B9A-A5D8-04FC7B4331F9}"/>
          </ac:picMkLst>
        </pc:picChg>
        <pc:picChg chg="mod">
          <ac:chgData name="来宾用户" userId="" providerId="Windows Live" clId="Web-{031E6A1F-D05E-F2CC-3028-D07D04FBC3F5}" dt="2025-02-18T16:35:01.712" v="30"/>
          <ac:picMkLst>
            <pc:docMk/>
            <pc:sldMk cId="375290250" sldId="259"/>
            <ac:picMk id="6" creationId="{9097F794-8601-44CF-8290-6CF573FDF6B6}"/>
          </ac:picMkLst>
        </pc:picChg>
        <pc:picChg chg="mod">
          <ac:chgData name="来宾用户" userId="" providerId="Windows Live" clId="Web-{031E6A1F-D05E-F2CC-3028-D07D04FBC3F5}" dt="2025-02-18T16:35:01.712" v="30"/>
          <ac:picMkLst>
            <pc:docMk/>
            <pc:sldMk cId="375290250" sldId="259"/>
            <ac:picMk id="8" creationId="{993E4885-AF02-8292-34BE-8798EE2E56E7}"/>
          </ac:picMkLst>
        </pc:picChg>
        <pc:picChg chg="mod">
          <ac:chgData name="来宾用户" userId="" providerId="Windows Live" clId="Web-{031E6A1F-D05E-F2CC-3028-D07D04FBC3F5}" dt="2025-02-18T16:35:01.712" v="30"/>
          <ac:picMkLst>
            <pc:docMk/>
            <pc:sldMk cId="375290250" sldId="259"/>
            <ac:picMk id="10" creationId="{BA547B90-18B6-3926-606E-9635512A319A}"/>
          </ac:picMkLst>
        </pc:picChg>
      </pc:sldChg>
      <pc:sldChg chg="modSp">
        <pc:chgData name="来宾用户" userId="" providerId="Windows Live" clId="Web-{031E6A1F-D05E-F2CC-3028-D07D04FBC3F5}" dt="2025-02-18T16:35:01.712" v="30"/>
        <pc:sldMkLst>
          <pc:docMk/>
          <pc:sldMk cId="395494422" sldId="260"/>
        </pc:sldMkLst>
        <pc:spChg chg="mod">
          <ac:chgData name="来宾用户" userId="" providerId="Windows Live" clId="Web-{031E6A1F-D05E-F2CC-3028-D07D04FBC3F5}" dt="2025-02-18T16:35:01.712" v="30"/>
          <ac:spMkLst>
            <pc:docMk/>
            <pc:sldMk cId="395494422" sldId="260"/>
            <ac:spMk id="3" creationId="{C0DF7581-D663-9D6B-2AD0-01FC663ED2E0}"/>
          </ac:spMkLst>
        </pc:spChg>
      </pc:sldChg>
      <pc:sldChg chg="addSp delSp modSp mod setBg">
        <pc:chgData name="来宾用户" userId="" providerId="Windows Live" clId="Web-{031E6A1F-D05E-F2CC-3028-D07D04FBC3F5}" dt="2025-02-18T19:06:46.114" v="1355" actId="14100"/>
        <pc:sldMkLst>
          <pc:docMk/>
          <pc:sldMk cId="466566654" sldId="261"/>
        </pc:sldMkLst>
        <pc:spChg chg="mod">
          <ac:chgData name="来宾用户" userId="" providerId="Windows Live" clId="Web-{031E6A1F-D05E-F2CC-3028-D07D04FBC3F5}" dt="2025-02-18T18:52:29.771" v="1190"/>
          <ac:spMkLst>
            <pc:docMk/>
            <pc:sldMk cId="466566654" sldId="261"/>
            <ac:spMk id="2" creationId="{CDBDB0BE-3224-0CA2-4C15-AAC4BB181649}"/>
          </ac:spMkLst>
        </pc:spChg>
        <pc:spChg chg="del">
          <ac:chgData name="来宾用户" userId="" providerId="Windows Live" clId="Web-{031E6A1F-D05E-F2CC-3028-D07D04FBC3F5}" dt="2025-02-18T16:25:21.102" v="0"/>
          <ac:spMkLst>
            <pc:docMk/>
            <pc:sldMk cId="466566654" sldId="261"/>
            <ac:spMk id="3" creationId="{019D7E6D-DAE5-1C7F-74E4-4C155F62764A}"/>
          </ac:spMkLst>
        </pc:spChg>
        <pc:spChg chg="add del mod">
          <ac:chgData name="来宾用户" userId="" providerId="Windows Live" clId="Web-{031E6A1F-D05E-F2CC-3028-D07D04FBC3F5}" dt="2025-02-18T16:32:26.649" v="4"/>
          <ac:spMkLst>
            <pc:docMk/>
            <pc:sldMk cId="466566654" sldId="261"/>
            <ac:spMk id="4" creationId="{05F18883-DBF1-FFA3-B89F-D44FEC630567}"/>
          </ac:spMkLst>
        </pc:spChg>
        <pc:spChg chg="add del mod">
          <ac:chgData name="来宾用户" userId="" providerId="Windows Live" clId="Web-{031E6A1F-D05E-F2CC-3028-D07D04FBC3F5}" dt="2025-02-18T16:32:29.508" v="8"/>
          <ac:spMkLst>
            <pc:docMk/>
            <pc:sldMk cId="466566654" sldId="261"/>
            <ac:spMk id="5" creationId="{8FE68CD3-BC62-9D2A-AE20-2ADB629F5BD2}"/>
          </ac:spMkLst>
        </pc:spChg>
        <pc:spChg chg="add mod">
          <ac:chgData name="来宾用户" userId="" providerId="Windows Live" clId="Web-{031E6A1F-D05E-F2CC-3028-D07D04FBC3F5}" dt="2025-02-18T19:06:46.114" v="1355" actId="14100"/>
          <ac:spMkLst>
            <pc:docMk/>
            <pc:sldMk cId="466566654" sldId="261"/>
            <ac:spMk id="9" creationId="{4C1E1E8E-1C95-2142-AD79-03ADDF3FB918}"/>
          </ac:spMkLst>
        </pc:spChg>
        <pc:spChg chg="add">
          <ac:chgData name="来宾用户" userId="" providerId="Windows Live" clId="Web-{031E6A1F-D05E-F2CC-3028-D07D04FBC3F5}" dt="2025-02-18T18:52:29.771" v="1190"/>
          <ac:spMkLst>
            <pc:docMk/>
            <pc:sldMk cId="466566654" sldId="261"/>
            <ac:spMk id="14" creationId="{42C91D93-014B-66D5-D263-730212C94315}"/>
          </ac:spMkLst>
        </pc:spChg>
        <pc:spChg chg="add">
          <ac:chgData name="来宾用户" userId="" providerId="Windows Live" clId="Web-{031E6A1F-D05E-F2CC-3028-D07D04FBC3F5}" dt="2025-02-18T18:52:29.771" v="1190"/>
          <ac:spMkLst>
            <pc:docMk/>
            <pc:sldMk cId="466566654" sldId="261"/>
            <ac:spMk id="16" creationId="{9568B8C9-6702-8441-0D92-220DE92C8861}"/>
          </ac:spMkLst>
        </pc:spChg>
        <pc:picChg chg="add del mod">
          <ac:chgData name="来宾用户" userId="" providerId="Windows Live" clId="Web-{031E6A1F-D05E-F2CC-3028-D07D04FBC3F5}" dt="2025-02-18T16:34:18.883" v="14"/>
          <ac:picMkLst>
            <pc:docMk/>
            <pc:sldMk cId="466566654" sldId="261"/>
            <ac:picMk id="6" creationId="{01BB50B0-D8E6-A4E7-B8DC-AF93DCDD5E10}"/>
          </ac:picMkLst>
        </pc:picChg>
        <pc:picChg chg="add del mod">
          <ac:chgData name="来宾用户" userId="" providerId="Windows Live" clId="Web-{031E6A1F-D05E-F2CC-3028-D07D04FBC3F5}" dt="2025-02-18T16:34:42.321" v="25"/>
          <ac:picMkLst>
            <pc:docMk/>
            <pc:sldMk cId="466566654" sldId="261"/>
            <ac:picMk id="7" creationId="{2A10F75F-3970-D1E9-4DA0-9AF84510598E}"/>
          </ac:picMkLst>
        </pc:picChg>
      </pc:sldChg>
      <pc:sldChg chg="modSp">
        <pc:chgData name="来宾用户" userId="" providerId="Windows Live" clId="Web-{031E6A1F-D05E-F2CC-3028-D07D04FBC3F5}" dt="2025-02-18T16:35:01.712" v="30"/>
        <pc:sldMkLst>
          <pc:docMk/>
          <pc:sldMk cId="1454857478" sldId="263"/>
        </pc:sldMkLst>
        <pc:spChg chg="mod">
          <ac:chgData name="来宾用户" userId="" providerId="Windows Live" clId="Web-{031E6A1F-D05E-F2CC-3028-D07D04FBC3F5}" dt="2025-02-18T16:35:01.712" v="30"/>
          <ac:spMkLst>
            <pc:docMk/>
            <pc:sldMk cId="1454857478" sldId="263"/>
            <ac:spMk id="2" creationId="{18516AB3-3B47-16DF-78F7-96B59A03AD53}"/>
          </ac:spMkLst>
        </pc:spChg>
        <pc:spChg chg="mod">
          <ac:chgData name="来宾用户" userId="" providerId="Windows Live" clId="Web-{031E6A1F-D05E-F2CC-3028-D07D04FBC3F5}" dt="2025-02-18T16:35:01.712" v="30"/>
          <ac:spMkLst>
            <pc:docMk/>
            <pc:sldMk cId="1454857478" sldId="263"/>
            <ac:spMk id="9" creationId="{ADE57300-C7FF-4578-99A0-42B0295B123C}"/>
          </ac:spMkLst>
        </pc:spChg>
        <pc:spChg chg="mod">
          <ac:chgData name="来宾用户" userId="" providerId="Windows Live" clId="Web-{031E6A1F-D05E-F2CC-3028-D07D04FBC3F5}" dt="2025-02-18T16:35:01.712" v="30"/>
          <ac:spMkLst>
            <pc:docMk/>
            <pc:sldMk cId="1454857478" sldId="263"/>
            <ac:spMk id="11" creationId="{DB8F8250-7A81-4A19-87AD-FFB2CE4E39A5}"/>
          </ac:spMkLst>
        </pc:spChg>
        <pc:spChg chg="mod">
          <ac:chgData name="来宾用户" userId="" providerId="Windows Live" clId="Web-{031E6A1F-D05E-F2CC-3028-D07D04FBC3F5}" dt="2025-02-18T16:35:01.712" v="30"/>
          <ac:spMkLst>
            <pc:docMk/>
            <pc:sldMk cId="1454857478" sldId="263"/>
            <ac:spMk id="13" creationId="{499F38FC-2DEA-2647-C409-EF75720C1017}"/>
          </ac:spMkLst>
        </pc:spChg>
        <pc:spChg chg="mod">
          <ac:chgData name="来宾用户" userId="" providerId="Windows Live" clId="Web-{031E6A1F-D05E-F2CC-3028-D07D04FBC3F5}" dt="2025-02-18T16:35:01.712" v="30"/>
          <ac:spMkLst>
            <pc:docMk/>
            <pc:sldMk cId="1454857478" sldId="263"/>
            <ac:spMk id="15" creationId="{F3FF94B3-6D3E-44FE-BB02-A9027C0003C7}"/>
          </ac:spMkLst>
        </pc:spChg>
        <pc:spChg chg="mod">
          <ac:chgData name="来宾用户" userId="" providerId="Windows Live" clId="Web-{031E6A1F-D05E-F2CC-3028-D07D04FBC3F5}" dt="2025-02-18T16:35:01.712" v="30"/>
          <ac:spMkLst>
            <pc:docMk/>
            <pc:sldMk cId="1454857478" sldId="263"/>
            <ac:spMk id="17" creationId="{E20BB609-EF92-42DB-836C-0699A590B5CF}"/>
          </ac:spMkLst>
        </pc:spChg>
        <pc:spChg chg="mod">
          <ac:chgData name="来宾用户" userId="" providerId="Windows Live" clId="Web-{031E6A1F-D05E-F2CC-3028-D07D04FBC3F5}" dt="2025-02-18T16:35:01.712" v="30"/>
          <ac:spMkLst>
            <pc:docMk/>
            <pc:sldMk cId="1454857478" sldId="263"/>
            <ac:spMk id="19" creationId="{637992A9-1E8C-4E57-B4F4-EE2D38E504A2}"/>
          </ac:spMkLst>
        </pc:spChg>
        <pc:spChg chg="mod">
          <ac:chgData name="来宾用户" userId="" providerId="Windows Live" clId="Web-{031E6A1F-D05E-F2CC-3028-D07D04FBC3F5}" dt="2025-02-18T16:35:01.712" v="30"/>
          <ac:spMkLst>
            <pc:docMk/>
            <pc:sldMk cId="1454857478" sldId="263"/>
            <ac:spMk id="21" creationId="{B2C335F7-F61C-4EB4-80F2-4B1438FE66BB}"/>
          </ac:spMkLst>
        </pc:spChg>
        <pc:picChg chg="mod">
          <ac:chgData name="来宾用户" userId="" providerId="Windows Live" clId="Web-{031E6A1F-D05E-F2CC-3028-D07D04FBC3F5}" dt="2025-02-18T16:35:01.712" v="30"/>
          <ac:picMkLst>
            <pc:docMk/>
            <pc:sldMk cId="1454857478" sldId="263"/>
            <ac:picMk id="5" creationId="{88DEDA11-7AE6-D70E-5B03-822869D8184C}"/>
          </ac:picMkLst>
        </pc:picChg>
      </pc:sldChg>
      <pc:sldChg chg="addSp delSp modSp add replId modNotes">
        <pc:chgData name="来宾用户" userId="" providerId="Windows Live" clId="Web-{031E6A1F-D05E-F2CC-3028-D07D04FBC3F5}" dt="2025-02-18T18:52:11.458" v="1189" actId="1076"/>
        <pc:sldMkLst>
          <pc:docMk/>
          <pc:sldMk cId="3513918286" sldId="264"/>
        </pc:sldMkLst>
        <pc:spChg chg="del">
          <ac:chgData name="来宾用户" userId="" providerId="Windows Live" clId="Web-{031E6A1F-D05E-F2CC-3028-D07D04FBC3F5}" dt="2025-02-18T16:34:25.024" v="17"/>
          <ac:spMkLst>
            <pc:docMk/>
            <pc:sldMk cId="3513918286" sldId="264"/>
            <ac:spMk id="2" creationId="{9D8703A1-E4E2-0DA4-86EF-84DFAA5B79FD}"/>
          </ac:spMkLst>
        </pc:spChg>
        <pc:spChg chg="del">
          <ac:chgData name="来宾用户" userId="" providerId="Windows Live" clId="Web-{031E6A1F-D05E-F2CC-3028-D07D04FBC3F5}" dt="2025-02-18T16:34:22.977" v="16"/>
          <ac:spMkLst>
            <pc:docMk/>
            <pc:sldMk cId="3513918286" sldId="264"/>
            <ac:spMk id="3" creationId="{6E354C80-97CE-F180-432B-EDE2BC1B8B3F}"/>
          </ac:spMkLst>
        </pc:spChg>
        <pc:spChg chg="add del mod">
          <ac:chgData name="来宾用户" userId="" providerId="Windows Live" clId="Web-{031E6A1F-D05E-F2CC-3028-D07D04FBC3F5}" dt="2025-02-18T16:34:29.118" v="18"/>
          <ac:spMkLst>
            <pc:docMk/>
            <pc:sldMk cId="3513918286" sldId="264"/>
            <ac:spMk id="6" creationId="{282DEBC5-9EE6-3D0A-9749-890D5B6E7085}"/>
          </ac:spMkLst>
        </pc:spChg>
        <pc:spChg chg="add del mod">
          <ac:chgData name="来宾用户" userId="" providerId="Windows Live" clId="Web-{031E6A1F-D05E-F2CC-3028-D07D04FBC3F5}" dt="2025-02-18T16:34:30.555" v="19"/>
          <ac:spMkLst>
            <pc:docMk/>
            <pc:sldMk cId="3513918286" sldId="264"/>
            <ac:spMk id="8" creationId="{B570E052-58E8-7AF5-EF7B-438C87A8514C}"/>
          </ac:spMkLst>
        </pc:spChg>
        <pc:spChg chg="add del mod">
          <ac:chgData name="来宾用户" userId="" providerId="Windows Live" clId="Web-{031E6A1F-D05E-F2CC-3028-D07D04FBC3F5}" dt="2025-02-18T16:34:35.008" v="22"/>
          <ac:spMkLst>
            <pc:docMk/>
            <pc:sldMk cId="3513918286" sldId="264"/>
            <ac:spMk id="9" creationId="{408C5F34-127B-BC46-0B9F-E62BE04767C9}"/>
          </ac:spMkLst>
        </pc:spChg>
        <pc:spChg chg="add del mod">
          <ac:chgData name="来宾用户" userId="" providerId="Windows Live" clId="Web-{031E6A1F-D05E-F2CC-3028-D07D04FBC3F5}" dt="2025-02-18T16:48:57.227" v="47"/>
          <ac:spMkLst>
            <pc:docMk/>
            <pc:sldMk cId="3513918286" sldId="264"/>
            <ac:spMk id="12" creationId="{B34E3ECE-5E08-13A6-826E-071AA0AB32C6}"/>
          </ac:spMkLst>
        </pc:spChg>
        <pc:spChg chg="add del mod">
          <ac:chgData name="来宾用户" userId="" providerId="Windows Live" clId="Web-{031E6A1F-D05E-F2CC-3028-D07D04FBC3F5}" dt="2025-02-18T16:49:28.867" v="52"/>
          <ac:spMkLst>
            <pc:docMk/>
            <pc:sldMk cId="3513918286" sldId="264"/>
            <ac:spMk id="14" creationId="{6A12EC05-998A-6E0D-DB4E-31A2F1C0EF16}"/>
          </ac:spMkLst>
        </pc:spChg>
        <pc:spChg chg="mod">
          <ac:chgData name="来宾用户" userId="" providerId="Windows Live" clId="Web-{031E6A1F-D05E-F2CC-3028-D07D04FBC3F5}" dt="2025-02-18T16:35:01.712" v="30"/>
          <ac:spMkLst>
            <pc:docMk/>
            <pc:sldMk cId="3513918286" sldId="264"/>
            <ac:spMk id="16" creationId="{E20AA3A4-81F4-2F7A-C1FF-440BE203BCC2}"/>
          </ac:spMkLst>
        </pc:spChg>
        <pc:spChg chg="add mod ord">
          <ac:chgData name="来宾用户" userId="" providerId="Windows Live" clId="Web-{031E6A1F-D05E-F2CC-3028-D07D04FBC3F5}" dt="2025-02-18T18:52:11.458" v="1189" actId="1076"/>
          <ac:spMkLst>
            <pc:docMk/>
            <pc:sldMk cId="3513918286" sldId="264"/>
            <ac:spMk id="17" creationId="{8E72D43D-D4E8-A63D-FE2C-9156BFF744DC}"/>
          </ac:spMkLst>
        </pc:spChg>
        <pc:spChg chg="mod">
          <ac:chgData name="来宾用户" userId="" providerId="Windows Live" clId="Web-{031E6A1F-D05E-F2CC-3028-D07D04FBC3F5}" dt="2025-02-18T16:35:01.712" v="30"/>
          <ac:spMkLst>
            <pc:docMk/>
            <pc:sldMk cId="3513918286" sldId="264"/>
            <ac:spMk id="18" creationId="{36AA5928-C717-D13F-3CEC-163CB8328196}"/>
          </ac:spMkLst>
        </pc:spChg>
        <pc:spChg chg="del mod">
          <ac:chgData name="来宾用户" userId="" providerId="Windows Live" clId="Web-{031E6A1F-D05E-F2CC-3028-D07D04FBC3F5}" dt="2025-02-18T18:49:46.646" v="1119"/>
          <ac:spMkLst>
            <pc:docMk/>
            <pc:sldMk cId="3513918286" sldId="264"/>
            <ac:spMk id="20" creationId="{ACF3CAF1-7D20-A7A2-29A9-B61F369CEC1A}"/>
          </ac:spMkLst>
        </pc:spChg>
        <pc:spChg chg="add mod ord">
          <ac:chgData name="来宾用户" userId="" providerId="Windows Live" clId="Web-{031E6A1F-D05E-F2CC-3028-D07D04FBC3F5}" dt="2025-02-18T18:49:46.646" v="1119"/>
          <ac:spMkLst>
            <pc:docMk/>
            <pc:sldMk cId="3513918286" sldId="264"/>
            <ac:spMk id="21" creationId="{5D31BEB3-01BE-A617-AF11-D2421CA6A3CB}"/>
          </ac:spMkLst>
        </pc:spChg>
        <pc:spChg chg="del mod">
          <ac:chgData name="来宾用户" userId="" providerId="Windows Live" clId="Web-{031E6A1F-D05E-F2CC-3028-D07D04FBC3F5}" dt="2025-02-18T18:49:46.646" v="1119"/>
          <ac:spMkLst>
            <pc:docMk/>
            <pc:sldMk cId="3513918286" sldId="264"/>
            <ac:spMk id="22" creationId="{1B20FF32-2BE3-9A0D-0F93-2D3E7E5CA62A}"/>
          </ac:spMkLst>
        </pc:spChg>
        <pc:spChg chg="del mod">
          <ac:chgData name="来宾用户" userId="" providerId="Windows Live" clId="Web-{031E6A1F-D05E-F2CC-3028-D07D04FBC3F5}" dt="2025-02-18T18:49:46.646" v="1119"/>
          <ac:spMkLst>
            <pc:docMk/>
            <pc:sldMk cId="3513918286" sldId="264"/>
            <ac:spMk id="24" creationId="{F8AC92C6-A038-F1E9-FE55-22F199195426}"/>
          </ac:spMkLst>
        </pc:spChg>
        <pc:spChg chg="add">
          <ac:chgData name="来宾用户" userId="" providerId="Windows Live" clId="Web-{031E6A1F-D05E-F2CC-3028-D07D04FBC3F5}" dt="2025-02-18T18:49:46.646" v="1119"/>
          <ac:spMkLst>
            <pc:docMk/>
            <pc:sldMk cId="3513918286" sldId="264"/>
            <ac:spMk id="29" creationId="{ADE57300-C7FF-4578-99A0-42B0295B123C}"/>
          </ac:spMkLst>
        </pc:spChg>
        <pc:spChg chg="add">
          <ac:chgData name="来宾用户" userId="" providerId="Windows Live" clId="Web-{031E6A1F-D05E-F2CC-3028-D07D04FBC3F5}" dt="2025-02-18T18:49:46.646" v="1119"/>
          <ac:spMkLst>
            <pc:docMk/>
            <pc:sldMk cId="3513918286" sldId="264"/>
            <ac:spMk id="31" creationId="{DB8F8250-7A81-4A19-87AD-FFB2CE4E39A5}"/>
          </ac:spMkLst>
        </pc:spChg>
        <pc:spChg chg="add">
          <ac:chgData name="来宾用户" userId="" providerId="Windows Live" clId="Web-{031E6A1F-D05E-F2CC-3028-D07D04FBC3F5}" dt="2025-02-18T18:49:46.646" v="1119"/>
          <ac:spMkLst>
            <pc:docMk/>
            <pc:sldMk cId="3513918286" sldId="264"/>
            <ac:spMk id="33" creationId="{499F38FC-2DEA-2647-C409-EF75720C1017}"/>
          </ac:spMkLst>
        </pc:spChg>
        <pc:spChg chg="add">
          <ac:chgData name="来宾用户" userId="" providerId="Windows Live" clId="Web-{031E6A1F-D05E-F2CC-3028-D07D04FBC3F5}" dt="2025-02-18T18:49:46.646" v="1119"/>
          <ac:spMkLst>
            <pc:docMk/>
            <pc:sldMk cId="3513918286" sldId="264"/>
            <ac:spMk id="35" creationId="{34C0330F-1D4F-4552-B799-615DD237B6DE}"/>
          </ac:spMkLst>
        </pc:spChg>
        <pc:spChg chg="add">
          <ac:chgData name="来宾用户" userId="" providerId="Windows Live" clId="Web-{031E6A1F-D05E-F2CC-3028-D07D04FBC3F5}" dt="2025-02-18T18:49:46.646" v="1119"/>
          <ac:spMkLst>
            <pc:docMk/>
            <pc:sldMk cId="3513918286" sldId="264"/>
            <ac:spMk id="37" creationId="{92BE0106-0C20-465B-A1BE-0BAC2737B1AD}"/>
          </ac:spMkLst>
        </pc:spChg>
        <pc:picChg chg="del">
          <ac:chgData name="来宾用户" userId="" providerId="Windows Live" clId="Web-{031E6A1F-D05E-F2CC-3028-D07D04FBC3F5}" dt="2025-02-18T16:34:20.977" v="15"/>
          <ac:picMkLst>
            <pc:docMk/>
            <pc:sldMk cId="3513918286" sldId="264"/>
            <ac:picMk id="4" creationId="{A134DB05-3218-DD3B-8240-CAE641A29BB3}"/>
          </ac:picMkLst>
        </pc:picChg>
        <pc:picChg chg="add del mod">
          <ac:chgData name="来宾用户" userId="" providerId="Windows Live" clId="Web-{031E6A1F-D05E-F2CC-3028-D07D04FBC3F5}" dt="2025-02-18T18:15:00.772" v="899"/>
          <ac:picMkLst>
            <pc:docMk/>
            <pc:sldMk cId="3513918286" sldId="264"/>
            <ac:picMk id="10" creationId="{59A87424-0AF5-ADD8-84BA-A1E7D8446333}"/>
          </ac:picMkLst>
        </pc:picChg>
        <pc:picChg chg="add mod">
          <ac:chgData name="来宾用户" userId="" providerId="Windows Live" clId="Web-{031E6A1F-D05E-F2CC-3028-D07D04FBC3F5}" dt="2025-02-18T18:49:58.693" v="1123" actId="1076"/>
          <ac:picMkLst>
            <pc:docMk/>
            <pc:sldMk cId="3513918286" sldId="264"/>
            <ac:picMk id="23" creationId="{2D10D92F-9DC2-B2B6-788F-920A924276AE}"/>
          </ac:picMkLst>
        </pc:picChg>
      </pc:sldChg>
      <pc:sldChg chg="addSp delSp modSp add del replId modNotes">
        <pc:chgData name="来宾用户" userId="" providerId="Windows Live" clId="Web-{031E6A1F-D05E-F2CC-3028-D07D04FBC3F5}" dt="2025-02-18T18:55:10.739" v="1223"/>
        <pc:sldMkLst>
          <pc:docMk/>
          <pc:sldMk cId="2856262308" sldId="265"/>
        </pc:sldMkLst>
        <pc:spChg chg="add del">
          <ac:chgData name="来宾用户" userId="" providerId="Windows Live" clId="Web-{031E6A1F-D05E-F2CC-3028-D07D04FBC3F5}" dt="2025-02-18T16:49:39.414" v="54"/>
          <ac:spMkLst>
            <pc:docMk/>
            <pc:sldMk cId="2856262308" sldId="265"/>
            <ac:spMk id="4" creationId="{F4CDEFB5-8C31-C6FB-ED5A-4657E508B748}"/>
          </ac:spMkLst>
        </pc:spChg>
        <pc:spChg chg="add mod ord">
          <ac:chgData name="来宾用户" userId="" providerId="Windows Live" clId="Web-{031E6A1F-D05E-F2CC-3028-D07D04FBC3F5}" dt="2025-02-18T18:53:12.442" v="1203"/>
          <ac:spMkLst>
            <pc:docMk/>
            <pc:sldMk cId="2856262308" sldId="265"/>
            <ac:spMk id="6" creationId="{76923B2C-2E22-9CC6-16D3-57FF9F71A92A}"/>
          </ac:spMkLst>
        </pc:spChg>
        <pc:spChg chg="add mod ord">
          <ac:chgData name="来宾用户" userId="" providerId="Windows Live" clId="Web-{031E6A1F-D05E-F2CC-3028-D07D04FBC3F5}" dt="2025-02-18T18:55:01.021" v="1222" actId="20577"/>
          <ac:spMkLst>
            <pc:docMk/>
            <pc:sldMk cId="2856262308" sldId="265"/>
            <ac:spMk id="7" creationId="{BD7AF3AA-F9DA-E902-160F-FAC92DAD3D76}"/>
          </ac:spMkLst>
        </pc:spChg>
        <pc:spChg chg="add del">
          <ac:chgData name="来宾用户" userId="" providerId="Windows Live" clId="Web-{031E6A1F-D05E-F2CC-3028-D07D04FBC3F5}" dt="2025-02-18T18:53:12.442" v="1203"/>
          <ac:spMkLst>
            <pc:docMk/>
            <pc:sldMk cId="2856262308" sldId="265"/>
            <ac:spMk id="18" creationId="{AFA028E0-A18F-E770-8FFA-6E6AF9B98039}"/>
          </ac:spMkLst>
        </pc:spChg>
        <pc:spChg chg="add del">
          <ac:chgData name="来宾用户" userId="" providerId="Windows Live" clId="Web-{031E6A1F-D05E-F2CC-3028-D07D04FBC3F5}" dt="2025-02-18T18:53:12.442" v="1203"/>
          <ac:spMkLst>
            <pc:docMk/>
            <pc:sldMk cId="2856262308" sldId="265"/>
            <ac:spMk id="20" creationId="{0E7E45BE-8EBE-332A-0E2D-333E7F37AA99}"/>
          </ac:spMkLst>
        </pc:spChg>
        <pc:spChg chg="add del">
          <ac:chgData name="来宾用户" userId="" providerId="Windows Live" clId="Web-{031E6A1F-D05E-F2CC-3028-D07D04FBC3F5}" dt="2025-02-18T18:53:12.442" v="1203"/>
          <ac:spMkLst>
            <pc:docMk/>
            <pc:sldMk cId="2856262308" sldId="265"/>
            <ac:spMk id="22" creationId="{5A190957-CB35-C002-F221-BA2455480512}"/>
          </ac:spMkLst>
        </pc:spChg>
        <pc:spChg chg="add del">
          <ac:chgData name="来宾用户" userId="" providerId="Windows Live" clId="Web-{031E6A1F-D05E-F2CC-3028-D07D04FBC3F5}" dt="2025-02-18T18:53:12.442" v="1203"/>
          <ac:spMkLst>
            <pc:docMk/>
            <pc:sldMk cId="2856262308" sldId="265"/>
            <ac:spMk id="24" creationId="{334FC104-FE53-6F2C-7973-4C6132BFE3D5}"/>
          </ac:spMkLst>
        </pc:spChg>
        <pc:spChg chg="add del">
          <ac:chgData name="来宾用户" userId="" providerId="Windows Live" clId="Web-{031E6A1F-D05E-F2CC-3028-D07D04FBC3F5}" dt="2025-02-18T18:53:12.442" v="1203"/>
          <ac:spMkLst>
            <pc:docMk/>
            <pc:sldMk cId="2856262308" sldId="265"/>
            <ac:spMk id="29" creationId="{ADE57300-C7FF-4578-99A0-42B0295B123C}"/>
          </ac:spMkLst>
        </pc:spChg>
        <pc:spChg chg="add del">
          <ac:chgData name="来宾用户" userId="" providerId="Windows Live" clId="Web-{031E6A1F-D05E-F2CC-3028-D07D04FBC3F5}" dt="2025-02-18T18:53:12.442" v="1203"/>
          <ac:spMkLst>
            <pc:docMk/>
            <pc:sldMk cId="2856262308" sldId="265"/>
            <ac:spMk id="31" creationId="{DB8F8250-7A81-4A19-87AD-FFB2CE4E39A5}"/>
          </ac:spMkLst>
        </pc:spChg>
        <pc:spChg chg="add del">
          <ac:chgData name="来宾用户" userId="" providerId="Windows Live" clId="Web-{031E6A1F-D05E-F2CC-3028-D07D04FBC3F5}" dt="2025-02-18T18:53:12.442" v="1203"/>
          <ac:spMkLst>
            <pc:docMk/>
            <pc:sldMk cId="2856262308" sldId="265"/>
            <ac:spMk id="35" creationId="{34C0330F-1D4F-4552-B799-615DD237B6DE}"/>
          </ac:spMkLst>
        </pc:spChg>
        <pc:spChg chg="add del">
          <ac:chgData name="来宾用户" userId="" providerId="Windows Live" clId="Web-{031E6A1F-D05E-F2CC-3028-D07D04FBC3F5}" dt="2025-02-18T18:53:12.442" v="1203"/>
          <ac:spMkLst>
            <pc:docMk/>
            <pc:sldMk cId="2856262308" sldId="265"/>
            <ac:spMk id="37" creationId="{92BE0106-0C20-465B-A1BE-0BAC2737B1AD}"/>
          </ac:spMkLst>
        </pc:spChg>
        <pc:picChg chg="add del mod">
          <ac:chgData name="来宾用户" userId="" providerId="Windows Live" clId="Web-{031E6A1F-D05E-F2CC-3028-D07D04FBC3F5}" dt="2025-02-18T17:50:34.413" v="808"/>
          <ac:picMkLst>
            <pc:docMk/>
            <pc:sldMk cId="2856262308" sldId="265"/>
            <ac:picMk id="2" creationId="{E38F33CA-4078-45D4-B2D7-9C2961C94D96}"/>
          </ac:picMkLst>
        </pc:picChg>
        <pc:picChg chg="add del mod ord">
          <ac:chgData name="来宾用户" userId="" providerId="Windows Live" clId="Web-{031E6A1F-D05E-F2CC-3028-D07D04FBC3F5}" dt="2025-02-18T18:15:41.428" v="905"/>
          <ac:picMkLst>
            <pc:docMk/>
            <pc:sldMk cId="2856262308" sldId="265"/>
            <ac:picMk id="8" creationId="{6C5C1B9F-DA21-F056-E2C5-633C1BA53557}"/>
          </ac:picMkLst>
        </pc:picChg>
        <pc:picChg chg="add mod ord modCrop">
          <ac:chgData name="来宾用户" userId="" providerId="Windows Live" clId="Web-{031E6A1F-D05E-F2CC-3028-D07D04FBC3F5}" dt="2025-02-18T18:53:11.427" v="1202"/>
          <ac:picMkLst>
            <pc:docMk/>
            <pc:sldMk cId="2856262308" sldId="265"/>
            <ac:picMk id="9" creationId="{C0A82BB3-09A0-2AC6-F4B7-AC110EE82075}"/>
          </ac:picMkLst>
        </pc:picChg>
        <pc:picChg chg="del">
          <ac:chgData name="来宾用户" userId="" providerId="Windows Live" clId="Web-{031E6A1F-D05E-F2CC-3028-D07D04FBC3F5}" dt="2025-02-18T16:37:01.868" v="33"/>
          <ac:picMkLst>
            <pc:docMk/>
            <pc:sldMk cId="2856262308" sldId="265"/>
            <ac:picMk id="10" creationId="{BF352CC3-F397-5099-BB3F-34C5F0787344}"/>
          </ac:picMkLst>
        </pc:picChg>
      </pc:sldChg>
      <pc:sldChg chg="add del replId">
        <pc:chgData name="来宾用户" userId="" providerId="Windows Live" clId="Web-{031E6A1F-D05E-F2CC-3028-D07D04FBC3F5}" dt="2025-02-18T16:45:09.946" v="42"/>
        <pc:sldMkLst>
          <pc:docMk/>
          <pc:sldMk cId="3619986367" sldId="266"/>
        </pc:sldMkLst>
      </pc:sldChg>
      <pc:sldChg chg="addSp delSp modSp add replId">
        <pc:chgData name="来宾用户" userId="" providerId="Windows Live" clId="Web-{031E6A1F-D05E-F2CC-3028-D07D04FBC3F5}" dt="2025-02-18T18:22:29.053" v="959" actId="1076"/>
        <pc:sldMkLst>
          <pc:docMk/>
          <pc:sldMk cId="4078909385" sldId="266"/>
        </pc:sldMkLst>
        <pc:spChg chg="add del mod">
          <ac:chgData name="来宾用户" userId="" providerId="Windows Live" clId="Web-{031E6A1F-D05E-F2CC-3028-D07D04FBC3F5}" dt="2025-02-18T17:43:57.725" v="715"/>
          <ac:spMkLst>
            <pc:docMk/>
            <pc:sldMk cId="4078909385" sldId="266"/>
            <ac:spMk id="7" creationId="{50AC23F3-F7F9-581D-C419-E71D1AF5021A}"/>
          </ac:spMkLst>
        </pc:spChg>
        <pc:spChg chg="add del mod">
          <ac:chgData name="来宾用户" userId="" providerId="Windows Live" clId="Web-{031E6A1F-D05E-F2CC-3028-D07D04FBC3F5}" dt="2025-02-18T17:45:54.694" v="750"/>
          <ac:spMkLst>
            <pc:docMk/>
            <pc:sldMk cId="4078909385" sldId="266"/>
            <ac:spMk id="8" creationId="{69C73500-056D-AEDE-05BF-177A47B6612A}"/>
          </ac:spMkLst>
        </pc:spChg>
        <pc:spChg chg="add del mod">
          <ac:chgData name="来宾用户" userId="" providerId="Windows Live" clId="Web-{031E6A1F-D05E-F2CC-3028-D07D04FBC3F5}" dt="2025-02-18T17:46:42.647" v="765"/>
          <ac:spMkLst>
            <pc:docMk/>
            <pc:sldMk cId="4078909385" sldId="266"/>
            <ac:spMk id="11" creationId="{7E9CCC28-A75A-A7AB-325B-2C3E5749A9EE}"/>
          </ac:spMkLst>
        </pc:spChg>
        <pc:spChg chg="add mod">
          <ac:chgData name="来宾用户" userId="" providerId="Windows Live" clId="Web-{031E6A1F-D05E-F2CC-3028-D07D04FBC3F5}" dt="2025-02-18T17:47:26.194" v="779" actId="20577"/>
          <ac:spMkLst>
            <pc:docMk/>
            <pc:sldMk cId="4078909385" sldId="266"/>
            <ac:spMk id="13" creationId="{C631D7D0-2E31-2E3D-EE46-0607DF9B84D8}"/>
          </ac:spMkLst>
        </pc:spChg>
        <pc:spChg chg="add mod">
          <ac:chgData name="来宾用户" userId="" providerId="Windows Live" clId="Web-{031E6A1F-D05E-F2CC-3028-D07D04FBC3F5}" dt="2025-02-18T17:57:03.209" v="898" actId="1076"/>
          <ac:spMkLst>
            <pc:docMk/>
            <pc:sldMk cId="4078909385" sldId="266"/>
            <ac:spMk id="14" creationId="{2000D50A-52B9-9E2D-E970-13506E8E3717}"/>
          </ac:spMkLst>
        </pc:spChg>
        <pc:spChg chg="add mod">
          <ac:chgData name="来宾用户" userId="" providerId="Windows Live" clId="Web-{031E6A1F-D05E-F2CC-3028-D07D04FBC3F5}" dt="2025-02-18T18:22:29.053" v="959" actId="1076"/>
          <ac:spMkLst>
            <pc:docMk/>
            <pc:sldMk cId="4078909385" sldId="266"/>
            <ac:spMk id="15" creationId="{8B30E85E-18E8-BF78-460B-0AFEBAA21832}"/>
          </ac:spMkLst>
        </pc:spChg>
        <pc:picChg chg="del">
          <ac:chgData name="来宾用户" userId="" providerId="Windows Live" clId="Web-{031E6A1F-D05E-F2CC-3028-D07D04FBC3F5}" dt="2025-02-18T17:13:50.164" v="498"/>
          <ac:picMkLst>
            <pc:docMk/>
            <pc:sldMk cId="4078909385" sldId="266"/>
            <ac:picMk id="2" creationId="{E7B89E1C-CF9B-04E5-D8FF-43FAF057F2B9}"/>
          </ac:picMkLst>
        </pc:picChg>
        <pc:picChg chg="add mod">
          <ac:chgData name="来宾用户" userId="" providerId="Windows Live" clId="Web-{031E6A1F-D05E-F2CC-3028-D07D04FBC3F5}" dt="2025-02-18T17:47:06.100" v="773" actId="1076"/>
          <ac:picMkLst>
            <pc:docMk/>
            <pc:sldMk cId="4078909385" sldId="266"/>
            <ac:picMk id="3" creationId="{AE6ECBE5-198F-1853-AD53-589E3EC06751}"/>
          </ac:picMkLst>
        </pc:picChg>
        <pc:picChg chg="add del mod">
          <ac:chgData name="来宾用户" userId="" providerId="Windows Live" clId="Web-{031E6A1F-D05E-F2CC-3028-D07D04FBC3F5}" dt="2025-02-18T17:45:59.194" v="751"/>
          <ac:picMkLst>
            <pc:docMk/>
            <pc:sldMk cId="4078909385" sldId="266"/>
            <ac:picMk id="4" creationId="{728E32D1-429A-A5E1-F10F-FDAA6E81A327}"/>
          </ac:picMkLst>
        </pc:picChg>
        <pc:picChg chg="add del mod">
          <ac:chgData name="来宾用户" userId="" providerId="Windows Live" clId="Web-{031E6A1F-D05E-F2CC-3028-D07D04FBC3F5}" dt="2025-02-18T17:36:53.163" v="626"/>
          <ac:picMkLst>
            <pc:docMk/>
            <pc:sldMk cId="4078909385" sldId="266"/>
            <ac:picMk id="5" creationId="{8C68A6F6-B19E-FE1E-CBDA-B5DB7DF5B117}"/>
          </ac:picMkLst>
        </pc:picChg>
        <pc:picChg chg="add del mod modCrop">
          <ac:chgData name="来宾用户" userId="" providerId="Windows Live" clId="Web-{031E6A1F-D05E-F2CC-3028-D07D04FBC3F5}" dt="2025-02-18T17:45:34.850" v="742"/>
          <ac:picMkLst>
            <pc:docMk/>
            <pc:sldMk cId="4078909385" sldId="266"/>
            <ac:picMk id="9" creationId="{D655E139-4F5C-C946-22DA-500159A981E4}"/>
          </ac:picMkLst>
        </pc:picChg>
        <pc:picChg chg="add mod modCrop">
          <ac:chgData name="来宾用户" userId="" providerId="Windows Live" clId="Web-{031E6A1F-D05E-F2CC-3028-D07D04FBC3F5}" dt="2025-02-18T17:47:08.272" v="774" actId="1076"/>
          <ac:picMkLst>
            <pc:docMk/>
            <pc:sldMk cId="4078909385" sldId="266"/>
            <ac:picMk id="10" creationId="{6625AD47-AFE5-F191-7DBD-6E699EB2C2C1}"/>
          </ac:picMkLst>
        </pc:picChg>
      </pc:sldChg>
      <pc:sldChg chg="addSp delSp modSp add replId">
        <pc:chgData name="来宾用户" userId="" providerId="Windows Live" clId="Web-{031E6A1F-D05E-F2CC-3028-D07D04FBC3F5}" dt="2025-02-18T18:23:42.365" v="970" actId="1076"/>
        <pc:sldMkLst>
          <pc:docMk/>
          <pc:sldMk cId="1768545565" sldId="267"/>
        </pc:sldMkLst>
        <pc:spChg chg="add mod">
          <ac:chgData name="来宾用户" userId="" providerId="Windows Live" clId="Web-{031E6A1F-D05E-F2CC-3028-D07D04FBC3F5}" dt="2025-02-18T17:56:55.459" v="895" actId="1076"/>
          <ac:spMkLst>
            <pc:docMk/>
            <pc:sldMk cId="1768545565" sldId="267"/>
            <ac:spMk id="6" creationId="{76E9193E-BA3E-A1D5-E3EF-9E52C1844248}"/>
          </ac:spMkLst>
        </pc:spChg>
        <pc:spChg chg="add">
          <ac:chgData name="来宾用户" userId="" providerId="Windows Live" clId="Web-{031E6A1F-D05E-F2CC-3028-D07D04FBC3F5}" dt="2025-02-18T18:22:31.959" v="960"/>
          <ac:spMkLst>
            <pc:docMk/>
            <pc:sldMk cId="1768545565" sldId="267"/>
            <ac:spMk id="11" creationId="{59CB5A35-AB89-A58E-430B-FBDE719C90B7}"/>
          </ac:spMkLst>
        </pc:spChg>
        <pc:spChg chg="mod">
          <ac:chgData name="来宾用户" userId="" providerId="Windows Live" clId="Web-{031E6A1F-D05E-F2CC-3028-D07D04FBC3F5}" dt="2025-02-18T17:47:56.741" v="802" actId="14100"/>
          <ac:spMkLst>
            <pc:docMk/>
            <pc:sldMk cId="1768545565" sldId="267"/>
            <ac:spMk id="13" creationId="{09161E00-50C7-AC13-F788-A6A4C72CE957}"/>
          </ac:spMkLst>
        </pc:spChg>
        <pc:picChg chg="add del mod">
          <ac:chgData name="来宾用户" userId="" providerId="Windows Live" clId="Web-{031E6A1F-D05E-F2CC-3028-D07D04FBC3F5}" dt="2025-02-18T18:18:32.334" v="911"/>
          <ac:picMkLst>
            <pc:docMk/>
            <pc:sldMk cId="1768545565" sldId="267"/>
            <ac:picMk id="2" creationId="{5135F936-5F5F-9FF5-DB84-516B56F2DC9E}"/>
          </ac:picMkLst>
        </pc:picChg>
        <pc:picChg chg="del">
          <ac:chgData name="来宾用户" userId="" providerId="Windows Live" clId="Web-{031E6A1F-D05E-F2CC-3028-D07D04FBC3F5}" dt="2025-02-18T17:48:04.960" v="803"/>
          <ac:picMkLst>
            <pc:docMk/>
            <pc:sldMk cId="1768545565" sldId="267"/>
            <ac:picMk id="3" creationId="{4DE19468-D8FD-7D10-190D-415B31EC8300}"/>
          </ac:picMkLst>
        </pc:picChg>
        <pc:picChg chg="add del mod modCrop">
          <ac:chgData name="来宾用户" userId="" providerId="Windows Live" clId="Web-{031E6A1F-D05E-F2CC-3028-D07D04FBC3F5}" dt="2025-02-18T18:20:27.943" v="915"/>
          <ac:picMkLst>
            <pc:docMk/>
            <pc:sldMk cId="1768545565" sldId="267"/>
            <ac:picMk id="4" creationId="{A336067B-AB41-63BF-1799-D7ADD72777E2}"/>
          </ac:picMkLst>
        </pc:picChg>
        <pc:picChg chg="add mod">
          <ac:chgData name="来宾用户" userId="" providerId="Windows Live" clId="Web-{031E6A1F-D05E-F2CC-3028-D07D04FBC3F5}" dt="2025-02-18T18:18:58.209" v="913" actId="1076"/>
          <ac:picMkLst>
            <pc:docMk/>
            <pc:sldMk cId="1768545565" sldId="267"/>
            <ac:picMk id="7" creationId="{C61090A4-357C-B1AE-6A72-12F3D0DC2C37}"/>
          </ac:picMkLst>
        </pc:picChg>
        <pc:picChg chg="add del mod">
          <ac:chgData name="来宾用户" userId="" providerId="Windows Live" clId="Web-{031E6A1F-D05E-F2CC-3028-D07D04FBC3F5}" dt="2025-02-18T18:23:22.006" v="964"/>
          <ac:picMkLst>
            <pc:docMk/>
            <pc:sldMk cId="1768545565" sldId="267"/>
            <ac:picMk id="8" creationId="{787AA573-5585-98F6-92A3-C91EFC0D3B35}"/>
          </ac:picMkLst>
        </pc:picChg>
        <pc:picChg chg="del">
          <ac:chgData name="来宾用户" userId="" providerId="Windows Live" clId="Web-{031E6A1F-D05E-F2CC-3028-D07D04FBC3F5}" dt="2025-02-18T17:48:20.866" v="807"/>
          <ac:picMkLst>
            <pc:docMk/>
            <pc:sldMk cId="1768545565" sldId="267"/>
            <ac:picMk id="10" creationId="{3CDC10EE-D73D-F156-1D3D-01A56A60FBDB}"/>
          </ac:picMkLst>
        </pc:picChg>
        <pc:picChg chg="add mod">
          <ac:chgData name="来宾用户" userId="" providerId="Windows Live" clId="Web-{031E6A1F-D05E-F2CC-3028-D07D04FBC3F5}" dt="2025-02-18T18:23:42.365" v="970" actId="1076"/>
          <ac:picMkLst>
            <pc:docMk/>
            <pc:sldMk cId="1768545565" sldId="267"/>
            <ac:picMk id="12" creationId="{20DC83B9-DA90-98D2-F85E-0C66EB236EDD}"/>
          </ac:picMkLst>
        </pc:picChg>
      </pc:sldChg>
      <pc:sldChg chg="addSp delSp modSp add replId">
        <pc:chgData name="来宾用户" userId="" providerId="Windows Live" clId="Web-{031E6A1F-D05E-F2CC-3028-D07D04FBC3F5}" dt="2025-02-18T19:05:39.036" v="1354" actId="20577"/>
        <pc:sldMkLst>
          <pc:docMk/>
          <pc:sldMk cId="2308948833" sldId="270"/>
        </pc:sldMkLst>
        <pc:spChg chg="add mod">
          <ac:chgData name="来宾用户" userId="" providerId="Windows Live" clId="Web-{031E6A1F-D05E-F2CC-3028-D07D04FBC3F5}" dt="2025-02-18T19:05:03.317" v="1337"/>
          <ac:spMkLst>
            <pc:docMk/>
            <pc:sldMk cId="2308948833" sldId="270"/>
            <ac:spMk id="5" creationId="{BD7AF3AA-F9DA-E902-160F-FAC92DAD3D76}"/>
          </ac:spMkLst>
        </pc:spChg>
        <pc:spChg chg="del">
          <ac:chgData name="来宾用户" userId="" providerId="Windows Live" clId="Web-{031E6A1F-D05E-F2CC-3028-D07D04FBC3F5}" dt="2025-02-18T18:24:58.490" v="994"/>
          <ac:spMkLst>
            <pc:docMk/>
            <pc:sldMk cId="2308948833" sldId="270"/>
            <ac:spMk id="6" creationId="{AC5021D1-077A-AFEC-CA17-BFDB8AB4CDB4}"/>
          </ac:spMkLst>
        </pc:spChg>
        <pc:spChg chg="add mod">
          <ac:chgData name="来宾用户" userId="" providerId="Windows Live" clId="Web-{031E6A1F-D05E-F2CC-3028-D07D04FBC3F5}" dt="2025-02-18T19:05:39.036" v="1354" actId="20577"/>
          <ac:spMkLst>
            <pc:docMk/>
            <pc:sldMk cId="2308948833" sldId="270"/>
            <ac:spMk id="9" creationId="{3DBD94C0-791C-DFF8-57F5-FE414EE89896}"/>
          </ac:spMkLst>
        </pc:spChg>
        <pc:spChg chg="del">
          <ac:chgData name="来宾用户" userId="" providerId="Windows Live" clId="Web-{031E6A1F-D05E-F2CC-3028-D07D04FBC3F5}" dt="2025-02-18T18:25:01.240" v="995"/>
          <ac:spMkLst>
            <pc:docMk/>
            <pc:sldMk cId="2308948833" sldId="270"/>
            <ac:spMk id="11" creationId="{3499B003-263E-5C1E-E7F3-525606F8C1D9}"/>
          </ac:spMkLst>
        </pc:spChg>
        <pc:spChg chg="del mod ord">
          <ac:chgData name="来宾用户" userId="" providerId="Windows Live" clId="Web-{031E6A1F-D05E-F2CC-3028-D07D04FBC3F5}" dt="2025-02-18T18:55:18.911" v="1226"/>
          <ac:spMkLst>
            <pc:docMk/>
            <pc:sldMk cId="2308948833" sldId="270"/>
            <ac:spMk id="13" creationId="{422C5847-4026-1D62-BED1-26DE2E4D8267}"/>
          </ac:spMkLst>
        </pc:spChg>
        <pc:spChg chg="del">
          <ac:chgData name="来宾用户" userId="" providerId="Windows Live" clId="Web-{031E6A1F-D05E-F2CC-3028-D07D04FBC3F5}" dt="2025-02-18T18:54:45.349" v="1212"/>
          <ac:spMkLst>
            <pc:docMk/>
            <pc:sldMk cId="2308948833" sldId="270"/>
            <ac:spMk id="16" creationId="{FEC5B107-8A8B-0894-2332-E06D68FDE059}"/>
          </ac:spMkLst>
        </pc:spChg>
        <pc:spChg chg="del">
          <ac:chgData name="来宾用户" userId="" providerId="Windows Live" clId="Web-{031E6A1F-D05E-F2CC-3028-D07D04FBC3F5}" dt="2025-02-18T18:54:45.349" v="1212"/>
          <ac:spMkLst>
            <pc:docMk/>
            <pc:sldMk cId="2308948833" sldId="270"/>
            <ac:spMk id="18" creationId="{2DC3B886-3661-B2AC-9208-6E8FCB7C32CD}"/>
          </ac:spMkLst>
        </pc:spChg>
        <pc:spChg chg="del">
          <ac:chgData name="来宾用户" userId="" providerId="Windows Live" clId="Web-{031E6A1F-D05E-F2CC-3028-D07D04FBC3F5}" dt="2025-02-18T18:54:45.349" v="1212"/>
          <ac:spMkLst>
            <pc:docMk/>
            <pc:sldMk cId="2308948833" sldId="270"/>
            <ac:spMk id="20" creationId="{7BF7C4D5-AB04-5D96-02D7-F391D3F9072C}"/>
          </ac:spMkLst>
        </pc:spChg>
        <pc:spChg chg="del">
          <ac:chgData name="来宾用户" userId="" providerId="Windows Live" clId="Web-{031E6A1F-D05E-F2CC-3028-D07D04FBC3F5}" dt="2025-02-18T18:54:45.349" v="1212"/>
          <ac:spMkLst>
            <pc:docMk/>
            <pc:sldMk cId="2308948833" sldId="270"/>
            <ac:spMk id="22" creationId="{CBDBC580-CECB-7654-790A-A7D15367C74B}"/>
          </ac:spMkLst>
        </pc:spChg>
        <pc:spChg chg="del">
          <ac:chgData name="来宾用户" userId="" providerId="Windows Live" clId="Web-{031E6A1F-D05E-F2CC-3028-D07D04FBC3F5}" dt="2025-02-18T18:54:45.349" v="1212"/>
          <ac:spMkLst>
            <pc:docMk/>
            <pc:sldMk cId="2308948833" sldId="270"/>
            <ac:spMk id="24" creationId="{C57F6C33-28D1-9106-25AA-5D1CB9790C0D}"/>
          </ac:spMkLst>
        </pc:spChg>
        <pc:spChg chg="add del mod">
          <ac:chgData name="来宾用户" userId="" providerId="Windows Live" clId="Web-{031E6A1F-D05E-F2CC-3028-D07D04FBC3F5}" dt="2025-02-18T19:05:03.317" v="1337"/>
          <ac:spMkLst>
            <pc:docMk/>
            <pc:sldMk cId="2308948833" sldId="270"/>
            <ac:spMk id="29" creationId="{E73AF435-44C8-C44B-9352-ACFA393E2F29}"/>
          </ac:spMkLst>
        </pc:spChg>
        <pc:spChg chg="add del">
          <ac:chgData name="来宾用户" userId="" providerId="Windows Live" clId="Web-{031E6A1F-D05E-F2CC-3028-D07D04FBC3F5}" dt="2025-02-18T19:05:03.317" v="1337"/>
          <ac:spMkLst>
            <pc:docMk/>
            <pc:sldMk cId="2308948833" sldId="270"/>
            <ac:spMk id="31" creationId="{288058DF-7580-C88F-23F0-429412309B31}"/>
          </ac:spMkLst>
        </pc:spChg>
        <pc:spChg chg="add del">
          <ac:chgData name="来宾用户" userId="" providerId="Windows Live" clId="Web-{031E6A1F-D05E-F2CC-3028-D07D04FBC3F5}" dt="2025-02-18T19:05:03.317" v="1337"/>
          <ac:spMkLst>
            <pc:docMk/>
            <pc:sldMk cId="2308948833" sldId="270"/>
            <ac:spMk id="33" creationId="{43F82943-4565-9E0E-E9DB-5B7B417E670A}"/>
          </ac:spMkLst>
        </pc:spChg>
        <pc:spChg chg="add">
          <ac:chgData name="来宾用户" userId="" providerId="Windows Live" clId="Web-{031E6A1F-D05E-F2CC-3028-D07D04FBC3F5}" dt="2025-02-18T19:05:03.317" v="1337"/>
          <ac:spMkLst>
            <pc:docMk/>
            <pc:sldMk cId="2308948833" sldId="270"/>
            <ac:spMk id="38" creationId="{ADE57300-C7FF-4578-99A0-42B0295B123C}"/>
          </ac:spMkLst>
        </pc:spChg>
        <pc:spChg chg="add">
          <ac:chgData name="来宾用户" userId="" providerId="Windows Live" clId="Web-{031E6A1F-D05E-F2CC-3028-D07D04FBC3F5}" dt="2025-02-18T19:05:03.317" v="1337"/>
          <ac:spMkLst>
            <pc:docMk/>
            <pc:sldMk cId="2308948833" sldId="270"/>
            <ac:spMk id="40" creationId="{DB8F8250-7A81-4A19-87AD-FFB2CE4E39A5}"/>
          </ac:spMkLst>
        </pc:spChg>
        <pc:spChg chg="add">
          <ac:chgData name="来宾用户" userId="" providerId="Windows Live" clId="Web-{031E6A1F-D05E-F2CC-3028-D07D04FBC3F5}" dt="2025-02-18T19:05:03.317" v="1337"/>
          <ac:spMkLst>
            <pc:docMk/>
            <pc:sldMk cId="2308948833" sldId="270"/>
            <ac:spMk id="42" creationId="{499F38FC-2DEA-2647-C409-EF75720C1017}"/>
          </ac:spMkLst>
        </pc:spChg>
        <pc:spChg chg="add">
          <ac:chgData name="来宾用户" userId="" providerId="Windows Live" clId="Web-{031E6A1F-D05E-F2CC-3028-D07D04FBC3F5}" dt="2025-02-18T19:05:03.317" v="1337"/>
          <ac:spMkLst>
            <pc:docMk/>
            <pc:sldMk cId="2308948833" sldId="270"/>
            <ac:spMk id="44" creationId="{34C0330F-1D4F-4552-B799-615DD237B6DE}"/>
          </ac:spMkLst>
        </pc:spChg>
        <pc:spChg chg="add">
          <ac:chgData name="来宾用户" userId="" providerId="Windows Live" clId="Web-{031E6A1F-D05E-F2CC-3028-D07D04FBC3F5}" dt="2025-02-18T19:05:03.317" v="1337"/>
          <ac:spMkLst>
            <pc:docMk/>
            <pc:sldMk cId="2308948833" sldId="270"/>
            <ac:spMk id="46" creationId="{92BE0106-0C20-465B-A1BE-0BAC2737B1AD}"/>
          </ac:spMkLst>
        </pc:spChg>
        <pc:picChg chg="add del mod modCrop">
          <ac:chgData name="来宾用户" userId="" providerId="Windows Live" clId="Web-{031E6A1F-D05E-F2CC-3028-D07D04FBC3F5}" dt="2025-02-18T18:41:44.271" v="1116"/>
          <ac:picMkLst>
            <pc:docMk/>
            <pc:sldMk cId="2308948833" sldId="270"/>
            <ac:picMk id="2" creationId="{EB9C4B17-5425-34C7-785A-5DDC957EC527}"/>
          </ac:picMkLst>
        </pc:picChg>
        <pc:picChg chg="add del mod">
          <ac:chgData name="来宾用户" userId="" providerId="Windows Live" clId="Web-{031E6A1F-D05E-F2CC-3028-D07D04FBC3F5}" dt="2025-02-18T18:41:37.146" v="1115"/>
          <ac:picMkLst>
            <pc:docMk/>
            <pc:sldMk cId="2308948833" sldId="270"/>
            <ac:picMk id="3" creationId="{34790656-AECC-07D3-837B-A07C8397DD58}"/>
          </ac:picMkLst>
        </pc:picChg>
        <pc:picChg chg="add mod modCrop">
          <ac:chgData name="来宾用户" userId="" providerId="Windows Live" clId="Web-{031E6A1F-D05E-F2CC-3028-D07D04FBC3F5}" dt="2025-02-18T18:58:34.614" v="1238" actId="1076"/>
          <ac:picMkLst>
            <pc:docMk/>
            <pc:sldMk cId="2308948833" sldId="270"/>
            <ac:picMk id="4" creationId="{B4579C50-F8A8-5953-DF8D-6765B335DCB7}"/>
          </ac:picMkLst>
        </pc:picChg>
        <pc:picChg chg="del">
          <ac:chgData name="来宾用户" userId="" providerId="Windows Live" clId="Web-{031E6A1F-D05E-F2CC-3028-D07D04FBC3F5}" dt="2025-02-18T18:24:34.349" v="972"/>
          <ac:picMkLst>
            <pc:docMk/>
            <pc:sldMk cId="2308948833" sldId="270"/>
            <ac:picMk id="7" creationId="{2D09E213-A15A-9D12-0A2B-B409C9279771}"/>
          </ac:picMkLst>
        </pc:picChg>
        <pc:picChg chg="del">
          <ac:chgData name="来宾用户" userId="" providerId="Windows Live" clId="Web-{031E6A1F-D05E-F2CC-3028-D07D04FBC3F5}" dt="2025-02-18T18:24:34.678" v="973"/>
          <ac:picMkLst>
            <pc:docMk/>
            <pc:sldMk cId="2308948833" sldId="270"/>
            <ac:picMk id="12" creationId="{FADEAD7E-D4A3-1802-7342-4EA62B0527B5}"/>
          </ac:picMkLst>
        </pc:picChg>
      </pc:sldChg>
      <pc:sldChg chg="modSp add replId">
        <pc:chgData name="来宾用户" userId="" providerId="Windows Live" clId="Web-{031E6A1F-D05E-F2CC-3028-D07D04FBC3F5}" dt="2025-02-18T18:27:07.678" v="1009" actId="20577"/>
        <pc:sldMkLst>
          <pc:docMk/>
          <pc:sldMk cId="4239260069" sldId="271"/>
        </pc:sldMkLst>
        <pc:spChg chg="mod">
          <ac:chgData name="来宾用户" userId="" providerId="Windows Live" clId="Web-{031E6A1F-D05E-F2CC-3028-D07D04FBC3F5}" dt="2025-02-18T18:27:07.678" v="1009" actId="20577"/>
          <ac:spMkLst>
            <pc:docMk/>
            <pc:sldMk cId="4239260069" sldId="271"/>
            <ac:spMk id="13" creationId="{AF3F47ED-D3A2-6AE2-FBD2-DDEDC4D90367}"/>
          </ac:spMkLst>
        </pc:spChg>
      </pc:sldChg>
      <pc:sldChg chg="addSp delSp modSp add replId">
        <pc:chgData name="来宾用户" userId="" providerId="Windows Live" clId="Web-{031E6A1F-D05E-F2CC-3028-D07D04FBC3F5}" dt="2025-02-18T19:04:33.317" v="1336" actId="14100"/>
        <pc:sldMkLst>
          <pc:docMk/>
          <pc:sldMk cId="1922285952" sldId="273"/>
        </pc:sldMkLst>
        <pc:spChg chg="add mod">
          <ac:chgData name="来宾用户" userId="" providerId="Windows Live" clId="Web-{031E6A1F-D05E-F2CC-3028-D07D04FBC3F5}" dt="2025-02-18T19:04:33.317" v="1336" actId="14100"/>
          <ac:spMkLst>
            <pc:docMk/>
            <pc:sldMk cId="1922285952" sldId="273"/>
            <ac:spMk id="5" creationId="{9EE0A72C-0267-66DE-7018-2E9DCB622ADF}"/>
          </ac:spMkLst>
        </pc:spChg>
        <pc:spChg chg="add">
          <ac:chgData name="来宾用户" userId="" providerId="Windows Live" clId="Web-{031E6A1F-D05E-F2CC-3028-D07D04FBC3F5}" dt="2025-02-18T18:53:43.802" v="1210"/>
          <ac:spMkLst>
            <pc:docMk/>
            <pc:sldMk cId="1922285952" sldId="273"/>
            <ac:spMk id="7" creationId="{5572723D-23B3-BA13-7F61-15C4ECA75D51}"/>
          </ac:spMkLst>
        </pc:spChg>
        <pc:spChg chg="del">
          <ac:chgData name="来宾用户" userId="" providerId="Windows Live" clId="Web-{031E6A1F-D05E-F2CC-3028-D07D04FBC3F5}" dt="2025-02-18T18:53:34.614" v="1208"/>
          <ac:spMkLst>
            <pc:docMk/>
            <pc:sldMk cId="1922285952" sldId="273"/>
            <ac:spMk id="17" creationId="{43BEAA28-14E7-EFEC-BA69-F11F1B3FA922}"/>
          </ac:spMkLst>
        </pc:spChg>
        <pc:spChg chg="del">
          <ac:chgData name="来宾用户" userId="" providerId="Windows Live" clId="Web-{031E6A1F-D05E-F2CC-3028-D07D04FBC3F5}" dt="2025-02-18T18:53:47.114" v="1211"/>
          <ac:spMkLst>
            <pc:docMk/>
            <pc:sldMk cId="1922285952" sldId="273"/>
            <ac:spMk id="21" creationId="{DE1B2E45-0C14-971B-CFB1-3ABD3A06AAF7}"/>
          </ac:spMkLst>
        </pc:spChg>
        <pc:picChg chg="add">
          <ac:chgData name="来宾用户" userId="" providerId="Windows Live" clId="Web-{031E6A1F-D05E-F2CC-3028-D07D04FBC3F5}" dt="2025-02-18T18:53:26.427" v="1207"/>
          <ac:picMkLst>
            <pc:docMk/>
            <pc:sldMk cId="1922285952" sldId="273"/>
            <ac:picMk id="3" creationId="{8F200CC2-20E1-3564-A761-6F4A44FCA474}"/>
          </ac:picMkLst>
        </pc:picChg>
        <pc:picChg chg="del">
          <ac:chgData name="来宾用户" userId="" providerId="Windows Live" clId="Web-{031E6A1F-D05E-F2CC-3028-D07D04FBC3F5}" dt="2025-02-18T18:53:25.896" v="1206"/>
          <ac:picMkLst>
            <pc:docMk/>
            <pc:sldMk cId="1922285952" sldId="273"/>
            <ac:picMk id="23" creationId="{E06D9FDF-9A06-C38C-AECB-0E9AF69C7CA9}"/>
          </ac:picMkLst>
        </pc:picChg>
      </pc:sldChg>
      <pc:sldMasterChg chg="modSp modSldLayout">
        <pc:chgData name="来宾用户" userId="" providerId="Windows Live" clId="Web-{031E6A1F-D05E-F2CC-3028-D07D04FBC3F5}" dt="2025-02-18T16:35:01.712" v="30"/>
        <pc:sldMasterMkLst>
          <pc:docMk/>
          <pc:sldMasterMk cId="3957032696" sldId="2147483724"/>
        </pc:sldMasterMkLst>
        <pc:spChg chg="mod">
          <ac:chgData name="来宾用户" userId="" providerId="Windows Live" clId="Web-{031E6A1F-D05E-F2CC-3028-D07D04FBC3F5}" dt="2025-02-18T16:35:01.712" v="30"/>
          <ac:spMkLst>
            <pc:docMk/>
            <pc:sldMasterMk cId="3957032696" sldId="2147483724"/>
            <ac:spMk id="2" creationId="{8D61AD20-E240-4E6F-AF91-689F7AEEE33A}"/>
          </ac:spMkLst>
        </pc:spChg>
        <pc:spChg chg="mod">
          <ac:chgData name="来宾用户" userId="" providerId="Windows Live" clId="Web-{031E6A1F-D05E-F2CC-3028-D07D04FBC3F5}" dt="2025-02-18T16:35:01.712" v="30"/>
          <ac:spMkLst>
            <pc:docMk/>
            <pc:sldMasterMk cId="3957032696" sldId="2147483724"/>
            <ac:spMk id="3" creationId="{42E78801-35D1-4C19-BC2B-EAC7EE917E73}"/>
          </ac:spMkLst>
        </pc:spChg>
        <pc:spChg chg="mod">
          <ac:chgData name="来宾用户" userId="" providerId="Windows Live" clId="Web-{031E6A1F-D05E-F2CC-3028-D07D04FBC3F5}" dt="2025-02-18T16:35:01.712" v="30"/>
          <ac:spMkLst>
            <pc:docMk/>
            <pc:sldMasterMk cId="3957032696" sldId="2147483724"/>
            <ac:spMk id="4" creationId="{01282A45-C5B9-4575-8E28-A35767B4D71C}"/>
          </ac:spMkLst>
        </pc:spChg>
        <pc:spChg chg="mod">
          <ac:chgData name="来宾用户" userId="" providerId="Windows Live" clId="Web-{031E6A1F-D05E-F2CC-3028-D07D04FBC3F5}" dt="2025-02-18T16:35:01.712" v="30"/>
          <ac:spMkLst>
            <pc:docMk/>
            <pc:sldMasterMk cId="3957032696" sldId="2147483724"/>
            <ac:spMk id="5" creationId="{2E9D0933-AA03-4018-8E37-004CFB9F61D6}"/>
          </ac:spMkLst>
        </pc:spChg>
        <pc:spChg chg="mod">
          <ac:chgData name="来宾用户" userId="" providerId="Windows Live" clId="Web-{031E6A1F-D05E-F2CC-3028-D07D04FBC3F5}" dt="2025-02-18T16:35:01.712" v="30"/>
          <ac:spMkLst>
            <pc:docMk/>
            <pc:sldMasterMk cId="3957032696" sldId="2147483724"/>
            <ac:spMk id="6" creationId="{BCCF282A-DF4A-4A2D-9672-8F0F770A3F1A}"/>
          </ac:spMkLst>
        </pc:spChg>
        <pc:spChg chg="mod">
          <ac:chgData name="来宾用户" userId="" providerId="Windows Live" clId="Web-{031E6A1F-D05E-F2CC-3028-D07D04FBC3F5}" dt="2025-02-18T16:35:01.712" v="30"/>
          <ac:spMkLst>
            <pc:docMk/>
            <pc:sldMasterMk cId="3957032696" sldId="2147483724"/>
            <ac:spMk id="7" creationId="{499F38FC-2DEA-2647-C409-EF75720C1017}"/>
          </ac:spMkLst>
        </pc:spChg>
        <pc:spChg chg="mod">
          <ac:chgData name="来宾用户" userId="" providerId="Windows Live" clId="Web-{031E6A1F-D05E-F2CC-3028-D07D04FBC3F5}" dt="2025-02-18T16:35:01.712" v="30"/>
          <ac:spMkLst>
            <pc:docMk/>
            <pc:sldMasterMk cId="3957032696" sldId="2147483724"/>
            <ac:spMk id="8" creationId="{DB8F8250-7A81-4A19-87AD-FFB2CE4E39A5}"/>
          </ac:spMkLst>
        </pc:spChg>
        <pc:spChg chg="mod">
          <ac:chgData name="来宾用户" userId="" providerId="Windows Live" clId="Web-{031E6A1F-D05E-F2CC-3028-D07D04FBC3F5}" dt="2025-02-18T16:35:01.712" v="30"/>
          <ac:spMkLst>
            <pc:docMk/>
            <pc:sldMasterMk cId="3957032696" sldId="2147483724"/>
            <ac:spMk id="14" creationId="{ADE57300-C7FF-4578-99A0-42B0295B123C}"/>
          </ac:spMkLst>
        </pc:spChg>
        <pc:sldLayoutChg chg="modSp">
          <pc:chgData name="来宾用户" userId="" providerId="Windows Live" clId="Web-{031E6A1F-D05E-F2CC-3028-D07D04FBC3F5}" dt="2025-02-18T16:35:01.712" v="30"/>
          <pc:sldLayoutMkLst>
            <pc:docMk/>
            <pc:sldMasterMk cId="3957032696" sldId="2147483724"/>
            <pc:sldLayoutMk cId="1660304396" sldId="2147483714"/>
          </pc:sldLayoutMkLst>
          <pc:spChg chg="mod">
            <ac:chgData name="来宾用户" userId="" providerId="Windows Live" clId="Web-{031E6A1F-D05E-F2CC-3028-D07D04FBC3F5}" dt="2025-02-18T16:35:01.712" v="30"/>
            <ac:spMkLst>
              <pc:docMk/>
              <pc:sldMasterMk cId="3957032696" sldId="2147483724"/>
              <pc:sldLayoutMk cId="1660304396" sldId="2147483714"/>
              <ac:spMk id="2" creationId="{E5BF191C-AF68-4230-A7B2-F8F07B486EDC}"/>
            </ac:spMkLst>
          </pc:spChg>
          <pc:spChg chg="mod">
            <ac:chgData name="来宾用户" userId="" providerId="Windows Live" clId="Web-{031E6A1F-D05E-F2CC-3028-D07D04FBC3F5}" dt="2025-02-18T16:35:01.712" v="30"/>
            <ac:spMkLst>
              <pc:docMk/>
              <pc:sldMasterMk cId="3957032696" sldId="2147483724"/>
              <pc:sldLayoutMk cId="1660304396" sldId="2147483714"/>
              <ac:spMk id="3" creationId="{358F9F11-5FCF-4D7E-BA51-38CB84277DC9}"/>
            </ac:spMkLst>
          </pc:spChg>
          <pc:spChg chg="mod">
            <ac:chgData name="来宾用户" userId="" providerId="Windows Live" clId="Web-{031E6A1F-D05E-F2CC-3028-D07D04FBC3F5}" dt="2025-02-18T16:35:01.712" v="30"/>
            <ac:spMkLst>
              <pc:docMk/>
              <pc:sldMasterMk cId="3957032696" sldId="2147483724"/>
              <pc:sldLayoutMk cId="1660304396" sldId="2147483714"/>
              <ac:spMk id="4" creationId="{373B519B-06C0-41BC-95FB-FB1FE436375E}"/>
            </ac:spMkLst>
          </pc:spChg>
        </pc:sldLayoutChg>
        <pc:sldLayoutChg chg="modSp">
          <pc:chgData name="来宾用户" userId="" providerId="Windows Live" clId="Web-{031E6A1F-D05E-F2CC-3028-D07D04FBC3F5}" dt="2025-02-18T16:35:01.712" v="30"/>
          <pc:sldLayoutMkLst>
            <pc:docMk/>
            <pc:sldMasterMk cId="3957032696" sldId="2147483724"/>
            <pc:sldLayoutMk cId="4110774755" sldId="2147483715"/>
          </pc:sldLayoutMkLst>
          <pc:spChg chg="mod">
            <ac:chgData name="来宾用户" userId="" providerId="Windows Live" clId="Web-{031E6A1F-D05E-F2CC-3028-D07D04FBC3F5}" dt="2025-02-18T16:35:01.712" v="30"/>
            <ac:spMkLst>
              <pc:docMk/>
              <pc:sldMasterMk cId="3957032696" sldId="2147483724"/>
              <pc:sldLayoutMk cId="4110774755" sldId="2147483715"/>
              <ac:spMk id="2" creationId="{4E198B43-D1CE-43F4-A367-EF1FE9688913}"/>
            </ac:spMkLst>
          </pc:spChg>
          <pc:spChg chg="mod">
            <ac:chgData name="来宾用户" userId="" providerId="Windows Live" clId="Web-{031E6A1F-D05E-F2CC-3028-D07D04FBC3F5}" dt="2025-02-18T16:35:01.712" v="30"/>
            <ac:spMkLst>
              <pc:docMk/>
              <pc:sldMasterMk cId="3957032696" sldId="2147483724"/>
              <pc:sldLayoutMk cId="4110774755" sldId="2147483715"/>
              <ac:spMk id="3" creationId="{E2B73978-8CDF-4C0E-ABA1-7291A0347362}"/>
            </ac:spMkLst>
          </pc:spChg>
          <pc:spChg chg="mod">
            <ac:chgData name="来宾用户" userId="" providerId="Windows Live" clId="Web-{031E6A1F-D05E-F2CC-3028-D07D04FBC3F5}" dt="2025-02-18T16:35:01.712" v="30"/>
            <ac:spMkLst>
              <pc:docMk/>
              <pc:sldMasterMk cId="3957032696" sldId="2147483724"/>
              <pc:sldLayoutMk cId="4110774755" sldId="2147483715"/>
              <ac:spMk id="4" creationId="{45BECC62-ED45-451E-BEC5-A03C6A554D26}"/>
            </ac:spMkLst>
          </pc:spChg>
        </pc:sldLayoutChg>
        <pc:sldLayoutChg chg="modSp">
          <pc:chgData name="来宾用户" userId="" providerId="Windows Live" clId="Web-{031E6A1F-D05E-F2CC-3028-D07D04FBC3F5}" dt="2025-02-18T16:35:01.712" v="30"/>
          <pc:sldLayoutMkLst>
            <pc:docMk/>
            <pc:sldMasterMk cId="3957032696" sldId="2147483724"/>
            <pc:sldLayoutMk cId="1268502174" sldId="2147483718"/>
          </pc:sldLayoutMkLst>
          <pc:spChg chg="mod">
            <ac:chgData name="来宾用户" userId="" providerId="Windows Live" clId="Web-{031E6A1F-D05E-F2CC-3028-D07D04FBC3F5}" dt="2025-02-18T16:35:01.712" v="30"/>
            <ac:spMkLst>
              <pc:docMk/>
              <pc:sldMasterMk cId="3957032696" sldId="2147483724"/>
              <pc:sldLayoutMk cId="1268502174" sldId="2147483718"/>
              <ac:spMk id="2" creationId="{5A50133B-2446-4168-AA17-6538910668FD}"/>
            </ac:spMkLst>
          </pc:spChg>
          <pc:spChg chg="mod">
            <ac:chgData name="来宾用户" userId="" providerId="Windows Live" clId="Web-{031E6A1F-D05E-F2CC-3028-D07D04FBC3F5}" dt="2025-02-18T16:35:01.712" v="30"/>
            <ac:spMkLst>
              <pc:docMk/>
              <pc:sldMasterMk cId="3957032696" sldId="2147483724"/>
              <pc:sldLayoutMk cId="1268502174" sldId="2147483718"/>
              <ac:spMk id="3" creationId="{C006A9AD-2756-4C51-A958-6756301EB938}"/>
            </ac:spMkLst>
          </pc:spChg>
          <pc:spChg chg="mod">
            <ac:chgData name="来宾用户" userId="" providerId="Windows Live" clId="Web-{031E6A1F-D05E-F2CC-3028-D07D04FBC3F5}" dt="2025-02-18T16:35:01.712" v="30"/>
            <ac:spMkLst>
              <pc:docMk/>
              <pc:sldMasterMk cId="3957032696" sldId="2147483724"/>
              <pc:sldLayoutMk cId="1268502174" sldId="2147483718"/>
              <ac:spMk id="12" creationId="{4618136A-0796-46EB-89BB-4C73C0258FE9}"/>
            </ac:spMkLst>
          </pc:spChg>
        </pc:sldLayoutChg>
        <pc:sldLayoutChg chg="modSp">
          <pc:chgData name="来宾用户" userId="" providerId="Windows Live" clId="Web-{031E6A1F-D05E-F2CC-3028-D07D04FBC3F5}" dt="2025-02-18T16:35:01.712" v="30"/>
          <pc:sldLayoutMkLst>
            <pc:docMk/>
            <pc:sldMasterMk cId="3957032696" sldId="2147483724"/>
            <pc:sldLayoutMk cId="1032848901" sldId="2147483719"/>
          </pc:sldLayoutMkLst>
          <pc:spChg chg="mod">
            <ac:chgData name="来宾用户" userId="" providerId="Windows Live" clId="Web-{031E6A1F-D05E-F2CC-3028-D07D04FBC3F5}" dt="2025-02-18T16:35:01.712" v="30"/>
            <ac:spMkLst>
              <pc:docMk/>
              <pc:sldMasterMk cId="3957032696" sldId="2147483724"/>
              <pc:sldLayoutMk cId="1032848901" sldId="2147483719"/>
              <ac:spMk id="2" creationId="{47B58E14-23EC-4C25-974C-48FA83988655}"/>
            </ac:spMkLst>
          </pc:spChg>
          <pc:spChg chg="mod">
            <ac:chgData name="来宾用户" userId="" providerId="Windows Live" clId="Web-{031E6A1F-D05E-F2CC-3028-D07D04FBC3F5}" dt="2025-02-18T16:35:01.712" v="30"/>
            <ac:spMkLst>
              <pc:docMk/>
              <pc:sldMasterMk cId="3957032696" sldId="2147483724"/>
              <pc:sldLayoutMk cId="1032848901" sldId="2147483719"/>
              <ac:spMk id="3" creationId="{2E9FEDD4-20A1-49F6-9E3E-0B26B426BB73}"/>
            </ac:spMkLst>
          </pc:spChg>
          <pc:spChg chg="mod">
            <ac:chgData name="来宾用户" userId="" providerId="Windows Live" clId="Web-{031E6A1F-D05E-F2CC-3028-D07D04FBC3F5}" dt="2025-02-18T16:35:01.712" v="30"/>
            <ac:spMkLst>
              <pc:docMk/>
              <pc:sldMasterMk cId="3957032696" sldId="2147483724"/>
              <pc:sldLayoutMk cId="1032848901" sldId="2147483719"/>
              <ac:spMk id="8" creationId="{F3FF94B3-6D3E-44FE-BB02-A9027C0003C7}"/>
            </ac:spMkLst>
          </pc:spChg>
        </pc:sldLayoutChg>
        <pc:sldLayoutChg chg="modSp">
          <pc:chgData name="来宾用户" userId="" providerId="Windows Live" clId="Web-{031E6A1F-D05E-F2CC-3028-D07D04FBC3F5}" dt="2025-02-18T16:35:01.712" v="30"/>
          <pc:sldLayoutMkLst>
            <pc:docMk/>
            <pc:sldMasterMk cId="3957032696" sldId="2147483724"/>
            <pc:sldLayoutMk cId="1357184478" sldId="2147483721"/>
          </pc:sldLayoutMkLst>
          <pc:spChg chg="mod">
            <ac:chgData name="来宾用户" userId="" providerId="Windows Live" clId="Web-{031E6A1F-D05E-F2CC-3028-D07D04FBC3F5}" dt="2025-02-18T16:35:01.712" v="30"/>
            <ac:spMkLst>
              <pc:docMk/>
              <pc:sldMasterMk cId="3957032696" sldId="2147483724"/>
              <pc:sldLayoutMk cId="1357184478" sldId="2147483721"/>
              <ac:spMk id="2" creationId="{677BAC1C-A332-4BA5-8C9C-FE0396C81619}"/>
            </ac:spMkLst>
          </pc:spChg>
          <pc:spChg chg="mod">
            <ac:chgData name="来宾用户" userId="" providerId="Windows Live" clId="Web-{031E6A1F-D05E-F2CC-3028-D07D04FBC3F5}" dt="2025-02-18T16:35:01.712" v="30"/>
            <ac:spMkLst>
              <pc:docMk/>
              <pc:sldMasterMk cId="3957032696" sldId="2147483724"/>
              <pc:sldLayoutMk cId="1357184478" sldId="2147483721"/>
              <ac:spMk id="3" creationId="{50D8D137-710E-4125-B5E9-F63E7F1C9C9D}"/>
            </ac:spMkLst>
          </pc:spChg>
        </pc:sldLayoutChg>
        <pc:sldLayoutChg chg="modSp">
          <pc:chgData name="来宾用户" userId="" providerId="Windows Live" clId="Web-{031E6A1F-D05E-F2CC-3028-D07D04FBC3F5}" dt="2025-02-18T16:35:01.712" v="30"/>
          <pc:sldLayoutMkLst>
            <pc:docMk/>
            <pc:sldMasterMk cId="3957032696" sldId="2147483724"/>
            <pc:sldLayoutMk cId="3543651175" sldId="2147483722"/>
          </pc:sldLayoutMkLst>
          <pc:spChg chg="mod">
            <ac:chgData name="来宾用户" userId="" providerId="Windows Live" clId="Web-{031E6A1F-D05E-F2CC-3028-D07D04FBC3F5}" dt="2025-02-18T16:35:01.712" v="30"/>
            <ac:spMkLst>
              <pc:docMk/>
              <pc:sldMasterMk cId="3957032696" sldId="2147483724"/>
              <pc:sldLayoutMk cId="3543651175" sldId="2147483722"/>
              <ac:spMk id="2" creationId="{5B604B06-C54A-4B7B-B6D1-436428EAF8E2}"/>
            </ac:spMkLst>
          </pc:spChg>
          <pc:spChg chg="mod">
            <ac:chgData name="来宾用户" userId="" providerId="Windows Live" clId="Web-{031E6A1F-D05E-F2CC-3028-D07D04FBC3F5}" dt="2025-02-18T16:35:01.712" v="30"/>
            <ac:spMkLst>
              <pc:docMk/>
              <pc:sldMasterMk cId="3957032696" sldId="2147483724"/>
              <pc:sldLayoutMk cId="3543651175" sldId="2147483722"/>
              <ac:spMk id="3" creationId="{E5723919-9A2F-4D97-8F31-6E35BD5975B0}"/>
            </ac:spMkLst>
          </pc:spChg>
          <pc:spChg chg="mod">
            <ac:chgData name="来宾用户" userId="" providerId="Windows Live" clId="Web-{031E6A1F-D05E-F2CC-3028-D07D04FBC3F5}" dt="2025-02-18T16:35:01.712" v="30"/>
            <ac:spMkLst>
              <pc:docMk/>
              <pc:sldMasterMk cId="3957032696" sldId="2147483724"/>
              <pc:sldLayoutMk cId="3543651175" sldId="2147483722"/>
              <ac:spMk id="4" creationId="{7F8DA345-F684-4BAA-A22C-E725B3A6037F}"/>
            </ac:spMkLst>
          </pc:spChg>
        </pc:sldLayoutChg>
        <pc:sldLayoutChg chg="modSp">
          <pc:chgData name="来宾用户" userId="" providerId="Windows Live" clId="Web-{031E6A1F-D05E-F2CC-3028-D07D04FBC3F5}" dt="2025-02-18T16:35:01.712" v="30"/>
          <pc:sldLayoutMkLst>
            <pc:docMk/>
            <pc:sldMasterMk cId="3957032696" sldId="2147483724"/>
            <pc:sldLayoutMk cId="1268461103" sldId="2147483723"/>
          </pc:sldLayoutMkLst>
          <pc:spChg chg="mod">
            <ac:chgData name="来宾用户" userId="" providerId="Windows Live" clId="Web-{031E6A1F-D05E-F2CC-3028-D07D04FBC3F5}" dt="2025-02-18T16:35:01.712" v="30"/>
            <ac:spMkLst>
              <pc:docMk/>
              <pc:sldMasterMk cId="3957032696" sldId="2147483724"/>
              <pc:sldLayoutMk cId="1268461103" sldId="2147483723"/>
              <ac:spMk id="2" creationId="{FCB11C00-F7CB-4484-807A-D12745CD3CC8}"/>
            </ac:spMkLst>
          </pc:spChg>
          <pc:spChg chg="mod">
            <ac:chgData name="来宾用户" userId="" providerId="Windows Live" clId="Web-{031E6A1F-D05E-F2CC-3028-D07D04FBC3F5}" dt="2025-02-18T16:35:01.712" v="30"/>
            <ac:spMkLst>
              <pc:docMk/>
              <pc:sldMasterMk cId="3957032696" sldId="2147483724"/>
              <pc:sldLayoutMk cId="1268461103" sldId="2147483723"/>
              <ac:spMk id="3" creationId="{30FAAA6E-E243-48B3-9585-3C1420B3E19F}"/>
            </ac:spMkLst>
          </pc:spChg>
          <pc:spChg chg="mod">
            <ac:chgData name="来宾用户" userId="" providerId="Windows Live" clId="Web-{031E6A1F-D05E-F2CC-3028-D07D04FBC3F5}" dt="2025-02-18T16:35:01.712" v="30"/>
            <ac:spMkLst>
              <pc:docMk/>
              <pc:sldMasterMk cId="3957032696" sldId="2147483724"/>
              <pc:sldLayoutMk cId="1268461103" sldId="2147483723"/>
              <ac:spMk id="4" creationId="{46ED01B8-0F2E-41A4-B21C-334393F6A677}"/>
            </ac:spMkLst>
          </pc:spChg>
          <pc:spChg chg="mod">
            <ac:chgData name="来宾用户" userId="" providerId="Windows Live" clId="Web-{031E6A1F-D05E-F2CC-3028-D07D04FBC3F5}" dt="2025-02-18T16:35:01.712" v="30"/>
            <ac:spMkLst>
              <pc:docMk/>
              <pc:sldMasterMk cId="3957032696" sldId="2147483724"/>
              <pc:sldLayoutMk cId="1268461103" sldId="2147483723"/>
              <ac:spMk id="5" creationId="{9A89B23F-3E60-415A-9CE7-0928B5CFB2B3}"/>
            </ac:spMkLst>
          </pc:spChg>
          <pc:spChg chg="mod">
            <ac:chgData name="来宾用户" userId="" providerId="Windows Live" clId="Web-{031E6A1F-D05E-F2CC-3028-D07D04FBC3F5}" dt="2025-02-18T16:35:01.712" v="30"/>
            <ac:spMkLst>
              <pc:docMk/>
              <pc:sldMasterMk cId="3957032696" sldId="2147483724"/>
              <pc:sldLayoutMk cId="1268461103" sldId="2147483723"/>
              <ac:spMk id="6" creationId="{A0223446-0CDC-402B-8D71-D9D29F6DFFCC}"/>
            </ac:spMkLst>
          </pc:spChg>
          <pc:spChg chg="mod">
            <ac:chgData name="来宾用户" userId="" providerId="Windows Live" clId="Web-{031E6A1F-D05E-F2CC-3028-D07D04FBC3F5}" dt="2025-02-18T16:35:01.712" v="30"/>
            <ac:spMkLst>
              <pc:docMk/>
              <pc:sldMasterMk cId="3957032696" sldId="2147483724"/>
              <pc:sldLayoutMk cId="1268461103" sldId="2147483723"/>
              <ac:spMk id="7" creationId="{002B77D3-C6EC-4FFD-9E10-24E1AC542019}"/>
            </ac:spMkLst>
          </pc:spChg>
          <pc:spChg chg="mod">
            <ac:chgData name="来宾用户" userId="" providerId="Windows Live" clId="Web-{031E6A1F-D05E-F2CC-3028-D07D04FBC3F5}" dt="2025-02-18T16:35:01.712" v="30"/>
            <ac:spMkLst>
              <pc:docMk/>
              <pc:sldMasterMk cId="3957032696" sldId="2147483724"/>
              <pc:sldLayoutMk cId="1268461103" sldId="2147483723"/>
              <ac:spMk id="13" creationId="{A2291277-967B-4176-B40B-9EC360626994}"/>
            </ac:spMkLst>
          </pc:spChg>
        </pc:sldLayoutChg>
      </pc:sldMasterChg>
    </pc:docChg>
  </pc:docChgLst>
  <pc:docChgLst>
    <pc:chgData name="Cameron Meekums-Spence" userId="11646302108362c9" providerId="LiveId" clId="{C24AD4ED-B0D6-4A90-B7A1-6B9FF25157A3}"/>
    <pc:docChg chg="undo custSel addSld delSld modSld sldOrd">
      <pc:chgData name="Cameron Meekums-Spence" userId="11646302108362c9" providerId="LiveId" clId="{C24AD4ED-B0D6-4A90-B7A1-6B9FF25157A3}" dt="2025-02-19T15:53:28.156" v="1919" actId="20577"/>
      <pc:docMkLst>
        <pc:docMk/>
      </pc:docMkLst>
      <pc:sldChg chg="addSp delSp modSp mod modNotesTx">
        <pc:chgData name="Cameron Meekums-Spence" userId="11646302108362c9" providerId="LiveId" clId="{C24AD4ED-B0D6-4A90-B7A1-6B9FF25157A3}" dt="2025-02-19T15:29:34.971" v="1652" actId="14100"/>
        <pc:sldMkLst>
          <pc:docMk/>
          <pc:sldMk cId="917575798" sldId="258"/>
        </pc:sldMkLst>
        <pc:spChg chg="mod">
          <ac:chgData name="Cameron Meekums-Spence" userId="11646302108362c9" providerId="LiveId" clId="{C24AD4ED-B0D6-4A90-B7A1-6B9FF25157A3}" dt="2025-02-19T12:30:36.713" v="213" actId="14100"/>
          <ac:spMkLst>
            <pc:docMk/>
            <pc:sldMk cId="917575798" sldId="258"/>
            <ac:spMk id="2" creationId="{24DF481D-7C72-5AB8-EA66-31801378B7AD}"/>
          </ac:spMkLst>
        </pc:spChg>
        <pc:spChg chg="del">
          <ac:chgData name="Cameron Meekums-Spence" userId="11646302108362c9" providerId="LiveId" clId="{C24AD4ED-B0D6-4A90-B7A1-6B9FF25157A3}" dt="2025-02-18T09:35:10.269" v="0"/>
          <ac:spMkLst>
            <pc:docMk/>
            <pc:sldMk cId="917575798" sldId="258"/>
            <ac:spMk id="3" creationId="{D759A58F-0078-E407-93C8-503FEE959245}"/>
          </ac:spMkLst>
        </pc:spChg>
        <pc:spChg chg="add mod">
          <ac:chgData name="Cameron Meekums-Spence" userId="11646302108362c9" providerId="LiveId" clId="{C24AD4ED-B0D6-4A90-B7A1-6B9FF25157A3}" dt="2025-02-18T09:35:10.269" v="0"/>
          <ac:spMkLst>
            <pc:docMk/>
            <pc:sldMk cId="917575798" sldId="258"/>
            <ac:spMk id="5" creationId="{46EEF01D-60DA-0FAA-343F-3B48C8DFE5BD}"/>
          </ac:spMkLst>
        </pc:spChg>
        <pc:spChg chg="add mod">
          <ac:chgData name="Cameron Meekums-Spence" userId="11646302108362c9" providerId="LiveId" clId="{C24AD4ED-B0D6-4A90-B7A1-6B9FF25157A3}" dt="2025-02-19T12:38:34.741" v="435" actId="20577"/>
          <ac:spMkLst>
            <pc:docMk/>
            <pc:sldMk cId="917575798" sldId="258"/>
            <ac:spMk id="8" creationId="{ABEA7936-A25E-E8D0-60F7-EC28365EECCC}"/>
          </ac:spMkLst>
        </pc:spChg>
        <pc:spChg chg="add mod">
          <ac:chgData name="Cameron Meekums-Spence" userId="11646302108362c9" providerId="LiveId" clId="{C24AD4ED-B0D6-4A90-B7A1-6B9FF25157A3}" dt="2025-02-19T15:09:46.392" v="702" actId="20577"/>
          <ac:spMkLst>
            <pc:docMk/>
            <pc:sldMk cId="917575798" sldId="258"/>
            <ac:spMk id="9" creationId="{2537DB18-CF62-93EF-D11A-8168DA85D20C}"/>
          </ac:spMkLst>
        </pc:spChg>
        <pc:graphicFrameChg chg="add mod modGraphic">
          <ac:chgData name="Cameron Meekums-Spence" userId="11646302108362c9" providerId="LiveId" clId="{C24AD4ED-B0D6-4A90-B7A1-6B9FF25157A3}" dt="2025-02-19T15:28:56.297" v="1650" actId="20577"/>
          <ac:graphicFrameMkLst>
            <pc:docMk/>
            <pc:sldMk cId="917575798" sldId="258"/>
            <ac:graphicFrameMk id="4" creationId="{796090DD-39A6-1B67-5AEA-C98D70C0FF88}"/>
          </ac:graphicFrameMkLst>
        </pc:graphicFrameChg>
        <pc:picChg chg="add mod">
          <ac:chgData name="Cameron Meekums-Spence" userId="11646302108362c9" providerId="LiveId" clId="{C24AD4ED-B0D6-4A90-B7A1-6B9FF25157A3}" dt="2025-02-19T15:29:34.971" v="1652" actId="14100"/>
          <ac:picMkLst>
            <pc:docMk/>
            <pc:sldMk cId="917575798" sldId="258"/>
            <ac:picMk id="7" creationId="{44716942-0AA3-769B-7A23-97314FFC88C3}"/>
          </ac:picMkLst>
        </pc:picChg>
      </pc:sldChg>
      <pc:sldChg chg="addSp delSp modSp mod">
        <pc:chgData name="Cameron Meekums-Spence" userId="11646302108362c9" providerId="LiveId" clId="{C24AD4ED-B0D6-4A90-B7A1-6B9FF25157A3}" dt="2025-02-19T15:22:57.709" v="1439" actId="20577"/>
        <pc:sldMkLst>
          <pc:docMk/>
          <pc:sldMk cId="375290250" sldId="259"/>
        </pc:sldMkLst>
        <pc:spChg chg="mod">
          <ac:chgData name="Cameron Meekums-Spence" userId="11646302108362c9" providerId="LiveId" clId="{C24AD4ED-B0D6-4A90-B7A1-6B9FF25157A3}" dt="2025-02-19T15:06:15.891" v="602" actId="14100"/>
          <ac:spMkLst>
            <pc:docMk/>
            <pc:sldMk cId="375290250" sldId="259"/>
            <ac:spMk id="2" creationId="{537BA412-AC7E-A413-BA61-9055267397D8}"/>
          </ac:spMkLst>
        </pc:spChg>
        <pc:spChg chg="del">
          <ac:chgData name="Cameron Meekums-Spence" userId="11646302108362c9" providerId="LiveId" clId="{C24AD4ED-B0D6-4A90-B7A1-6B9FF25157A3}" dt="2025-02-18T11:16:40.429" v="39" actId="22"/>
          <ac:spMkLst>
            <pc:docMk/>
            <pc:sldMk cId="375290250" sldId="259"/>
            <ac:spMk id="3" creationId="{372CE917-E633-C0A9-A05D-5717BA29C544}"/>
          </ac:spMkLst>
        </pc:spChg>
        <pc:spChg chg="add mod">
          <ac:chgData name="Cameron Meekums-Spence" userId="11646302108362c9" providerId="LiveId" clId="{C24AD4ED-B0D6-4A90-B7A1-6B9FF25157A3}" dt="2025-02-19T12:26:46.666" v="181" actId="767"/>
          <ac:spMkLst>
            <pc:docMk/>
            <pc:sldMk cId="375290250" sldId="259"/>
            <ac:spMk id="11" creationId="{658F439E-7225-B89B-FCB0-1A488E30C988}"/>
          </ac:spMkLst>
        </pc:spChg>
        <pc:spChg chg="add mod">
          <ac:chgData name="Cameron Meekums-Spence" userId="11646302108362c9" providerId="LiveId" clId="{C24AD4ED-B0D6-4A90-B7A1-6B9FF25157A3}" dt="2025-02-19T12:26:53.934" v="182" actId="767"/>
          <ac:spMkLst>
            <pc:docMk/>
            <pc:sldMk cId="375290250" sldId="259"/>
            <ac:spMk id="12" creationId="{F848A40D-8BD0-2BB1-5096-5070E1C8117E}"/>
          </ac:spMkLst>
        </pc:spChg>
        <pc:spChg chg="add mod">
          <ac:chgData name="Cameron Meekums-Spence" userId="11646302108362c9" providerId="LiveId" clId="{C24AD4ED-B0D6-4A90-B7A1-6B9FF25157A3}" dt="2025-02-19T12:27:20.386" v="184" actId="767"/>
          <ac:spMkLst>
            <pc:docMk/>
            <pc:sldMk cId="375290250" sldId="259"/>
            <ac:spMk id="13" creationId="{09005338-BDF6-5108-AECB-F02204AB3F6B}"/>
          </ac:spMkLst>
        </pc:spChg>
        <pc:spChg chg="add mod">
          <ac:chgData name="Cameron Meekums-Spence" userId="11646302108362c9" providerId="LiveId" clId="{C24AD4ED-B0D6-4A90-B7A1-6B9FF25157A3}" dt="2025-02-19T15:22:57.709" v="1439" actId="20577"/>
          <ac:spMkLst>
            <pc:docMk/>
            <pc:sldMk cId="375290250" sldId="259"/>
            <ac:spMk id="14" creationId="{B7777658-165D-9DA5-8348-CE3AAA03B163}"/>
          </ac:spMkLst>
        </pc:spChg>
        <pc:picChg chg="add del mod">
          <ac:chgData name="Cameron Meekums-Spence" userId="11646302108362c9" providerId="LiveId" clId="{C24AD4ED-B0D6-4A90-B7A1-6B9FF25157A3}" dt="2025-02-19T12:23:37.472" v="48" actId="478"/>
          <ac:picMkLst>
            <pc:docMk/>
            <pc:sldMk cId="375290250" sldId="259"/>
            <ac:picMk id="4" creationId="{4BDB88F4-B6F7-1B9A-A5D8-04FC7B4331F9}"/>
          </ac:picMkLst>
        </pc:picChg>
        <pc:picChg chg="add mod">
          <ac:chgData name="Cameron Meekums-Spence" userId="11646302108362c9" providerId="LiveId" clId="{C24AD4ED-B0D6-4A90-B7A1-6B9FF25157A3}" dt="2025-02-19T12:24:09.970" v="55" actId="1076"/>
          <ac:picMkLst>
            <pc:docMk/>
            <pc:sldMk cId="375290250" sldId="259"/>
            <ac:picMk id="6" creationId="{9097F794-8601-44CF-8290-6CF573FDF6B6}"/>
          </ac:picMkLst>
        </pc:picChg>
        <pc:picChg chg="add del mod">
          <ac:chgData name="Cameron Meekums-Spence" userId="11646302108362c9" providerId="LiveId" clId="{C24AD4ED-B0D6-4A90-B7A1-6B9FF25157A3}" dt="2025-02-19T12:36:16.074" v="315" actId="478"/>
          <ac:picMkLst>
            <pc:docMk/>
            <pc:sldMk cId="375290250" sldId="259"/>
            <ac:picMk id="8" creationId="{993E4885-AF02-8292-34BE-8798EE2E56E7}"/>
          </ac:picMkLst>
        </pc:picChg>
        <pc:picChg chg="add mod ord">
          <ac:chgData name="Cameron Meekums-Spence" userId="11646302108362c9" providerId="LiveId" clId="{C24AD4ED-B0D6-4A90-B7A1-6B9FF25157A3}" dt="2025-02-19T12:24:09.970" v="55" actId="1076"/>
          <ac:picMkLst>
            <pc:docMk/>
            <pc:sldMk cId="375290250" sldId="259"/>
            <ac:picMk id="10" creationId="{BA547B90-18B6-3926-606E-9635512A319A}"/>
          </ac:picMkLst>
        </pc:picChg>
        <pc:picChg chg="add mod">
          <ac:chgData name="Cameron Meekums-Spence" userId="11646302108362c9" providerId="LiveId" clId="{C24AD4ED-B0D6-4A90-B7A1-6B9FF25157A3}" dt="2025-02-19T12:37:11.168" v="325" actId="14100"/>
          <ac:picMkLst>
            <pc:docMk/>
            <pc:sldMk cId="375290250" sldId="259"/>
            <ac:picMk id="15" creationId="{C16401EF-F2E0-C8FE-5090-EA5BE24164F3}"/>
          </ac:picMkLst>
        </pc:picChg>
      </pc:sldChg>
      <pc:sldChg chg="modSp mod">
        <pc:chgData name="Cameron Meekums-Spence" userId="11646302108362c9" providerId="LiveId" clId="{C24AD4ED-B0D6-4A90-B7A1-6B9FF25157A3}" dt="2025-02-19T15:53:28.156" v="1919" actId="20577"/>
        <pc:sldMkLst>
          <pc:docMk/>
          <pc:sldMk cId="1613704985" sldId="262"/>
        </pc:sldMkLst>
        <pc:spChg chg="mod">
          <ac:chgData name="Cameron Meekums-Spence" userId="11646302108362c9" providerId="LiveId" clId="{C24AD4ED-B0D6-4A90-B7A1-6B9FF25157A3}" dt="2025-02-19T15:53:28.156" v="1919" actId="20577"/>
          <ac:spMkLst>
            <pc:docMk/>
            <pc:sldMk cId="1613704985" sldId="262"/>
            <ac:spMk id="2" creationId="{CD66049B-8D78-CFB1-C31A-1C0F2195B61A}"/>
          </ac:spMkLst>
        </pc:spChg>
        <pc:spChg chg="mod">
          <ac:chgData name="Cameron Meekums-Spence" userId="11646302108362c9" providerId="LiveId" clId="{C24AD4ED-B0D6-4A90-B7A1-6B9FF25157A3}" dt="2025-02-19T15:52:55.331" v="1910" actId="20577"/>
          <ac:spMkLst>
            <pc:docMk/>
            <pc:sldMk cId="1613704985" sldId="262"/>
            <ac:spMk id="3" creationId="{80244DCF-14A5-DCC3-6A47-1F771410F60E}"/>
          </ac:spMkLst>
        </pc:spChg>
      </pc:sldChg>
      <pc:sldChg chg="new del">
        <pc:chgData name="Cameron Meekums-Spence" userId="11646302108362c9" providerId="LiveId" clId="{C24AD4ED-B0D6-4A90-B7A1-6B9FF25157A3}" dt="2025-02-18T11:19:55.946" v="47" actId="2696"/>
        <pc:sldMkLst>
          <pc:docMk/>
          <pc:sldMk cId="2127955885" sldId="264"/>
        </pc:sldMkLst>
      </pc:sldChg>
      <pc:sldChg chg="modSp mod ord">
        <pc:chgData name="Cameron Meekums-Spence" userId="11646302108362c9" providerId="LiveId" clId="{C24AD4ED-B0D6-4A90-B7A1-6B9FF25157A3}" dt="2025-02-19T15:27:30.844" v="1646" actId="20577"/>
        <pc:sldMkLst>
          <pc:docMk/>
          <pc:sldMk cId="4001287452" sldId="269"/>
        </pc:sldMkLst>
        <pc:spChg chg="mod">
          <ac:chgData name="Cameron Meekums-Spence" userId="11646302108362c9" providerId="LiveId" clId="{C24AD4ED-B0D6-4A90-B7A1-6B9FF25157A3}" dt="2025-02-19T15:27:30.844" v="1646" actId="20577"/>
          <ac:spMkLst>
            <pc:docMk/>
            <pc:sldMk cId="4001287452" sldId="269"/>
            <ac:spMk id="2" creationId="{B15033A7-CD12-2DC8-2D9B-F05C2241B43F}"/>
          </ac:spMkLst>
        </pc:spChg>
        <pc:spChg chg="mod">
          <ac:chgData name="Cameron Meekums-Spence" userId="11646302108362c9" providerId="LiveId" clId="{C24AD4ED-B0D6-4A90-B7A1-6B9FF25157A3}" dt="2025-02-19T15:26:36.893" v="1629" actId="255"/>
          <ac:spMkLst>
            <pc:docMk/>
            <pc:sldMk cId="4001287452" sldId="269"/>
            <ac:spMk id="3" creationId="{ABC13690-2A29-2228-4864-A42FBF6C1395}"/>
          </ac:spMkLst>
        </pc:spChg>
      </pc:sldChg>
      <pc:sldChg chg="modSp mod">
        <pc:chgData name="Cameron Meekums-Spence" userId="11646302108362c9" providerId="LiveId" clId="{C24AD4ED-B0D6-4A90-B7A1-6B9FF25157A3}" dt="2025-02-19T15:42:25.201" v="1653" actId="20577"/>
        <pc:sldMkLst>
          <pc:docMk/>
          <pc:sldMk cId="2308948833" sldId="270"/>
        </pc:sldMkLst>
        <pc:spChg chg="mod">
          <ac:chgData name="Cameron Meekums-Spence" userId="11646302108362c9" providerId="LiveId" clId="{C24AD4ED-B0D6-4A90-B7A1-6B9FF25157A3}" dt="2025-02-19T15:42:25.201" v="1653" actId="20577"/>
          <ac:spMkLst>
            <pc:docMk/>
            <pc:sldMk cId="2308948833" sldId="270"/>
            <ac:spMk id="9" creationId="{3DBD94C0-791C-DFF8-57F5-FE414EE89896}"/>
          </ac:spMkLst>
        </pc:spChg>
      </pc:sldChg>
      <pc:sldChg chg="del">
        <pc:chgData name="Cameron Meekums-Spence" userId="11646302108362c9" providerId="LiveId" clId="{C24AD4ED-B0D6-4A90-B7A1-6B9FF25157A3}" dt="2025-02-19T15:45:41.457" v="1654" actId="2696"/>
        <pc:sldMkLst>
          <pc:docMk/>
          <pc:sldMk cId="4239260069" sldId="271"/>
        </pc:sldMkLst>
      </pc:sldChg>
      <pc:sldChg chg="del">
        <pc:chgData name="Cameron Meekums-Spence" userId="11646302108362c9" providerId="LiveId" clId="{C24AD4ED-B0D6-4A90-B7A1-6B9FF25157A3}" dt="2025-02-19T15:26:56.694" v="1630" actId="2696"/>
        <pc:sldMkLst>
          <pc:docMk/>
          <pc:sldMk cId="1726419693" sldId="274"/>
        </pc:sldMkLst>
      </pc:sldChg>
    </pc:docChg>
  </pc:docChgLst>
  <pc:docChgLst>
    <pc:chgData name="Guest User" providerId="Windows Live" clId="Web-{4E40C61D-6C02-9ABE-1EAD-21998235DE41}"/>
    <pc:docChg chg="addSld modSld">
      <pc:chgData name="Guest User" userId="" providerId="Windows Live" clId="Web-{4E40C61D-6C02-9ABE-1EAD-21998235DE41}" dt="2025-02-18T20:05:16.240" v="1336" actId="20577"/>
      <pc:docMkLst>
        <pc:docMk/>
      </pc:docMkLst>
      <pc:sldChg chg="modSp">
        <pc:chgData name="Guest User" userId="" providerId="Windows Live" clId="Web-{4E40C61D-6C02-9ABE-1EAD-21998235DE41}" dt="2025-02-18T15:47:54.375" v="1" actId="20577"/>
        <pc:sldMkLst>
          <pc:docMk/>
          <pc:sldMk cId="3020583742" sldId="256"/>
        </pc:sldMkLst>
        <pc:spChg chg="mod">
          <ac:chgData name="Guest User" userId="" providerId="Windows Live" clId="Web-{4E40C61D-6C02-9ABE-1EAD-21998235DE41}" dt="2025-02-18T15:47:54.375" v="1" actId="20577"/>
          <ac:spMkLst>
            <pc:docMk/>
            <pc:sldMk cId="3020583742" sldId="256"/>
            <ac:spMk id="3" creationId="{91ABF39E-98C9-6A40-E3D8-B7B3663E6938}"/>
          </ac:spMkLst>
        </pc:spChg>
      </pc:sldChg>
      <pc:sldChg chg="addSp delSp modSp">
        <pc:chgData name="Guest User" userId="" providerId="Windows Live" clId="Web-{4E40C61D-6C02-9ABE-1EAD-21998235DE41}" dt="2025-02-18T18:01:26.357" v="1201" actId="20577"/>
        <pc:sldMkLst>
          <pc:docMk/>
          <pc:sldMk cId="395494422" sldId="260"/>
        </pc:sldMkLst>
        <pc:spChg chg="mod">
          <ac:chgData name="Guest User" userId="" providerId="Windows Live" clId="Web-{4E40C61D-6C02-9ABE-1EAD-21998235DE41}" dt="2025-02-18T18:01:26.357" v="1201" actId="20577"/>
          <ac:spMkLst>
            <pc:docMk/>
            <pc:sldMk cId="395494422" sldId="260"/>
            <ac:spMk id="3" creationId="{C0DF7581-D663-9D6B-2AD0-01FC663ED2E0}"/>
          </ac:spMkLst>
        </pc:spChg>
        <pc:graphicFrameChg chg="add del mod modGraphic">
          <ac:chgData name="Guest User" userId="" providerId="Windows Live" clId="Web-{4E40C61D-6C02-9ABE-1EAD-21998235DE41}" dt="2025-02-18T17:45:00.865" v="588"/>
          <ac:graphicFrameMkLst>
            <pc:docMk/>
            <pc:sldMk cId="395494422" sldId="260"/>
            <ac:graphicFrameMk id="5" creationId="{45E22999-34BC-CD19-4FFE-BE27DA47F565}"/>
          </ac:graphicFrameMkLst>
        </pc:graphicFrameChg>
        <pc:graphicFrameChg chg="add mod modGraphic">
          <ac:chgData name="Guest User" userId="" providerId="Windows Live" clId="Web-{4E40C61D-6C02-9ABE-1EAD-21998235DE41}" dt="2025-02-18T17:52:10.532" v="1022" actId="1076"/>
          <ac:graphicFrameMkLst>
            <pc:docMk/>
            <pc:sldMk cId="395494422" sldId="260"/>
            <ac:graphicFrameMk id="6" creationId="{B173CA74-3918-65DF-F863-4113C40759E8}"/>
          </ac:graphicFrameMkLst>
        </pc:graphicFrameChg>
        <pc:picChg chg="add del mod">
          <ac:chgData name="Guest User" userId="" providerId="Windows Live" clId="Web-{4E40C61D-6C02-9ABE-1EAD-21998235DE41}" dt="2025-02-18T18:01:16.185" v="1199"/>
          <ac:picMkLst>
            <pc:docMk/>
            <pc:sldMk cId="395494422" sldId="260"/>
            <ac:picMk id="7" creationId="{EF3CB26A-4389-4225-06B4-E69848433AF8}"/>
          </ac:picMkLst>
        </pc:picChg>
      </pc:sldChg>
      <pc:sldChg chg="addSp delSp modSp new">
        <pc:chgData name="Guest User" userId="" providerId="Windows Live" clId="Web-{4E40C61D-6C02-9ABE-1EAD-21998235DE41}" dt="2025-02-18T20:05:16.240" v="1336" actId="20577"/>
        <pc:sldMkLst>
          <pc:docMk/>
          <pc:sldMk cId="1853430785" sldId="268"/>
        </pc:sldMkLst>
        <pc:spChg chg="mod">
          <ac:chgData name="Guest User" userId="" providerId="Windows Live" clId="Web-{4E40C61D-6C02-9ABE-1EAD-21998235DE41}" dt="2025-02-18T18:01:38.170" v="1206" actId="20577"/>
          <ac:spMkLst>
            <pc:docMk/>
            <pc:sldMk cId="1853430785" sldId="268"/>
            <ac:spMk id="2" creationId="{A5814E4F-ADA4-D600-F07D-ABA14C779E7C}"/>
          </ac:spMkLst>
        </pc:spChg>
        <pc:spChg chg="add del mod">
          <ac:chgData name="Guest User" userId="" providerId="Windows Live" clId="Web-{4E40C61D-6C02-9ABE-1EAD-21998235DE41}" dt="2025-02-18T20:05:16.240" v="1336" actId="20577"/>
          <ac:spMkLst>
            <pc:docMk/>
            <pc:sldMk cId="1853430785" sldId="268"/>
            <ac:spMk id="3" creationId="{466655F6-D511-BAF0-0A35-9BEF31592039}"/>
          </ac:spMkLst>
        </pc:spChg>
        <pc:picChg chg="add del mod ord">
          <ac:chgData name="Guest User" userId="" providerId="Windows Live" clId="Web-{4E40C61D-6C02-9ABE-1EAD-21998235DE41}" dt="2025-02-18T18:57:17.623" v="1208"/>
          <ac:picMkLst>
            <pc:docMk/>
            <pc:sldMk cId="1853430785" sldId="268"/>
            <ac:picMk id="4" creationId="{CF5E9415-8F93-3DB5-B847-732448EBA671}"/>
          </ac:picMkLst>
        </pc:picChg>
        <pc:picChg chg="add del mod ord">
          <ac:chgData name="Guest User" userId="" providerId="Windows Live" clId="Web-{4E40C61D-6C02-9ABE-1EAD-21998235DE41}" dt="2025-02-18T18:57:20.764" v="1210"/>
          <ac:picMkLst>
            <pc:docMk/>
            <pc:sldMk cId="1853430785" sldId="268"/>
            <ac:picMk id="5" creationId="{FB47DAE3-76BB-1BFE-EBC6-CFA5F1C3B689}"/>
          </ac:picMkLst>
        </pc:picChg>
        <pc:picChg chg="add mod">
          <ac:chgData name="Guest User" userId="" providerId="Windows Live" clId="Web-{4E40C61D-6C02-9ABE-1EAD-21998235DE41}" dt="2025-02-18T18:57:26.405" v="1214" actId="14100"/>
          <ac:picMkLst>
            <pc:docMk/>
            <pc:sldMk cId="1853430785" sldId="268"/>
            <ac:picMk id="6" creationId="{02B2015D-E124-E976-4B95-99382F11800B}"/>
          </ac:picMkLst>
        </pc:picChg>
      </pc:sldChg>
    </pc:docChg>
  </pc:docChgLst>
  <pc:docChgLst>
    <pc:chgData name="来宾用户" providerId="Windows Live" clId="Web-{D45341F5-2891-05CF-DF62-9C78886B13E3}"/>
    <pc:docChg chg="modSld">
      <pc:chgData name="来宾用户" userId="" providerId="Windows Live" clId="Web-{D45341F5-2891-05CF-DF62-9C78886B13E3}" dt="2025-02-19T14:47:02.454" v="23"/>
      <pc:docMkLst>
        <pc:docMk/>
      </pc:docMkLst>
      <pc:sldChg chg="modNotes">
        <pc:chgData name="来宾用户" userId="" providerId="Windows Live" clId="Web-{D45341F5-2891-05CF-DF62-9C78886B13E3}" dt="2025-02-19T14:45:17.217" v="4"/>
        <pc:sldMkLst>
          <pc:docMk/>
          <pc:sldMk cId="466566654" sldId="261"/>
        </pc:sldMkLst>
      </pc:sldChg>
      <pc:sldChg chg="modNotes">
        <pc:chgData name="来宾用户" userId="" providerId="Windows Live" clId="Web-{D45341F5-2891-05CF-DF62-9C78886B13E3}" dt="2025-02-19T14:45:57.218" v="13"/>
        <pc:sldMkLst>
          <pc:docMk/>
          <pc:sldMk cId="3513918286" sldId="264"/>
        </pc:sldMkLst>
      </pc:sldChg>
      <pc:sldChg chg="modNotes">
        <pc:chgData name="来宾用户" userId="" providerId="Windows Live" clId="Web-{D45341F5-2891-05CF-DF62-9C78886B13E3}" dt="2025-02-19T14:46:32.203" v="17"/>
        <pc:sldMkLst>
          <pc:docMk/>
          <pc:sldMk cId="4078909385" sldId="266"/>
        </pc:sldMkLst>
      </pc:sldChg>
      <pc:sldChg chg="modNotes">
        <pc:chgData name="来宾用户" userId="" providerId="Windows Live" clId="Web-{D45341F5-2891-05CF-DF62-9C78886B13E3}" dt="2025-02-19T14:46:47.594" v="21"/>
        <pc:sldMkLst>
          <pc:docMk/>
          <pc:sldMk cId="1768545565" sldId="267"/>
        </pc:sldMkLst>
      </pc:sldChg>
      <pc:sldChg chg="modNotes">
        <pc:chgData name="来宾用户" userId="" providerId="Windows Live" clId="Web-{D45341F5-2891-05CF-DF62-9C78886B13E3}" dt="2025-02-19T14:47:02.454" v="23"/>
        <pc:sldMkLst>
          <pc:docMk/>
          <pc:sldMk cId="2308948833" sldId="270"/>
        </pc:sldMkLst>
      </pc:sldChg>
      <pc:sldChg chg="modNotes">
        <pc:chgData name="来宾用户" userId="" providerId="Windows Live" clId="Web-{D45341F5-2891-05CF-DF62-9C78886B13E3}" dt="2025-02-19T14:46:14.890" v="15"/>
        <pc:sldMkLst>
          <pc:docMk/>
          <pc:sldMk cId="1922285952" sldId="273"/>
        </pc:sldMkLst>
      </pc:sldChg>
    </pc:docChg>
  </pc:docChgLst>
  <pc:docChgLst>
    <pc:chgData name="Guest User" providerId="Windows Live" clId="Web-{74497CE2-3B41-97F6-509B-691669380FA7}"/>
    <pc:docChg chg="addSld modSld sldOrd">
      <pc:chgData name="Guest User" userId="" providerId="Windows Live" clId="Web-{74497CE2-3B41-97F6-509B-691669380FA7}" dt="2025-02-19T18:47:40.675" v="480" actId="20577"/>
      <pc:docMkLst>
        <pc:docMk/>
      </pc:docMkLst>
      <pc:sldChg chg="modSp">
        <pc:chgData name="Guest User" userId="" providerId="Windows Live" clId="Web-{74497CE2-3B41-97F6-509B-691669380FA7}" dt="2025-02-19T18:06:51.966" v="471" actId="20577"/>
        <pc:sldMkLst>
          <pc:docMk/>
          <pc:sldMk cId="1613704985" sldId="262"/>
        </pc:sldMkLst>
        <pc:spChg chg="mod">
          <ac:chgData name="Guest User" userId="" providerId="Windows Live" clId="Web-{74497CE2-3B41-97F6-509B-691669380FA7}" dt="2025-02-19T18:06:51.966" v="471" actId="20577"/>
          <ac:spMkLst>
            <pc:docMk/>
            <pc:sldMk cId="1613704985" sldId="262"/>
            <ac:spMk id="3" creationId="{80244DCF-14A5-DCC3-6A47-1F771410F60E}"/>
          </ac:spMkLst>
        </pc:spChg>
      </pc:sldChg>
      <pc:sldChg chg="modSp">
        <pc:chgData name="Guest User" userId="" providerId="Windows Live" clId="Web-{74497CE2-3B41-97F6-509B-691669380FA7}" dt="2025-02-19T15:58:11.360" v="201" actId="14100"/>
        <pc:sldMkLst>
          <pc:docMk/>
          <pc:sldMk cId="4001287452" sldId="269"/>
        </pc:sldMkLst>
        <pc:spChg chg="mod">
          <ac:chgData name="Guest User" userId="" providerId="Windows Live" clId="Web-{74497CE2-3B41-97F6-509B-691669380FA7}" dt="2025-02-19T15:58:11.360" v="201" actId="14100"/>
          <ac:spMkLst>
            <pc:docMk/>
            <pc:sldMk cId="4001287452" sldId="269"/>
            <ac:spMk id="3" creationId="{ABC13690-2A29-2228-4864-A42FBF6C1395}"/>
          </ac:spMkLst>
        </pc:spChg>
      </pc:sldChg>
      <pc:sldChg chg="modSp">
        <pc:chgData name="Guest User" userId="" providerId="Windows Live" clId="Web-{74497CE2-3B41-97F6-509B-691669380FA7}" dt="2025-02-19T18:47:40.675" v="480" actId="20577"/>
        <pc:sldMkLst>
          <pc:docMk/>
          <pc:sldMk cId="1060906301" sldId="272"/>
        </pc:sldMkLst>
        <pc:spChg chg="mod">
          <ac:chgData name="Guest User" userId="" providerId="Windows Live" clId="Web-{74497CE2-3B41-97F6-509B-691669380FA7}" dt="2025-02-19T18:47:40.675" v="480" actId="20577"/>
          <ac:spMkLst>
            <pc:docMk/>
            <pc:sldMk cId="1060906301" sldId="272"/>
            <ac:spMk id="3" creationId="{D182C90B-A9BE-743E-B185-AE3127317A67}"/>
          </ac:spMkLst>
        </pc:spChg>
      </pc:sldChg>
      <pc:sldChg chg="modSp new ord">
        <pc:chgData name="Guest User" userId="" providerId="Windows Live" clId="Web-{74497CE2-3B41-97F6-509B-691669380FA7}" dt="2025-02-19T15:21:27.090" v="24" actId="20577"/>
        <pc:sldMkLst>
          <pc:docMk/>
          <pc:sldMk cId="1726419693" sldId="274"/>
        </pc:sldMkLst>
        <pc:spChg chg="mod">
          <ac:chgData name="Guest User" userId="" providerId="Windows Live" clId="Web-{74497CE2-3B41-97F6-509B-691669380FA7}" dt="2025-02-19T15:20:49.167" v="7" actId="20577"/>
          <ac:spMkLst>
            <pc:docMk/>
            <pc:sldMk cId="1726419693" sldId="274"/>
            <ac:spMk id="2" creationId="{17DC5FDE-18B3-EFAE-311B-452F2B54944C}"/>
          </ac:spMkLst>
        </pc:spChg>
        <pc:spChg chg="mod">
          <ac:chgData name="Guest User" userId="" providerId="Windows Live" clId="Web-{74497CE2-3B41-97F6-509B-691669380FA7}" dt="2025-02-19T15:21:27.090" v="24" actId="20577"/>
          <ac:spMkLst>
            <pc:docMk/>
            <pc:sldMk cId="1726419693" sldId="274"/>
            <ac:spMk id="3" creationId="{3EEAB3EC-04B3-2F7B-7BC6-42958BD1E120}"/>
          </ac:spMkLst>
        </pc:spChg>
      </pc:sldChg>
    </pc:docChg>
  </pc:docChgLst>
  <pc:docChgLst>
    <pc:chgData name="来宾用户" providerId="Windows Live" clId="Web-{3A90B9F6-255F-09B5-3B23-358F8A0AC779}"/>
    <pc:docChg chg="modSld">
      <pc:chgData name="来宾用户" userId="" providerId="Windows Live" clId="Web-{3A90B9F6-255F-09B5-3B23-358F8A0AC779}" dt="2025-02-19T18:45:54.170" v="116" actId="1076"/>
      <pc:docMkLst>
        <pc:docMk/>
      </pc:docMkLst>
      <pc:sldChg chg="modSp">
        <pc:chgData name="来宾用户" userId="" providerId="Windows Live" clId="Web-{3A90B9F6-255F-09B5-3B23-358F8A0AC779}" dt="2025-02-19T18:45:54.170" v="116" actId="1076"/>
        <pc:sldMkLst>
          <pc:docMk/>
          <pc:sldMk cId="3513918286" sldId="264"/>
        </pc:sldMkLst>
        <pc:spChg chg="mod">
          <ac:chgData name="来宾用户" userId="" providerId="Windows Live" clId="Web-{3A90B9F6-255F-09B5-3B23-358F8A0AC779}" dt="2025-02-19T18:45:54.170" v="116" actId="1076"/>
          <ac:spMkLst>
            <pc:docMk/>
            <pc:sldMk cId="3513918286" sldId="264"/>
            <ac:spMk id="17" creationId="{8E72D43D-D4E8-A63D-FE2C-9156BFF744DC}"/>
          </ac:spMkLst>
        </pc:spChg>
        <pc:spChg chg="mod">
          <ac:chgData name="来宾用户" userId="" providerId="Windows Live" clId="Web-{3A90B9F6-255F-09B5-3B23-358F8A0AC779}" dt="2025-02-19T18:45:49.983" v="115" actId="20577"/>
          <ac:spMkLst>
            <pc:docMk/>
            <pc:sldMk cId="3513918286" sldId="264"/>
            <ac:spMk id="21" creationId="{5D31BEB3-01BE-A617-AF11-D2421CA6A3CB}"/>
          </ac:spMkLst>
        </pc:spChg>
      </pc:sldChg>
      <pc:sldChg chg="addSp delSp modSp">
        <pc:chgData name="来宾用户" userId="" providerId="Windows Live" clId="Web-{3A90B9F6-255F-09B5-3B23-358F8A0AC779}" dt="2025-02-19T18:00:02.783" v="24" actId="1076"/>
        <pc:sldMkLst>
          <pc:docMk/>
          <pc:sldMk cId="2308948833" sldId="270"/>
        </pc:sldMkLst>
        <pc:spChg chg="add mod">
          <ac:chgData name="来宾用户" userId="" providerId="Windows Live" clId="Web-{3A90B9F6-255F-09B5-3B23-358F8A0AC779}" dt="2025-02-19T18:00:02.783" v="24" actId="1076"/>
          <ac:spMkLst>
            <pc:docMk/>
            <pc:sldMk cId="2308948833" sldId="270"/>
            <ac:spMk id="2" creationId="{BEB53768-F858-D8AC-6718-D3681F271733}"/>
          </ac:spMkLst>
        </pc:spChg>
        <pc:spChg chg="add del">
          <ac:chgData name="来宾用户" userId="" providerId="Windows Live" clId="Web-{3A90B9F6-255F-09B5-3B23-358F8A0AC779}" dt="2025-02-19T17:58:35.906" v="12"/>
          <ac:spMkLst>
            <pc:docMk/>
            <pc:sldMk cId="2308948833" sldId="270"/>
            <ac:spMk id="3" creationId="{FEC34780-5A4F-D8DC-1493-869CB9640231}"/>
          </ac:spMkLst>
        </pc:spChg>
        <pc:picChg chg="mod modCrop">
          <ac:chgData name="来宾用户" userId="" providerId="Windows Live" clId="Web-{3A90B9F6-255F-09B5-3B23-358F8A0AC779}" dt="2025-02-19T17:59:22.985" v="21"/>
          <ac:picMkLst>
            <pc:docMk/>
            <pc:sldMk cId="2308948833" sldId="270"/>
            <ac:picMk id="4" creationId="{B4579C50-F8A8-5953-DF8D-6765B335DCB7}"/>
          </ac:picMkLst>
        </pc:picChg>
      </pc:sldChg>
      <pc:sldChg chg="modSp">
        <pc:chgData name="来宾用户" userId="" providerId="Windows Live" clId="Web-{3A90B9F6-255F-09B5-3B23-358F8A0AC779}" dt="2025-02-19T18:17:19.639" v="82" actId="20577"/>
        <pc:sldMkLst>
          <pc:docMk/>
          <pc:sldMk cId="1922285952" sldId="273"/>
        </pc:sldMkLst>
        <pc:spChg chg="mod">
          <ac:chgData name="来宾用户" userId="" providerId="Windows Live" clId="Web-{3A90B9F6-255F-09B5-3B23-358F8A0AC779}" dt="2025-02-19T18:17:19.639" v="82" actId="20577"/>
          <ac:spMkLst>
            <pc:docMk/>
            <pc:sldMk cId="1922285952" sldId="273"/>
            <ac:spMk id="5" creationId="{9EE0A72C-0267-66DE-7018-2E9DCB622ADF}"/>
          </ac:spMkLst>
        </pc:spChg>
      </pc:sldChg>
    </pc:docChg>
  </pc:docChgLst>
  <pc:docChgLst>
    <pc:chgData name="Guest User" providerId="Windows Live" clId="Web-{58EA9656-F96B-A6B2-C7AC-FBBA911C4E63}"/>
    <pc:docChg chg="addSld modSld sldOrd">
      <pc:chgData name="Guest User" userId="" providerId="Windows Live" clId="Web-{58EA9656-F96B-A6B2-C7AC-FBBA911C4E63}" dt="2025-02-18T23:08:07.894" v="165" actId="14100"/>
      <pc:docMkLst>
        <pc:docMk/>
      </pc:docMkLst>
      <pc:sldChg chg="modSp">
        <pc:chgData name="Guest User" userId="" providerId="Windows Live" clId="Web-{58EA9656-F96B-A6B2-C7AC-FBBA911C4E63}" dt="2025-02-18T18:39:02.623" v="84" actId="14100"/>
        <pc:sldMkLst>
          <pc:docMk/>
          <pc:sldMk cId="3020583742" sldId="256"/>
        </pc:sldMkLst>
        <pc:spChg chg="mod">
          <ac:chgData name="Guest User" userId="" providerId="Windows Live" clId="Web-{58EA9656-F96B-A6B2-C7AC-FBBA911C4E63}" dt="2025-02-18T18:38:54.030" v="83" actId="20577"/>
          <ac:spMkLst>
            <pc:docMk/>
            <pc:sldMk cId="3020583742" sldId="256"/>
            <ac:spMk id="2" creationId="{27DB76AB-70D3-923C-27FB-9188B0297893}"/>
          </ac:spMkLst>
        </pc:spChg>
        <pc:spChg chg="mod">
          <ac:chgData name="Guest User" userId="" providerId="Windows Live" clId="Web-{58EA9656-F96B-A6B2-C7AC-FBBA911C4E63}" dt="2025-02-18T18:39:02.623" v="84" actId="14100"/>
          <ac:spMkLst>
            <pc:docMk/>
            <pc:sldMk cId="3020583742" sldId="256"/>
            <ac:spMk id="3" creationId="{91ABF39E-98C9-6A40-E3D8-B7B3663E6938}"/>
          </ac:spMkLst>
        </pc:spChg>
      </pc:sldChg>
      <pc:sldChg chg="modSp">
        <pc:chgData name="Guest User" userId="" providerId="Windows Live" clId="Web-{58EA9656-F96B-A6B2-C7AC-FBBA911C4E63}" dt="2025-02-18T23:08:07.894" v="165" actId="14100"/>
        <pc:sldMkLst>
          <pc:docMk/>
          <pc:sldMk cId="1613704985" sldId="262"/>
        </pc:sldMkLst>
        <pc:spChg chg="mod">
          <ac:chgData name="Guest User" userId="" providerId="Windows Live" clId="Web-{58EA9656-F96B-A6B2-C7AC-FBBA911C4E63}" dt="2025-02-18T23:08:07.894" v="165" actId="14100"/>
          <ac:spMkLst>
            <pc:docMk/>
            <pc:sldMk cId="1613704985" sldId="262"/>
            <ac:spMk id="3" creationId="{80244DCF-14A5-DCC3-6A47-1F771410F60E}"/>
          </ac:spMkLst>
        </pc:spChg>
      </pc:sldChg>
      <pc:sldChg chg="modSp new ord">
        <pc:chgData name="Guest User" userId="" providerId="Windows Live" clId="Web-{58EA9656-F96B-A6B2-C7AC-FBBA911C4E63}" dt="2025-02-18T23:06:39.517" v="142" actId="20577"/>
        <pc:sldMkLst>
          <pc:docMk/>
          <pc:sldMk cId="4001287452" sldId="269"/>
        </pc:sldMkLst>
        <pc:spChg chg="mod">
          <ac:chgData name="Guest User" userId="" providerId="Windows Live" clId="Web-{58EA9656-F96B-A6B2-C7AC-FBBA911C4E63}" dt="2025-02-18T18:24:15.027" v="3" actId="14100"/>
          <ac:spMkLst>
            <pc:docMk/>
            <pc:sldMk cId="4001287452" sldId="269"/>
            <ac:spMk id="2" creationId="{B15033A7-CD12-2DC8-2D9B-F05C2241B43F}"/>
          </ac:spMkLst>
        </pc:spChg>
        <pc:spChg chg="mod">
          <ac:chgData name="Guest User" userId="" providerId="Windows Live" clId="Web-{58EA9656-F96B-A6B2-C7AC-FBBA911C4E63}" dt="2025-02-18T23:06:39.517" v="142" actId="20577"/>
          <ac:spMkLst>
            <pc:docMk/>
            <pc:sldMk cId="4001287452" sldId="269"/>
            <ac:spMk id="3" creationId="{ABC13690-2A29-2228-4864-A42FBF6C1395}"/>
          </ac:spMkLst>
        </pc:spChg>
      </pc:sldChg>
      <pc:sldChg chg="modSp new">
        <pc:chgData name="Guest User" userId="" providerId="Windows Live" clId="Web-{58EA9656-F96B-A6B2-C7AC-FBBA911C4E63}" dt="2025-02-18T18:31:56.865" v="49" actId="1076"/>
        <pc:sldMkLst>
          <pc:docMk/>
          <pc:sldMk cId="1060906301" sldId="272"/>
        </pc:sldMkLst>
        <pc:spChg chg="mod">
          <ac:chgData name="Guest User" userId="" providerId="Windows Live" clId="Web-{58EA9656-F96B-A6B2-C7AC-FBBA911C4E63}" dt="2025-02-18T18:29:58.925" v="32" actId="14100"/>
          <ac:spMkLst>
            <pc:docMk/>
            <pc:sldMk cId="1060906301" sldId="272"/>
            <ac:spMk id="2" creationId="{342C8B66-317A-167C-4CD0-AC51CDBC7521}"/>
          </ac:spMkLst>
        </pc:spChg>
        <pc:spChg chg="mod">
          <ac:chgData name="Guest User" userId="" providerId="Windows Live" clId="Web-{58EA9656-F96B-A6B2-C7AC-FBBA911C4E63}" dt="2025-02-18T18:31:56.865" v="49" actId="1076"/>
          <ac:spMkLst>
            <pc:docMk/>
            <pc:sldMk cId="1060906301" sldId="272"/>
            <ac:spMk id="3" creationId="{D182C90B-A9BE-743E-B185-AE3127317A6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5A4AFD-1194-42B3-A991-E1A843DD85E0}" type="datetimeFigureOut">
              <a:t>2/19/2025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610EB1-3E99-4FD8-BBF7-13E5B4BEDDFB}" type="slidenum"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04964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GB"/>
              <a:t>Data has all come from Zhonghua Zheng’s webpage</a:t>
            </a:r>
          </a:p>
          <a:p>
            <a:pPr marL="171450" indent="-171450">
              <a:buFontTx/>
              <a:buChar char="-"/>
            </a:pPr>
            <a:r>
              <a:rPr lang="en-GB"/>
              <a:t>Most data meanings available online at NSF website apart from PRSN. There are several different applications of PRSN online so we decided to go with Snow Precipitation Rate m/s as this made the most sense</a:t>
            </a:r>
          </a:p>
          <a:p>
            <a:pPr marL="171450" indent="-171450">
              <a:buFontTx/>
              <a:buChar char="-"/>
            </a:pPr>
            <a:r>
              <a:rPr lang="en-GB"/>
              <a:t>The data reflects a single Geographic coordinate approximate to Manchester. The data needed preprocessing to properly establish this which will be talked about briefly later in the presentation</a:t>
            </a:r>
          </a:p>
          <a:p>
            <a:pPr marL="171450" indent="-171450">
              <a:buFontTx/>
              <a:buChar char="-"/>
            </a:pPr>
            <a:r>
              <a:rPr lang="en-GB"/>
              <a:t>The data covers many variables that represent temperature, precipitation, wind, solar and longwave radiation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610EB1-3E99-4FD8-BBF7-13E5B4BEDDFB}" type="slidenum">
              <a:rPr lang="en-GB" smtClean="0"/>
              <a:t>3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6026918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 will be discussing </a:t>
            </a:r>
            <a:r>
              <a:rPr lang="en-US" b="1"/>
              <a:t>correlation analysis</a:t>
            </a:r>
            <a:r>
              <a:rPr lang="en-US"/>
              <a:t> and how it helps us understand relationships between variables. We will explore distributions, correlation matrices, and linear regression models to analyze dependencies.</a:t>
            </a:r>
            <a:endParaRPr 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610EB1-3E99-4FD8-BBF7-13E5B4BEDDFB}" type="slidenum">
              <a:rPr lang="en-US" altLang="zh-CN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1421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we visualize the distribution of multiple variables using scatter plots.</a:t>
            </a:r>
            <a:endParaRPr lang="zh-CN" altLang="en-US"/>
          </a:p>
          <a:p>
            <a:r>
              <a:rPr lang="en-US"/>
              <a:t>The data exhibits positively skewed distributions</a:t>
            </a:r>
            <a:endParaRPr lang="en-US">
              <a:ea typeface="等线"/>
            </a:endParaRPr>
          </a:p>
          <a:p>
            <a:r>
              <a:rPr lang="en-US">
                <a:latin typeface="Calibri"/>
                <a:ea typeface="Calibri"/>
                <a:cs typeface="Calibri"/>
              </a:rPr>
              <a:t>The </a:t>
            </a:r>
            <a:r>
              <a:rPr lang="en-US" err="1">
                <a:latin typeface="Calibri"/>
                <a:ea typeface="Calibri"/>
                <a:cs typeface="Calibri"/>
              </a:rPr>
              <a:t>kernal</a:t>
            </a:r>
            <a:r>
              <a:rPr lang="en-US">
                <a:latin typeface="Calibri"/>
                <a:ea typeface="Calibri"/>
                <a:cs typeface="Calibri"/>
              </a:rPr>
              <a:t> density plots on the grid's diagonal look fair </a:t>
            </a:r>
            <a:r>
              <a:rPr lang="en-US"/>
              <a:t>unimodal, though temperature have a small ripple that one might take as evidence of </a:t>
            </a:r>
            <a:r>
              <a:rPr lang="en-US" err="1"/>
              <a:t>biomodality</a:t>
            </a:r>
            <a:r>
              <a:rPr lang="en-US"/>
              <a:t>.</a:t>
            </a:r>
          </a:p>
          <a:p>
            <a:r>
              <a:rPr lang="en-US"/>
              <a:t>There is a </a:t>
            </a:r>
            <a:r>
              <a:rPr lang="en-US" b="1"/>
              <a:t>positive correlation with temperature</a:t>
            </a:r>
            <a:r>
              <a:rPr lang="en-US"/>
              <a:t>, meaning some variables increase as temperature increases.</a:t>
            </a:r>
            <a:endParaRPr lang="en-US">
              <a:ea typeface="等线" panose="020F0502020204030204"/>
            </a:endParaRPr>
          </a:p>
          <a:p>
            <a:r>
              <a:rPr lang="en-US"/>
              <a:t>Humidity, in particular, appears to be a </a:t>
            </a:r>
            <a:r>
              <a:rPr lang="en-US" b="1"/>
              <a:t>potential linear predictor of temperature</a:t>
            </a:r>
            <a:r>
              <a:rPr lang="en-US"/>
              <a:t>, which we will analyze further.</a:t>
            </a:r>
            <a:endParaRPr lang="en-US">
              <a:ea typeface="等线" panose="020F0502020204030204"/>
            </a:endParaRPr>
          </a:p>
          <a:p>
            <a:endParaRPr lang="en-US">
              <a:latin typeface="等线"/>
              <a:ea typeface="等线"/>
              <a:cs typeface="Calibri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610EB1-3E99-4FD8-BBF7-13E5B4BEDDFB}" type="slidenum"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76584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EDC39D-FCC6-D228-0297-A8F9BED768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85800C29-DAC3-D10E-F522-E58818A05B1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938E2112-752A-EC8C-EBFE-C89D2C28BD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This correlation matrix helps us understand the strength and direction of relationships between variables.</a:t>
            </a:r>
            <a:endParaRPr lang="zh-CN" altLang="en-US"/>
          </a:p>
          <a:p>
            <a:pPr marL="171450" indent="-171450">
              <a:buFont typeface="Arial"/>
              <a:buChar char="•"/>
            </a:pPr>
            <a:r>
              <a:rPr lang="en-US"/>
              <a:t>We observe </a:t>
            </a:r>
            <a:r>
              <a:rPr lang="en-US" b="1"/>
              <a:t>positive correlations</a:t>
            </a:r>
            <a:r>
              <a:rPr lang="en-US"/>
              <a:t> between several variables.</a:t>
            </a:r>
            <a:endParaRPr lang="en-US">
              <a:ea typeface="等线"/>
            </a:endParaRPr>
          </a:p>
          <a:p>
            <a:pPr marL="171450" indent="-171450">
              <a:buFont typeface="Arial"/>
              <a:buChar char="•"/>
            </a:pPr>
            <a:r>
              <a:rPr lang="en-US"/>
              <a:t>Importantly, there is a </a:t>
            </a:r>
            <a:r>
              <a:rPr lang="en-US" b="1"/>
              <a:t>lack of strong negative correlations</a:t>
            </a:r>
            <a:r>
              <a:rPr lang="en-US"/>
              <a:t>, which means no significant inverse relationships exist.</a:t>
            </a:r>
            <a:br>
              <a:rPr lang="en-US">
                <a:cs typeface="+mn-lt"/>
              </a:rPr>
            </a:br>
            <a:r>
              <a:rPr lang="en-US"/>
              <a:t>This visualization helps us identify which factors might be useful for prediction.</a:t>
            </a:r>
            <a:endParaRPr lang="en-US">
              <a:ea typeface="等线"/>
            </a:endParaRPr>
          </a:p>
          <a:p>
            <a:endParaRPr lang="en-US">
              <a:latin typeface="Calibri"/>
              <a:ea typeface="Calibri"/>
              <a:cs typeface="Calibri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67216C5-A633-E31E-CABC-996EDDF1CF5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610EB1-3E99-4FD8-BBF7-13E5B4BEDDFB}" type="slidenum"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99447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等线"/>
              </a:rPr>
              <a:t>let's analyze the relationship between temperature and humidity using a </a:t>
            </a:r>
            <a:r>
              <a:rPr lang="en-US" altLang="zh-CN" b="1">
                <a:ea typeface="等线"/>
              </a:rPr>
              <a:t>simple linear regression model</a:t>
            </a:r>
            <a:r>
              <a:rPr lang="en-US" altLang="zh-CN">
                <a:ea typeface="等线"/>
              </a:rPr>
              <a:t>.</a:t>
            </a:r>
            <a:endParaRPr lang="zh-CN">
              <a:ea typeface="等线"/>
            </a:endParaRPr>
          </a:p>
          <a:p>
            <a:pPr marL="285750" indent="-285750">
              <a:buFont typeface="Arial"/>
              <a:buChar char="•"/>
            </a:pPr>
            <a:r>
              <a:rPr lang="en-US" altLang="zh-CN">
                <a:ea typeface="等线"/>
              </a:rPr>
              <a:t>The scatter plot shows a strong positive relationship.</a:t>
            </a:r>
            <a:endParaRPr lang="zh-CN">
              <a:ea typeface="等线"/>
            </a:endParaRPr>
          </a:p>
          <a:p>
            <a:pPr marL="285750" indent="-285750">
              <a:buFont typeface="Arial"/>
              <a:buChar char="•"/>
            </a:pPr>
            <a:r>
              <a:rPr lang="en-US" altLang="zh-CN">
                <a:ea typeface="等线"/>
              </a:rPr>
              <a:t>The regression equation suggests that humidity significantly influences temperature.</a:t>
            </a:r>
            <a:endParaRPr lang="zh-CN">
              <a:ea typeface="等线"/>
            </a:endParaRPr>
          </a:p>
          <a:p>
            <a:pPr marL="285750" indent="-285750">
              <a:buFont typeface="Arial"/>
              <a:buChar char="•"/>
            </a:pPr>
            <a:r>
              <a:rPr lang="en-US" altLang="zh-CN">
                <a:ea typeface="等线"/>
              </a:rPr>
              <a:t>The </a:t>
            </a:r>
            <a:r>
              <a:rPr lang="en-US" altLang="zh-CN" b="1">
                <a:ea typeface="等线"/>
              </a:rPr>
              <a:t>R-squared value is 0.768</a:t>
            </a:r>
            <a:r>
              <a:rPr lang="en-US" altLang="zh-CN">
                <a:ea typeface="等线"/>
              </a:rPr>
              <a:t>, indicating that humidity explains about </a:t>
            </a:r>
            <a:r>
              <a:rPr lang="en-US" altLang="zh-CN" b="1">
                <a:ea typeface="等线"/>
              </a:rPr>
              <a:t>76.8%</a:t>
            </a:r>
            <a:r>
              <a:rPr lang="en-US" altLang="zh-CN">
                <a:ea typeface="等线"/>
              </a:rPr>
              <a:t> of the variation in temperature.</a:t>
            </a:r>
            <a:endParaRPr lang="zh-CN">
              <a:ea typeface="等线"/>
            </a:endParaRPr>
          </a:p>
          <a:p>
            <a:endParaRPr lang="en-US" altLang="zh-CN">
              <a:latin typeface="Calibri"/>
              <a:ea typeface="Calibri"/>
              <a:cs typeface="Calibri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610EB1-3E99-4FD8-BBF7-13E5B4BEDDFB}" type="slidenum">
              <a:rPr lang="en-US" altLang="zh-CN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43058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等线"/>
              </a:rPr>
              <a:t>Similarly, we examine the relationship between temperature and shortwave radiation.</a:t>
            </a:r>
            <a:endParaRPr lang="zh-CN">
              <a:ea typeface="等线"/>
            </a:endParaRPr>
          </a:p>
          <a:p>
            <a:r>
              <a:rPr lang="en-US" altLang="zh-CN">
                <a:ea typeface="等线"/>
              </a:rPr>
              <a:t>The scatter plot again shows a positive trend, but the relationship is weaker.</a:t>
            </a:r>
            <a:endParaRPr lang="zh-CN">
              <a:ea typeface="等线"/>
            </a:endParaRPr>
          </a:p>
          <a:p>
            <a:r>
              <a:rPr lang="en-US" altLang="zh-CN">
                <a:ea typeface="等线"/>
              </a:rPr>
              <a:t>The R-squared value is 0.367, meaning shortwave radiation explains only 36.7% of the temperature variation.</a:t>
            </a:r>
            <a:endParaRPr lang="zh-CN">
              <a:ea typeface="等线"/>
            </a:endParaRPr>
          </a:p>
          <a:p>
            <a:r>
              <a:rPr lang="en-US" altLang="zh-CN">
                <a:ea typeface="等线"/>
              </a:rPr>
              <a:t>This suggests that while radiation is a factor, it is not as strong a predictor as humidity.</a:t>
            </a:r>
            <a:endParaRPr lang="zh-CN">
              <a:ea typeface="等线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610EB1-3E99-4FD8-BBF7-13E5B4BEDDFB}" type="slidenum">
              <a:rPr lang="en-US" altLang="zh-CN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36986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等线"/>
              </a:rPr>
              <a:t>To improve our model, we now consider </a:t>
            </a:r>
            <a:r>
              <a:rPr lang="en-US" altLang="zh-CN" b="1">
                <a:ea typeface="等线"/>
              </a:rPr>
              <a:t>multiple variables</a:t>
            </a:r>
            <a:r>
              <a:rPr lang="en-US" altLang="zh-CN">
                <a:ea typeface="等线"/>
              </a:rPr>
              <a:t> in a </a:t>
            </a:r>
            <a:r>
              <a:rPr lang="en-US" altLang="zh-CN" b="1">
                <a:ea typeface="等线"/>
              </a:rPr>
              <a:t>multivariate linear regression</a:t>
            </a:r>
            <a:r>
              <a:rPr lang="en-US" altLang="zh-CN">
                <a:ea typeface="等线"/>
              </a:rPr>
              <a:t>.</a:t>
            </a:r>
            <a:endParaRPr lang="zh-CN">
              <a:ea typeface="等线"/>
            </a:endParaRPr>
          </a:p>
          <a:p>
            <a:pPr marL="285750" indent="-285750">
              <a:buFont typeface="Arial"/>
              <a:buChar char="•"/>
            </a:pPr>
            <a:r>
              <a:rPr lang="en-US" altLang="zh-CN">
                <a:ea typeface="等线"/>
              </a:rPr>
              <a:t>The model has a </a:t>
            </a:r>
            <a:r>
              <a:rPr lang="en-US" altLang="zh-CN" b="1">
                <a:ea typeface="等线"/>
              </a:rPr>
              <a:t>high explained variance (93%)</a:t>
            </a:r>
            <a:r>
              <a:rPr lang="en-US" altLang="zh-CN">
                <a:ea typeface="等线"/>
              </a:rPr>
              <a:t>, meaning it captures most of the variability in temperature.</a:t>
            </a:r>
            <a:endParaRPr lang="zh-CN">
              <a:ea typeface="等线"/>
            </a:endParaRPr>
          </a:p>
          <a:p>
            <a:pPr marL="285750" indent="-285750">
              <a:buFont typeface="Arial"/>
              <a:buChar char="•"/>
            </a:pPr>
            <a:r>
              <a:rPr lang="en-US" altLang="zh-CN" b="1">
                <a:ea typeface="等线"/>
              </a:rPr>
              <a:t>Low multicollinearity</a:t>
            </a:r>
            <a:r>
              <a:rPr lang="en-US" altLang="zh-CN">
                <a:ea typeface="等线"/>
              </a:rPr>
              <a:t> is observed, with Variance Inflation Factor (VIF) values close to 1.</a:t>
            </a:r>
            <a:endParaRPr lang="zh-CN">
              <a:ea typeface="等线"/>
            </a:endParaRPr>
          </a:p>
          <a:p>
            <a:pPr marL="285750" indent="-285750">
              <a:buFont typeface="Arial"/>
              <a:buChar char="•"/>
            </a:pPr>
            <a:r>
              <a:rPr lang="en-US" altLang="zh-CN">
                <a:ea typeface="等线"/>
              </a:rPr>
              <a:t>This indicates that the predictors are independent and useful for prediction.</a:t>
            </a:r>
            <a:endParaRPr lang="zh-CN">
              <a:ea typeface="等线"/>
            </a:endParaRPr>
          </a:p>
          <a:p>
            <a:pPr marL="285750" indent="-285750">
              <a:buFont typeface="Arial"/>
              <a:buChar char="•"/>
            </a:pPr>
            <a:r>
              <a:rPr lang="en-US" altLang="zh-CN">
                <a:ea typeface="等线"/>
              </a:rPr>
              <a:t>Further exploration could include </a:t>
            </a:r>
            <a:r>
              <a:rPr lang="en-US" altLang="zh-CN" b="1">
                <a:ea typeface="等线"/>
              </a:rPr>
              <a:t>additional variables</a:t>
            </a:r>
            <a:r>
              <a:rPr lang="en-US" altLang="zh-CN">
                <a:ea typeface="等线"/>
              </a:rPr>
              <a:t> or </a:t>
            </a:r>
            <a:r>
              <a:rPr lang="en-US" altLang="zh-CN" b="1">
                <a:ea typeface="等线"/>
              </a:rPr>
              <a:t>time-series analysis</a:t>
            </a:r>
            <a:r>
              <a:rPr lang="en-US" altLang="zh-CN">
                <a:ea typeface="等线"/>
              </a:rPr>
              <a:t>.</a:t>
            </a:r>
            <a:endParaRPr lang="zh-CN">
              <a:ea typeface="等线"/>
            </a:endParaRPr>
          </a:p>
          <a:p>
            <a:endParaRPr lang="en-US" altLang="zh-CN">
              <a:latin typeface="Calibri"/>
              <a:ea typeface="Calibri"/>
              <a:cs typeface="Calibri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610EB1-3E99-4FD8-BBF7-13E5B4BEDDFB}" type="slidenum">
              <a:rPr lang="en-US" altLang="zh-CN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7635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58E14-23EC-4C25-974C-48FA839886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3" cy="507422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9FEDD4-20A1-49F6-9E3E-0B26B426BB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2167" y="3602038"/>
            <a:ext cx="5021183" cy="2244580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0A32F-E6F3-4C2E-B9E3-E47868E42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1A759-BFF8-4B5B-9ECE-D93AC303B331}" type="datetime1">
              <a:rPr lang="en-US" smtClean="0"/>
              <a:t>2/19/2025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06724-A87A-4231-BFD9-277482AF7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0D1AF-36B8-4BB8-BD6A-71194F7BC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FF94B3-6D3E-44FE-BB02-A9027C000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848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F6B8E-1D8E-4105-9BBB-D53AD24B7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825530-6629-4FEA-9670-EB21A2F5BA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64C7A-A73F-46F5-BC33-696671DAE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DF398-5DA3-4937-BE3F-7CA1B9158252}" type="datetime1">
              <a:rPr lang="en-US" smtClean="0"/>
              <a:t>2/19/2025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B3CC0-B649-4509-A4B6-DF9D20EFA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ECCCA-3F2A-46F3-BF45-7C862FF1D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9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50133B-2446-4168-AA17-6538910668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62168" y="996791"/>
            <a:ext cx="5011962" cy="495692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06A9AD-2756-4C51-A958-6756301EB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7870" y="996791"/>
            <a:ext cx="5021183" cy="49569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2995D-CCEA-43AF-973B-8B6B56A56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91ED9-F929-4A92-90F9-3C9C84ABBE83}" type="datetime1">
              <a:rPr lang="en-US" smtClean="0"/>
              <a:t>2/19/2025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029CF-BA62-4CCD-956E-FFA0B37B8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E0B3D-96AB-41B3-ABDD-5B0DE863D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18136A-0796-46EB-89BB-4C73C0258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502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63D8A-C68D-4CF9-9D15-3E09BCC09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4D94C-E537-4FF3-AAF8-A85F05C31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4B1D4-6731-4993-8609-16C1D3327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AB316-A2E6-49F2-825C-64AA951E4184}" type="datetime1">
              <a:rPr lang="en-US" smtClean="0"/>
              <a:t>2/19/2025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B7BBD-CEEB-4256-84B2-6D907E118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2A8B7-F430-4F4A-BB63-481F51E58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399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BAC1C-A332-4BA5-8C9C-FE0396C81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056" cy="4870974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D8D137-710E-4125-B5E9-F63E7F1C9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7" y="3566639"/>
            <a:ext cx="5021183" cy="2279979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480C5-E9A6-425E-B050-03E444BE9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9748B-ADD6-4C5A-8C2A-A39721276E74}" type="datetime1">
              <a:rPr lang="en-US" smtClean="0"/>
              <a:t>2/19/2025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B4831-6C0B-4E0B-A341-91E4C5D36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11EE6-252D-46DD-94DF-C42657EF2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184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04B06-C54A-4B7B-B6D1-436428EAF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52076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23919-9A2F-4D97-8F31-6E35BD5975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63049" y="969264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8DA345-F684-4BAA-A22C-E725B3A603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63049" y="3621849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399C52-9753-45D8-9646-CF31BB015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1FB0F-3C5C-4949-B933-9C7E511ED094}" type="datetime1">
              <a:rPr lang="en-US" smtClean="0"/>
              <a:t>2/19/2025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F95E57-622C-4199-940E-F5462E1AC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B7592-00E8-41EF-B749-2A5EA8E46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651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2291277-967B-4176-B40B-9EC360626994}"/>
              </a:ext>
            </a:extLst>
          </p:cNvPr>
          <p:cNvSpPr/>
          <p:nvPr/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B11C00-F7CB-4484-807A-D12745CD3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8119"/>
            <a:ext cx="11165481" cy="107305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AAA6E-E243-48B3-9585-3C1420B3E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7870" y="2178908"/>
            <a:ext cx="5020056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D01B8-0F2E-41A4-B21C-334393F6A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7870" y="2876085"/>
            <a:ext cx="5020056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89B23F-3E60-415A-9CE7-0928B5CFB2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168" y="2178908"/>
            <a:ext cx="5021182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223446-0CDC-402B-8D71-D9D29F6DFF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168" y="2876085"/>
            <a:ext cx="5021182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2B77D3-C6EC-4FFD-9E10-24E1AC5420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7870" y="6420414"/>
            <a:ext cx="2743200" cy="365125"/>
          </a:xfrm>
        </p:spPr>
        <p:txBody>
          <a:bodyPr/>
          <a:lstStyle/>
          <a:p>
            <a:fld id="{C2F01D58-E949-4BCB-829A-BBF80E38D59C}" type="datetime1">
              <a:rPr lang="en-US" smtClean="0"/>
              <a:t>2/19/2025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9DF31B-BD07-4DC2-95C2-B77E51AAE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54CE5A-3A0A-4AAB-81D2-F1C20636E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461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216B8-52AB-412B-BBE7-B6BE698FA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F779C3-9D19-467E-A5D2-0920834DA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0A846-0DA4-4D92-9BF1-DE8C52C1F4DF}" type="datetime1">
              <a:rPr lang="en-US" smtClean="0"/>
              <a:t>2/19/2025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72BB4-C8D8-4F74-9677-5AC979932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6B49B8-779F-4492-ABD9-96F0D042A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718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B976BF-9339-48D6-881A-280D15492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12331-4A9C-472F-A7FA-968157338839}" type="datetime1">
              <a:rPr lang="en-US" smtClean="0"/>
              <a:t>2/19/2025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77605-C9C8-432E-9662-D7D410B15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2432B6-4A12-46EF-98A7-B5D50BD51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621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F191C-AF68-4230-A7B2-F8F07B486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F9F11-5FCF-4D7E-BA51-38CB84277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3182" y="987423"/>
            <a:ext cx="502094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3B519B-06C0-41BC-95FB-FB1FE4363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61038"/>
            <a:ext cx="5020948" cy="2507949"/>
          </a:xfrm>
        </p:spPr>
        <p:txBody>
          <a:bodyPr>
            <a:normAutofit/>
          </a:bodyPr>
          <a:lstStyle>
            <a:lvl1pPr marL="0" indent="0">
              <a:buNone/>
              <a:defRPr sz="24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B8B70C-015C-4832-AFF6-D033E0227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97F3D-ED52-43FD-A26D-318B71534485}" type="datetime1">
              <a:rPr lang="en-US" smtClean="0"/>
              <a:t>2/19/2025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F1A6FB-8C14-46D1-90A5-0FF11DE78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2C585-6FA1-4E94-9C1C-A1DEDE551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304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98B43-D1CE-43F4-A367-EF1FE9688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B73978-8CDF-4C0E-ABA1-7291A03473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62168" y="987425"/>
            <a:ext cx="5027005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BECC62-ED45-451E-BEC5-A03C6A554D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40442"/>
            <a:ext cx="5020948" cy="2528545"/>
          </a:xfrm>
        </p:spPr>
        <p:txBody>
          <a:bodyPr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1A7A86-B983-4315-9312-936B4FCF7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91FA4-6264-4BB8-B3B5-77711EED2D82}" type="datetime1">
              <a:rPr lang="en-US" smtClean="0"/>
              <a:t>2/19/2025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2E88C0-25A5-46F9-AB35-EAD50E6B9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0F9EA8-45AD-478E-8606-9328245B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774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61AD20-E240-4E6F-AF91-689F7AEEE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E78801-35D1-4C19-BC2B-EAC7EE917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8" y="969264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82A45-C5B9-4575-8E28-A35767B4D7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17870" y="642041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E7F6A1D9-D323-4F4E-8655-25E2D32CE742}" type="datetime1">
              <a:rPr lang="en-US" smtClean="0"/>
              <a:t>2/19/2025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D0933-AA03-4018-8E37-004CFB9F61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7870" y="9771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F282A-DF4A-4A2D-9672-8F0F770A3F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4317" y="6420414"/>
            <a:ext cx="6379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FDF98CC-160E-494C-8C3C-8CDC5FA257D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E57300-C7FF-4578-99A0-42B0295B123C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8F8250-7A81-4A19-87AD-FFB2CE4E39A5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9F38FC-2DEA-2647-C409-EF75720C1017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032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17" r:id="rId6"/>
    <p:sldLayoutId id="2147483713" r:id="rId7"/>
    <p:sldLayoutId id="2147483714" r:id="rId8"/>
    <p:sldLayoutId id="2147483715" r:id="rId9"/>
    <p:sldLayoutId id="2147483716" r:id="rId10"/>
    <p:sldLayoutId id="2147483718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ADE57300-C7FF-4578-99A0-42B0295B1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B8F8250-7A81-4A19-87AD-FFB2CE4E39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99F38FC-2DEA-2647-C409-EF75720C1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6D16C4DE-5FF1-8D34-BBA1-FC43F3155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>
              <a:solidFill>
                <a:prstClr val="white"/>
              </a:solidFill>
              <a:latin typeface="Bierstadt"/>
            </a:endParaRPr>
          </a:p>
        </p:txBody>
      </p:sp>
      <p:pic>
        <p:nvPicPr>
          <p:cNvPr id="4" name="Picture 3" descr="A web of dots connected">
            <a:extLst>
              <a:ext uri="{FF2B5EF4-FFF2-40B4-BE49-F238E27FC236}">
                <a16:creationId xmlns:a16="http://schemas.microsoft.com/office/drawing/2014/main" id="{D799CE44-B174-2396-7C2B-74224367DB7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5677" r="1" b="15679"/>
          <a:stretch/>
        </p:blipFill>
        <p:spPr>
          <a:xfrm>
            <a:off x="517871" y="2921001"/>
            <a:ext cx="11149534" cy="342493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7DB76AB-70D3-923C-27FB-9188B02978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8" y="976161"/>
            <a:ext cx="6138569" cy="1687792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3700"/>
              <a:t>EART60702 Earth &amp; Environmental Data Science </a:t>
            </a:r>
            <a:br>
              <a:rPr lang="en-US" sz="3700"/>
            </a:br>
            <a:r>
              <a:rPr lang="en-US" sz="3700"/>
              <a:t>Project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ABF39E-98C9-6A40-E3D8-B7B3663E69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93001" y="866072"/>
            <a:ext cx="4372809" cy="162763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800"/>
              <a:t>Madeleine Carnell</a:t>
            </a:r>
          </a:p>
          <a:p>
            <a:r>
              <a:rPr lang="en-US" sz="1800"/>
              <a:t>Chenyu Ma</a:t>
            </a:r>
          </a:p>
          <a:p>
            <a:r>
              <a:rPr lang="en-US" sz="1800"/>
              <a:t>Cameron Meekums-Spence</a:t>
            </a:r>
          </a:p>
          <a:p>
            <a:r>
              <a:rPr lang="en-US" sz="1800" err="1"/>
              <a:t>Wanglu</a:t>
            </a:r>
            <a:r>
              <a:rPr lang="en-US" sz="1800"/>
              <a:t> Yu</a:t>
            </a: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B6914053-73D7-E377-E88C-94E35AAD48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5837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7D777D3-74E4-9ACB-FD65-6C8DC91D80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6C2C54B-847B-95AD-52E3-604F0289F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E84C75-EACA-FB98-FDAA-144DBD7EBD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4D32F2A-6436-C446-616F-6468D318AE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40EA12CB-21D3-8BB3-9383-1448D5C93E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>
              <a:solidFill>
                <a:prstClr val="white"/>
              </a:solidFill>
              <a:latin typeface="Bierstadt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D28BF51-0D0E-53ED-92B9-A88173300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图片 2" descr="图表, 折线图, 散点图&#10;&#10;AI 生成的内容可能不正确。">
            <a:extLst>
              <a:ext uri="{FF2B5EF4-FFF2-40B4-BE49-F238E27FC236}">
                <a16:creationId xmlns:a16="http://schemas.microsoft.com/office/drawing/2014/main" id="{AE6ECBE5-198F-1853-AD53-589E3EC067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9" y="1716936"/>
            <a:ext cx="5753747" cy="3825498"/>
          </a:xfrm>
          <a:prstGeom prst="rect">
            <a:avLst/>
          </a:prstGeom>
        </p:spPr>
      </p:pic>
      <p:pic>
        <p:nvPicPr>
          <p:cNvPr id="10" name="图片 9" descr="表格&#10;&#10;AI 生成的内容可能不正确。">
            <a:extLst>
              <a:ext uri="{FF2B5EF4-FFF2-40B4-BE49-F238E27FC236}">
                <a16:creationId xmlns:a16="http://schemas.microsoft.com/office/drawing/2014/main" id="{6625AD47-AFE5-F191-7DBD-6E699EB2C2C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65" t="-136" r="2049" b="-347"/>
          <a:stretch/>
        </p:blipFill>
        <p:spPr>
          <a:xfrm>
            <a:off x="6011779" y="1714032"/>
            <a:ext cx="6177948" cy="3747800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631D7D0-2E31-2E3D-EE46-0607DF9B84D8}"/>
              </a:ext>
            </a:extLst>
          </p:cNvPr>
          <p:cNvSpPr txBox="1">
            <a:spLocks/>
          </p:cNvSpPr>
          <p:nvPr/>
        </p:nvSpPr>
        <p:spPr>
          <a:xfrm>
            <a:off x="242085" y="380024"/>
            <a:ext cx="8077974" cy="1330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b="1" i="0">
                <a:ea typeface="+mn-lt"/>
                <a:cs typeface="+mn-lt"/>
              </a:rPr>
              <a:t>Linear regression of temperature and humidity</a:t>
            </a:r>
            <a:endParaRPr lang="zh-CN" b="1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000D50A-52B9-9E2D-E970-13506E8E3717}"/>
              </a:ext>
            </a:extLst>
          </p:cNvPr>
          <p:cNvSpPr txBox="1"/>
          <p:nvPr/>
        </p:nvSpPr>
        <p:spPr>
          <a:xfrm>
            <a:off x="1043554" y="5641383"/>
            <a:ext cx="368601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CN" i="1"/>
              <a:t>Figure.  Scatter plot of </a:t>
            </a:r>
            <a:r>
              <a:rPr lang="en-US" i="1">
                <a:ea typeface="+mn-lt"/>
                <a:cs typeface="+mn-lt"/>
              </a:rPr>
              <a:t>temperature and humidity</a:t>
            </a:r>
            <a:endParaRPr lang="en-US" altLang="zh-CN" i="1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B30E85E-18E8-BF78-460B-0AFEBAA21832}"/>
              </a:ext>
            </a:extLst>
          </p:cNvPr>
          <p:cNvSpPr txBox="1"/>
          <p:nvPr/>
        </p:nvSpPr>
        <p:spPr>
          <a:xfrm>
            <a:off x="7410773" y="5641382"/>
            <a:ext cx="368601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CN" i="1"/>
              <a:t>Table.  Results of OLS Regression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8D8366B-AE28-BAEB-2E5F-09F8F0AF26E7}"/>
              </a:ext>
            </a:extLst>
          </p:cNvPr>
          <p:cNvSpPr/>
          <p:nvPr/>
        </p:nvSpPr>
        <p:spPr>
          <a:xfrm>
            <a:off x="8804563" y="2085109"/>
            <a:ext cx="2867890" cy="3983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89093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A173469-47C7-265E-A3AB-B09BF32916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58CDD63B-F706-03EC-0438-62FF9EC530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4E51423-00C0-AB3F-339E-D6101E6A36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DFD1BF0-900F-0C8D-EDC2-755A2176A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3A52E946-326E-B287-D43F-4C344F28DC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>
              <a:solidFill>
                <a:prstClr val="white"/>
              </a:solidFill>
              <a:latin typeface="Bierstadt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E4335DA-8790-3FEF-A334-C88D80EDDC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09161E00-50C7-AC13-F788-A6A4C72CE957}"/>
              </a:ext>
            </a:extLst>
          </p:cNvPr>
          <p:cNvSpPr txBox="1">
            <a:spLocks/>
          </p:cNvSpPr>
          <p:nvPr/>
        </p:nvSpPr>
        <p:spPr>
          <a:xfrm>
            <a:off x="242085" y="380024"/>
            <a:ext cx="9871604" cy="1330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b="1" i="0">
                <a:ea typeface="+mn-lt"/>
                <a:cs typeface="+mn-lt"/>
              </a:rPr>
              <a:t>Linear regression of temperature and shortwave radiation</a:t>
            </a:r>
            <a:endParaRPr lang="en-GB" altLang="zh-CN" sz="2800" b="1" i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6E9193E-BA3E-A1D5-E3EF-9E52C1844248}"/>
              </a:ext>
            </a:extLst>
          </p:cNvPr>
          <p:cNvSpPr txBox="1"/>
          <p:nvPr/>
        </p:nvSpPr>
        <p:spPr>
          <a:xfrm>
            <a:off x="717692" y="5682513"/>
            <a:ext cx="433356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CN" i="1"/>
              <a:t>Figure.  Scatter plot of </a:t>
            </a:r>
            <a:r>
              <a:rPr lang="en-US" i="1">
                <a:ea typeface="+mn-lt"/>
                <a:cs typeface="+mn-lt"/>
              </a:rPr>
              <a:t>temperature and shortwave radiation</a:t>
            </a:r>
            <a:endParaRPr lang="en-US" altLang="zh-CN" i="1" err="1"/>
          </a:p>
        </p:txBody>
      </p:sp>
      <p:pic>
        <p:nvPicPr>
          <p:cNvPr id="7" name="图片 6" descr="图表, 折线图&#10;&#10;AI 生成的内容可能不正确。">
            <a:extLst>
              <a:ext uri="{FF2B5EF4-FFF2-40B4-BE49-F238E27FC236}">
                <a16:creationId xmlns:a16="http://schemas.microsoft.com/office/drawing/2014/main" id="{C61090A4-357C-B1AE-6A72-12F3D0DC2C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77" y="1716331"/>
            <a:ext cx="5562600" cy="3648075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59CB5A35-AB89-A58E-430B-FBDE719C90B7}"/>
              </a:ext>
            </a:extLst>
          </p:cNvPr>
          <p:cNvSpPr txBox="1"/>
          <p:nvPr/>
        </p:nvSpPr>
        <p:spPr>
          <a:xfrm>
            <a:off x="7410773" y="5641382"/>
            <a:ext cx="368601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CN" i="1"/>
              <a:t>Table.  Results of OLS Regression</a:t>
            </a:r>
          </a:p>
        </p:txBody>
      </p:sp>
      <p:pic>
        <p:nvPicPr>
          <p:cNvPr id="12" name="图片 11" descr="表格&#10;&#10;AI 生成的内容可能不正确。">
            <a:extLst>
              <a:ext uri="{FF2B5EF4-FFF2-40B4-BE49-F238E27FC236}">
                <a16:creationId xmlns:a16="http://schemas.microsoft.com/office/drawing/2014/main" id="{20DC83B9-DA90-98D2-F85E-0C66EB236E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6354" y="2011241"/>
            <a:ext cx="6190488" cy="3374781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A769E7DC-66EC-074A-5142-FAF7702C4388}"/>
              </a:ext>
            </a:extLst>
          </p:cNvPr>
          <p:cNvSpPr/>
          <p:nvPr/>
        </p:nvSpPr>
        <p:spPr>
          <a:xfrm>
            <a:off x="8388927" y="2251363"/>
            <a:ext cx="2867890" cy="3983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85455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5807FAD-07BE-91DA-F7F3-55B67A6E3F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ADE57300-C7FF-4578-99A0-42B0295B1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B8F8250-7A81-4A19-87AD-FFB2CE4E39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99F38FC-2DEA-2647-C409-EF75720C1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34C0330F-1D4F-4552-B799-615DD237B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pic>
        <p:nvPicPr>
          <p:cNvPr id="4" name="图片 3" descr="图表, 散点图&#10;&#10;AI 生成的内容可能不正确。">
            <a:extLst>
              <a:ext uri="{FF2B5EF4-FFF2-40B4-BE49-F238E27FC236}">
                <a16:creationId xmlns:a16="http://schemas.microsoft.com/office/drawing/2014/main" id="{B4579C50-F8A8-5953-DF8D-6765B335DCB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1401" b="84"/>
          <a:stretch/>
        </p:blipFill>
        <p:spPr>
          <a:xfrm>
            <a:off x="5958018" y="508090"/>
            <a:ext cx="5649563" cy="5841885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D7AF3AA-F9DA-E902-160F-FAC92DAD3D76}"/>
              </a:ext>
            </a:extLst>
          </p:cNvPr>
          <p:cNvSpPr txBox="1">
            <a:spLocks/>
          </p:cNvSpPr>
          <p:nvPr/>
        </p:nvSpPr>
        <p:spPr>
          <a:xfrm>
            <a:off x="517871" y="976160"/>
            <a:ext cx="4798200" cy="14630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defPPr>
              <a:defRPr lang="en-US"/>
            </a:defPPr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400" b="1" i="0">
                <a:latin typeface="+mj-lt"/>
                <a:ea typeface="+mj-ea"/>
                <a:cs typeface="+mj-cs"/>
              </a:rPr>
              <a:t>Multivariate Linear Regression</a:t>
            </a:r>
            <a:endParaRPr lang="en-US" altLang="zh-CN" sz="4400" b="1">
              <a:latin typeface="+mj-lt"/>
              <a:ea typeface="+mj-ea"/>
              <a:cs typeface="+mj-cs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DBD94C0-791C-DFF8-57F5-FE414EE89896}"/>
              </a:ext>
            </a:extLst>
          </p:cNvPr>
          <p:cNvSpPr txBox="1">
            <a:spLocks/>
          </p:cNvSpPr>
          <p:nvPr/>
        </p:nvSpPr>
        <p:spPr>
          <a:xfrm>
            <a:off x="517871" y="2578608"/>
            <a:ext cx="4672966" cy="3767328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000" b="1" i="0"/>
              <a:t>High Explained Variance</a:t>
            </a:r>
          </a:p>
          <a:p>
            <a:pPr>
              <a:lnSpc>
                <a:spcPct val="110000"/>
              </a:lnSpc>
            </a:pPr>
            <a:r>
              <a:rPr lang="en-US" sz="1800" i="0"/>
              <a:t>The model can account for approximately 93% of the variation in temperature, indicating a strong fit.</a:t>
            </a: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000" b="1" i="0"/>
              <a:t>Low </a:t>
            </a:r>
            <a:r>
              <a:rPr lang="en-US" sz="2000" b="1" i="0" err="1"/>
              <a:t>Multicolinearity</a:t>
            </a:r>
          </a:p>
          <a:p>
            <a:pPr>
              <a:lnSpc>
                <a:spcPct val="110000"/>
              </a:lnSpc>
            </a:pPr>
            <a:r>
              <a:rPr lang="en-US" sz="1800" b="1" i="0"/>
              <a:t>VIF</a:t>
            </a:r>
            <a:r>
              <a:rPr lang="en-US" sz="1800" i="0"/>
              <a:t> values are all close to 1, suggesting that multicollinearity among predictors is minimal.</a:t>
            </a: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000" b="1" i="0"/>
              <a:t>Further Exploration</a:t>
            </a:r>
          </a:p>
          <a:p>
            <a:pPr>
              <a:lnSpc>
                <a:spcPct val="110000"/>
              </a:lnSpc>
            </a:pPr>
            <a:r>
              <a:rPr lang="en-US" sz="1800" i="0"/>
              <a:t>More variables, Time series features...</a:t>
            </a:r>
          </a:p>
          <a:p>
            <a:pPr>
              <a:lnSpc>
                <a:spcPct val="110000"/>
              </a:lnSpc>
            </a:pPr>
            <a:endParaRPr lang="en-US" sz="1800" i="0"/>
          </a:p>
          <a:p>
            <a:pPr>
              <a:lnSpc>
                <a:spcPct val="110000"/>
              </a:lnSpc>
            </a:pPr>
            <a:endParaRPr lang="en-US" sz="1800" i="0"/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sz="180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2BE0106-0C20-465B-A1BE-0BAC2737B1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1" y="508090"/>
            <a:ext cx="4672966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EB53768-F858-D8AC-6718-D3681F271733}"/>
              </a:ext>
            </a:extLst>
          </p:cNvPr>
          <p:cNvSpPr txBox="1"/>
          <p:nvPr/>
        </p:nvSpPr>
        <p:spPr>
          <a:xfrm rot="16500000">
            <a:off x="10943723" y="3048697"/>
            <a:ext cx="1513974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CN" sz="1400">
                <a:ea typeface="+mn-lt"/>
                <a:cs typeface="+mn-lt"/>
              </a:rPr>
              <a:t>Temp_Avg_C</a:t>
            </a:r>
            <a:endParaRPr lang="zh-CN" sz="1400"/>
          </a:p>
        </p:txBody>
      </p:sp>
    </p:spTree>
    <p:extLst>
      <p:ext uri="{BB962C8B-B14F-4D97-AF65-F5344CB8AC3E}">
        <p14:creationId xmlns:p14="http://schemas.microsoft.com/office/powerpoint/2010/main" val="23089488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065D9BE-A58D-6E8A-D4A2-5056F3C5E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6049B-8D78-CFB1-C31A-1C0F2195B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6160"/>
            <a:ext cx="6267414" cy="1463040"/>
          </a:xfrm>
        </p:spPr>
        <p:txBody>
          <a:bodyPr>
            <a:normAutofit/>
          </a:bodyPr>
          <a:lstStyle/>
          <a:p>
            <a:r>
              <a:rPr lang="en-GB" sz="440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44DCF-14A5-DCC3-6A47-1F771410F6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08" y="1882608"/>
            <a:ext cx="4191414" cy="376732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457200" indent="-457200">
              <a:buChar char="•"/>
            </a:pPr>
            <a:r>
              <a:rPr lang="en-GB">
                <a:latin typeface="Bierstadt"/>
                <a:cs typeface="Arial"/>
              </a:rPr>
              <a:t>Temperature is the highest correlating factor with respect to several variables</a:t>
            </a:r>
          </a:p>
          <a:p>
            <a:pPr marL="457200" indent="-457200">
              <a:buChar char="•"/>
            </a:pPr>
            <a:r>
              <a:rPr lang="en-GB">
                <a:latin typeface="Bierstadt"/>
                <a:cs typeface="Arial"/>
              </a:rPr>
              <a:t>Humidity and Shortwave Radiation may affect Temperature</a:t>
            </a:r>
            <a:endParaRPr lang="en-US">
              <a:latin typeface="Bierstadt"/>
            </a:endParaRPr>
          </a:p>
          <a:p>
            <a:pPr marL="457200" indent="-457200">
              <a:buChar char="•"/>
            </a:pPr>
            <a:r>
              <a:rPr lang="en-GB">
                <a:latin typeface="Bierstadt"/>
                <a:cs typeface="Arial"/>
              </a:rPr>
              <a:t>Temperature projected to increase approximately 3 degrees Celsius on average between 2006-2080</a:t>
            </a:r>
          </a:p>
          <a:p>
            <a:pPr marL="457200" indent="-457200">
              <a:buChar char="•"/>
            </a:pPr>
            <a:r>
              <a:rPr lang="en-GB">
                <a:latin typeface="Bierstadt"/>
                <a:cs typeface="Arial"/>
              </a:rPr>
              <a:t>More extreme weather events over time</a:t>
            </a:r>
          </a:p>
          <a:p>
            <a:endParaRPr lang="en-GB" b="1">
              <a:latin typeface="Arial"/>
              <a:cs typeface="Arial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45E793-BC99-8991-71CD-53FFBB6A8F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11156260" cy="149279"/>
          </a:xfrm>
          <a:custGeom>
            <a:avLst/>
            <a:gdLst>
              <a:gd name="connsiteX0" fmla="*/ 0 w 11156260"/>
              <a:gd name="connsiteY0" fmla="*/ 0 h 149279"/>
              <a:gd name="connsiteX1" fmla="*/ 11156260 w 11156260"/>
              <a:gd name="connsiteY1" fmla="*/ 0 h 149279"/>
              <a:gd name="connsiteX2" fmla="*/ 11156260 w 11156260"/>
              <a:gd name="connsiteY2" fmla="*/ 149279 h 149279"/>
              <a:gd name="connsiteX3" fmla="*/ 0 w 11156260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156260" h="149279">
                <a:moveTo>
                  <a:pt x="0" y="0"/>
                </a:moveTo>
                <a:lnTo>
                  <a:pt x="11156260" y="0"/>
                </a:lnTo>
                <a:lnTo>
                  <a:pt x="11156260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A graph with a red line and blue dots&#10;&#10;AI-generated content may be incorrect.">
            <a:extLst>
              <a:ext uri="{FF2B5EF4-FFF2-40B4-BE49-F238E27FC236}">
                <a16:creationId xmlns:a16="http://schemas.microsoft.com/office/drawing/2014/main" id="{F50B2218-0B1D-C44D-E6BE-5380780457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7975" y="1884862"/>
            <a:ext cx="7276050" cy="401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7049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C8B66-317A-167C-4CD0-AC51CDBC7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68111"/>
            <a:ext cx="5021182" cy="761836"/>
          </a:xfrm>
        </p:spPr>
        <p:txBody>
          <a:bodyPr>
            <a:normAutofit fontScale="90000"/>
          </a:bodyPr>
          <a:lstStyle/>
          <a:p>
            <a:r>
              <a:rPr lang="en-US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82C90B-A9BE-743E-B185-AE3127317A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04651" y="1342300"/>
            <a:ext cx="7581323" cy="5138377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r>
              <a:rPr lang="en-US" sz="2400" b="1">
                <a:solidFill>
                  <a:srgbClr val="262626"/>
                </a:solidFill>
                <a:latin typeface="Arial"/>
                <a:cs typeface="Arial"/>
              </a:rPr>
              <a:t>1. Use more features to increase the analysis accuracy</a:t>
            </a:r>
          </a:p>
          <a:p>
            <a:pPr marL="342900" indent="-342900">
              <a:buChar char="•"/>
            </a:pPr>
            <a:r>
              <a:rPr lang="en-US" b="1">
                <a:solidFill>
                  <a:srgbClr val="262626"/>
                </a:solidFill>
                <a:latin typeface="Arial"/>
                <a:cs typeface="Arial"/>
              </a:rPr>
              <a:t>Air Quality（PM2.5， CO</a:t>
            </a:r>
            <a:r>
              <a:rPr lang="en-US" sz="1600" b="1">
                <a:solidFill>
                  <a:srgbClr val="262626"/>
                </a:solidFill>
                <a:latin typeface="Arial"/>
                <a:cs typeface="Arial"/>
              </a:rPr>
              <a:t>2</a:t>
            </a:r>
            <a:r>
              <a:rPr lang="en-US" b="1">
                <a:solidFill>
                  <a:srgbClr val="262626"/>
                </a:solidFill>
                <a:latin typeface="Arial"/>
                <a:cs typeface="Arial"/>
              </a:rPr>
              <a:t> Levels, Ozone Levels）</a:t>
            </a:r>
            <a:endParaRPr lang="en-US"/>
          </a:p>
          <a:p>
            <a:pPr marL="342900" indent="-342900">
              <a:buChar char="•"/>
            </a:pPr>
            <a:r>
              <a:rPr lang="en-US" b="1">
                <a:solidFill>
                  <a:srgbClr val="262626"/>
                </a:solidFill>
                <a:latin typeface="Arial"/>
                <a:cs typeface="Arial"/>
              </a:rPr>
              <a:t>Geographical(Elevation, Land Cover Type)</a:t>
            </a:r>
          </a:p>
          <a:p>
            <a:endParaRPr lang="en-US" sz="2400" b="1">
              <a:solidFill>
                <a:srgbClr val="262626"/>
              </a:solidFill>
              <a:latin typeface="Arial"/>
              <a:cs typeface="Arial"/>
            </a:endParaRPr>
          </a:p>
          <a:p>
            <a:pPr algn="just"/>
            <a:r>
              <a:rPr lang="en-US" sz="2400" b="1">
                <a:solidFill>
                  <a:srgbClr val="262626"/>
                </a:solidFill>
                <a:latin typeface="Arial"/>
                <a:cs typeface="Arial"/>
              </a:rPr>
              <a:t>2. Modelling</a:t>
            </a:r>
            <a:endParaRPr lang="en-US" sz="2400">
              <a:solidFill>
                <a:srgbClr val="000000"/>
              </a:solidFill>
              <a:latin typeface="Bierstadt"/>
              <a:cs typeface="Arial"/>
            </a:endParaRPr>
          </a:p>
          <a:p>
            <a:pPr marL="285750" indent="-285750" algn="just">
              <a:buChar char="•"/>
            </a:pPr>
            <a:r>
              <a:rPr lang="en-US" b="1">
                <a:solidFill>
                  <a:srgbClr val="262626"/>
                </a:solidFill>
                <a:latin typeface="Arial"/>
                <a:cs typeface="Arial"/>
              </a:rPr>
              <a:t>Select feature</a:t>
            </a:r>
            <a:endParaRPr lang="en-US">
              <a:solidFill>
                <a:srgbClr val="000000"/>
              </a:solidFill>
              <a:latin typeface="Bierstadt"/>
              <a:cs typeface="Arial"/>
            </a:endParaRPr>
          </a:p>
          <a:p>
            <a:pPr marL="560070" lvl="1" indent="-285750" algn="just">
              <a:buFont typeface="Courier New" panose="020B0604020202020204" pitchFamily="34" charset="0"/>
              <a:buChar char="o"/>
            </a:pPr>
            <a:r>
              <a:rPr lang="en-US">
                <a:solidFill>
                  <a:srgbClr val="262626"/>
                </a:solidFill>
                <a:latin typeface="Arial"/>
                <a:cs typeface="Arial"/>
              </a:rPr>
              <a:t>Correlation</a:t>
            </a:r>
          </a:p>
          <a:p>
            <a:pPr marL="560070" lvl="1" indent="-285750" algn="just">
              <a:buFont typeface="Courier New" panose="020B0604020202020204" pitchFamily="34" charset="0"/>
              <a:buChar char="o"/>
            </a:pPr>
            <a:r>
              <a:rPr lang="en-US" sz="1600">
                <a:solidFill>
                  <a:srgbClr val="262626"/>
                </a:solidFill>
                <a:latin typeface="Arial"/>
                <a:cs typeface="Arial"/>
              </a:rPr>
              <a:t>Multicollinearity</a:t>
            </a:r>
          </a:p>
          <a:p>
            <a:pPr marL="285750" indent="-285750" algn="just">
              <a:buChar char="•"/>
            </a:pPr>
            <a:r>
              <a:rPr lang="en-US" b="1">
                <a:solidFill>
                  <a:srgbClr val="262626"/>
                </a:solidFill>
                <a:latin typeface="Arial"/>
                <a:cs typeface="Arial"/>
              </a:rPr>
              <a:t>Regression/deep learning</a:t>
            </a:r>
          </a:p>
          <a:p>
            <a:pPr marL="560070" lvl="1" indent="-285750" algn="just">
              <a:buFont typeface="Courier New" panose="020B0604020202020204" pitchFamily="34" charset="0"/>
              <a:buChar char="o"/>
            </a:pPr>
            <a:r>
              <a:rPr lang="en-US" sz="1700">
                <a:solidFill>
                  <a:srgbClr val="262626"/>
                </a:solidFill>
                <a:latin typeface="Arial"/>
                <a:cs typeface="Arial"/>
              </a:rPr>
              <a:t>Random Forest Regression</a:t>
            </a:r>
          </a:p>
          <a:p>
            <a:pPr marL="560070" lvl="1" indent="-285750" algn="just">
              <a:buFont typeface="Courier New" panose="020B0604020202020204" pitchFamily="34" charset="0"/>
              <a:buChar char="o"/>
            </a:pPr>
            <a:r>
              <a:rPr lang="en-US" sz="1700">
                <a:solidFill>
                  <a:srgbClr val="262626"/>
                </a:solidFill>
                <a:latin typeface="Arial"/>
                <a:ea typeface="+mn-lt"/>
                <a:cs typeface="Arial"/>
              </a:rPr>
              <a:t>Artificial Neural Network</a:t>
            </a:r>
            <a:endParaRPr lang="en-US" sz="1700">
              <a:solidFill>
                <a:srgbClr val="262626"/>
              </a:solidFill>
              <a:latin typeface="Arial"/>
              <a:cs typeface="Arial"/>
            </a:endParaRPr>
          </a:p>
          <a:p>
            <a:pPr marL="560070" lvl="1" indent="-285750" algn="just">
              <a:buFont typeface="Courier New" panose="020B0604020202020204" pitchFamily="34" charset="0"/>
              <a:buChar char="o"/>
            </a:pPr>
            <a:r>
              <a:rPr lang="en-US" sz="1700">
                <a:solidFill>
                  <a:srgbClr val="262626"/>
                </a:solidFill>
                <a:latin typeface="Arial"/>
                <a:ea typeface="+mn-lt"/>
                <a:cs typeface="Arial"/>
              </a:rPr>
              <a:t>Time Series Forecasting</a:t>
            </a:r>
            <a:endParaRPr lang="en-US" sz="1700">
              <a:solidFill>
                <a:srgbClr val="262626"/>
              </a:solidFill>
              <a:latin typeface="Arial"/>
              <a:cs typeface="Arial"/>
            </a:endParaRPr>
          </a:p>
          <a:p>
            <a:pPr marL="560070" lvl="1" indent="-285750" algn="just">
              <a:buFont typeface="Courier New" panose="020B0604020202020204" pitchFamily="34" charset="0"/>
              <a:buChar char="o"/>
            </a:pPr>
            <a:endParaRPr lang="en-US" sz="1600" b="1">
              <a:solidFill>
                <a:srgbClr val="262626"/>
              </a:solidFill>
              <a:latin typeface="Arial"/>
              <a:cs typeface="Arial"/>
            </a:endParaRPr>
          </a:p>
          <a:p>
            <a:r>
              <a:rPr lang="en-US" sz="2400" b="1">
                <a:solidFill>
                  <a:srgbClr val="262626"/>
                </a:solidFill>
                <a:latin typeface="Arial"/>
                <a:cs typeface="Arial"/>
              </a:rPr>
              <a:t>3. Prediction</a:t>
            </a:r>
            <a:endParaRPr lang="en-US" sz="2400"/>
          </a:p>
          <a:p>
            <a:pPr marL="342900" indent="-342900">
              <a:buChar char="•"/>
            </a:pPr>
            <a:r>
              <a:rPr lang="en-US" b="1">
                <a:solidFill>
                  <a:srgbClr val="262626"/>
                </a:solidFill>
                <a:latin typeface="Arial"/>
                <a:cs typeface="Arial"/>
              </a:rPr>
              <a:t>Temperature</a:t>
            </a:r>
          </a:p>
          <a:p>
            <a:pPr marL="342900" indent="-342900">
              <a:buChar char="•"/>
            </a:pPr>
            <a:r>
              <a:rPr lang="en-US" b="1">
                <a:solidFill>
                  <a:srgbClr val="262626"/>
                </a:solidFill>
                <a:latin typeface="Arial"/>
                <a:cs typeface="Arial"/>
              </a:rPr>
              <a:t>Rainfall</a:t>
            </a:r>
          </a:p>
        </p:txBody>
      </p:sp>
    </p:spTree>
    <p:extLst>
      <p:ext uri="{BB962C8B-B14F-4D97-AF65-F5344CB8AC3E}">
        <p14:creationId xmlns:p14="http://schemas.microsoft.com/office/powerpoint/2010/main" val="10609063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DE57300-C7FF-4578-99A0-42B0295B1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B8F8250-7A81-4A19-87AD-FFB2CE4E39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99F38FC-2DEA-2647-C409-EF75720C1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3FF94B3-6D3E-44FE-BB02-A9027C000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lose up image of hands applauding">
            <a:extLst>
              <a:ext uri="{FF2B5EF4-FFF2-40B4-BE49-F238E27FC236}">
                <a16:creationId xmlns:a16="http://schemas.microsoft.com/office/drawing/2014/main" id="{88DEDA11-7AE6-D70E-5B03-822869D8184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86" r="-1" b="15122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637992A9-1E8C-4E57-B4F4-EE2D38E504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89239" y="-389238"/>
            <a:ext cx="6858000" cy="7636476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516AB3-3B47-16DF-78F7-96B59A03A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233424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Thank you for listening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8574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033A7-CD12-2DC8-2D9B-F05C2241B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68111"/>
            <a:ext cx="4413642" cy="761836"/>
          </a:xfrm>
        </p:spPr>
        <p:txBody>
          <a:bodyPr>
            <a:normAutofit fontScale="90000"/>
          </a:bodyPr>
          <a:lstStyle/>
          <a:p>
            <a:r>
              <a:rPr lang="en-US"/>
              <a:t>Aim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C13690-2A29-2228-4864-A42FBF6C13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7873" y="2750697"/>
            <a:ext cx="10874127" cy="2131377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600"/>
              <a:t>Explore relationships between variables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600"/>
              <a:t>How are the variables changing over time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600"/>
              <a:t>Preprocessing of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600"/>
              <a:t>Guage a picture of where the data is from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600"/>
              <a:t>What is the data telling us</a:t>
            </a:r>
          </a:p>
        </p:txBody>
      </p:sp>
    </p:spTree>
    <p:extLst>
      <p:ext uri="{BB962C8B-B14F-4D97-AF65-F5344CB8AC3E}">
        <p14:creationId xmlns:p14="http://schemas.microsoft.com/office/powerpoint/2010/main" val="4001287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F481D-7C72-5AB8-EA66-31801378B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948363"/>
          </a:xfrm>
        </p:spPr>
        <p:txBody>
          <a:bodyPr/>
          <a:lstStyle/>
          <a:p>
            <a:r>
              <a:rPr lang="en-GB"/>
              <a:t>About The Data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96090DD-39A6-1B67-5AEA-C98D70C0FF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5832848"/>
              </p:ext>
            </p:extLst>
          </p:nvPr>
        </p:nvGraphicFramePr>
        <p:xfrm>
          <a:off x="6417130" y="481693"/>
          <a:ext cx="4934041" cy="6005732"/>
        </p:xfrm>
        <a:graphic>
          <a:graphicData uri="http://schemas.openxmlformats.org/drawingml/2006/table">
            <a:tbl>
              <a:tblPr/>
              <a:tblGrid>
                <a:gridCol w="1081906">
                  <a:extLst>
                    <a:ext uri="{9D8B030D-6E8A-4147-A177-3AD203B41FA5}">
                      <a16:colId xmlns:a16="http://schemas.microsoft.com/office/drawing/2014/main" val="3308867196"/>
                    </a:ext>
                  </a:extLst>
                </a:gridCol>
                <a:gridCol w="2846032">
                  <a:extLst>
                    <a:ext uri="{9D8B030D-6E8A-4147-A177-3AD203B41FA5}">
                      <a16:colId xmlns:a16="http://schemas.microsoft.com/office/drawing/2014/main" val="815896486"/>
                    </a:ext>
                  </a:extLst>
                </a:gridCol>
                <a:gridCol w="1006103">
                  <a:extLst>
                    <a:ext uri="{9D8B030D-6E8A-4147-A177-3AD203B41FA5}">
                      <a16:colId xmlns:a16="http://schemas.microsoft.com/office/drawing/2014/main" val="356208071"/>
                    </a:ext>
                  </a:extLst>
                </a:gridCol>
              </a:tblGrid>
              <a:tr h="670702">
                <a:tc>
                  <a:txBody>
                    <a:bodyPr/>
                    <a:lstStyle/>
                    <a:p>
                      <a:pPr algn="l" fontAlgn="base">
                        <a:lnSpc>
                          <a:spcPts val="2175"/>
                        </a:lnSpc>
                      </a:pPr>
                      <a:r>
                        <a:rPr lang="en-GB" sz="1400" b="1" i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Field Name</a:t>
                      </a:r>
                      <a:endParaRPr lang="en-GB" sz="1400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72999" marR="72999" marT="36499" marB="36499">
                    <a:lnL w="802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2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02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07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2175"/>
                        </a:lnSpc>
                      </a:pPr>
                      <a:r>
                        <a:rPr lang="en-GB" sz="1400" b="1" i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Long Name</a:t>
                      </a:r>
                      <a:endParaRPr lang="en-GB" sz="1400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72999" marR="72999" marT="36499" marB="36499">
                    <a:lnL w="802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2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02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07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2175"/>
                        </a:lnSpc>
                      </a:pPr>
                      <a:r>
                        <a:rPr lang="en-GB" sz="1400" b="1" i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Units</a:t>
                      </a:r>
                      <a:endParaRPr lang="en-GB" sz="1400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72999" marR="72999" marT="36499" marB="36499">
                    <a:lnL w="802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2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02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07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0567366"/>
                  </a:ext>
                </a:extLst>
              </a:tr>
              <a:tr h="670702">
                <a:tc>
                  <a:txBody>
                    <a:bodyPr/>
                    <a:lstStyle/>
                    <a:p>
                      <a:pPr algn="l" fontAlgn="base">
                        <a:lnSpc>
                          <a:spcPts val="2175"/>
                        </a:lnSpc>
                      </a:pPr>
                      <a:r>
                        <a:rPr lang="en-GB" sz="14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TREFMXAV_U</a:t>
                      </a:r>
                      <a:endParaRPr lang="en-GB" sz="14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2999" marR="72999" marT="36499" marB="36499">
                    <a:lnL w="802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2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07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02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2175"/>
                        </a:lnSpc>
                      </a:pPr>
                      <a:r>
                        <a:rPr lang="en-GB" sz="14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Daily Maximum of Average Temperature</a:t>
                      </a:r>
                      <a:endParaRPr lang="en-GB" sz="14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2999" marR="72999" marT="36499" marB="36499">
                    <a:lnL w="802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2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07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02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auto">
                        <a:lnSpc>
                          <a:spcPts val="2175"/>
                        </a:lnSpc>
                      </a:pPr>
                      <a:r>
                        <a:rPr lang="en-GB" sz="14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</a:t>
                      </a:r>
                    </a:p>
                  </a:txBody>
                  <a:tcPr marL="72999" marR="72999" marT="36499" marB="36499">
                    <a:lnL w="802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2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07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02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5457332"/>
                  </a:ext>
                </a:extLst>
              </a:tr>
              <a:tr h="377528">
                <a:tc>
                  <a:txBody>
                    <a:bodyPr/>
                    <a:lstStyle/>
                    <a:p>
                      <a:pPr algn="l" fontAlgn="base">
                        <a:lnSpc>
                          <a:spcPts val="2175"/>
                        </a:lnSpc>
                      </a:pPr>
                      <a:r>
                        <a:rPr lang="en-GB" sz="14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FLNS</a:t>
                      </a:r>
                      <a:endParaRPr lang="en-GB" sz="14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2999" marR="72999" marT="36499" marB="36499">
                    <a:lnL w="802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2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02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02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2175"/>
                        </a:lnSpc>
                      </a:pPr>
                      <a:r>
                        <a:rPr lang="en-GB" sz="14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Net Longwave Flux at Surface</a:t>
                      </a:r>
                      <a:endParaRPr lang="en-GB" sz="14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2999" marR="72999" marT="36499" marB="36499">
                    <a:lnL w="802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2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02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02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auto">
                        <a:lnSpc>
                          <a:spcPts val="2175"/>
                        </a:lnSpc>
                      </a:pPr>
                      <a:r>
                        <a:rPr lang="en-GB" sz="14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W/m^2</a:t>
                      </a:r>
                      <a:endParaRPr lang="en-GB" sz="1400" b="0" i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99" marR="72999" marT="36499" marB="36499">
                    <a:lnL w="802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2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02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02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2894950"/>
                  </a:ext>
                </a:extLst>
              </a:tr>
              <a:tr h="377528">
                <a:tc>
                  <a:txBody>
                    <a:bodyPr/>
                    <a:lstStyle/>
                    <a:p>
                      <a:pPr algn="l" fontAlgn="base">
                        <a:lnSpc>
                          <a:spcPts val="2175"/>
                        </a:lnSpc>
                      </a:pPr>
                      <a:r>
                        <a:rPr lang="en-GB" sz="14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FSNS</a:t>
                      </a:r>
                      <a:endParaRPr lang="en-GB" sz="14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2999" marR="72999" marT="36499" marB="36499">
                    <a:lnL w="802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2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02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02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2175"/>
                        </a:lnSpc>
                      </a:pPr>
                      <a:r>
                        <a:rPr lang="en-GB" sz="14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Net Solar Flux at Surface</a:t>
                      </a:r>
                      <a:endParaRPr lang="en-GB" sz="14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2999" marR="72999" marT="36499" marB="36499">
                    <a:lnL w="802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2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02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02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auto">
                        <a:lnSpc>
                          <a:spcPts val="2175"/>
                        </a:lnSpc>
                      </a:pPr>
                      <a:r>
                        <a:rPr lang="en-GB" sz="14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W/m^2</a:t>
                      </a:r>
                      <a:endParaRPr lang="en-GB" sz="1400" b="0" i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99" marR="72999" marT="36499" marB="36499">
                    <a:lnL w="802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2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02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02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9285185"/>
                  </a:ext>
                </a:extLst>
              </a:tr>
              <a:tr h="809171">
                <a:tc>
                  <a:txBody>
                    <a:bodyPr/>
                    <a:lstStyle/>
                    <a:p>
                      <a:pPr algn="l" fontAlgn="base">
                        <a:lnSpc>
                          <a:spcPts val="2175"/>
                        </a:lnSpc>
                      </a:pPr>
                      <a:r>
                        <a:rPr lang="en-GB" sz="14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PRECT</a:t>
                      </a:r>
                      <a:endParaRPr lang="en-GB" sz="14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2999" marR="72999" marT="36499" marB="36499">
                    <a:lnL w="802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2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02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02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2175"/>
                        </a:lnSpc>
                      </a:pPr>
                      <a:r>
                        <a:rPr lang="en-GB" sz="14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Total(convective and large-scale) Precipitation Rate(</a:t>
                      </a:r>
                      <a:r>
                        <a:rPr lang="en-GB" sz="1400" b="0" i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liq</a:t>
                      </a:r>
                      <a:r>
                        <a:rPr lang="en-GB" sz="14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  <a:endParaRPr lang="en-GB" sz="14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2999" marR="72999" marT="36499" marB="36499">
                    <a:lnL w="802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2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02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02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auto">
                        <a:lnSpc>
                          <a:spcPts val="2175"/>
                        </a:lnSpc>
                      </a:pPr>
                      <a:r>
                        <a:rPr lang="en-GB" sz="14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m/s</a:t>
                      </a:r>
                    </a:p>
                  </a:txBody>
                  <a:tcPr marL="72999" marR="72999" marT="36499" marB="36499">
                    <a:lnL w="802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2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02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02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8764183"/>
                  </a:ext>
                </a:extLst>
              </a:tr>
              <a:tr h="469214">
                <a:tc>
                  <a:txBody>
                    <a:bodyPr/>
                    <a:lstStyle/>
                    <a:p>
                      <a:pPr algn="l" fontAlgn="base">
                        <a:lnSpc>
                          <a:spcPts val="2175"/>
                        </a:lnSpc>
                      </a:pPr>
                      <a:r>
                        <a:rPr lang="en-GB" sz="1400" b="1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PRSN</a:t>
                      </a:r>
                      <a:endParaRPr lang="en-GB" sz="14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2999" marR="72999" marT="36499" marB="36499">
                    <a:lnL w="802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2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02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02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2175"/>
                        </a:lnSpc>
                      </a:pPr>
                      <a:r>
                        <a:rPr lang="en-GB" sz="1400" b="1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Snow Precipitation Rate</a:t>
                      </a:r>
                      <a:endParaRPr lang="en-GB" sz="14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2999" marR="72999" marT="36499" marB="36499">
                    <a:lnL w="802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2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02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02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auto">
                        <a:lnSpc>
                          <a:spcPts val="2175"/>
                        </a:lnSpc>
                      </a:pPr>
                      <a:r>
                        <a:rPr lang="en-GB" sz="1400" b="1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m/s</a:t>
                      </a:r>
                    </a:p>
                  </a:txBody>
                  <a:tcPr marL="72999" marR="72999" marT="36499" marB="36499">
                    <a:lnL w="802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2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02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02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8680511"/>
                  </a:ext>
                </a:extLst>
              </a:tr>
              <a:tr h="670702">
                <a:tc>
                  <a:txBody>
                    <a:bodyPr/>
                    <a:lstStyle/>
                    <a:p>
                      <a:pPr algn="l" fontAlgn="base">
                        <a:lnSpc>
                          <a:spcPts val="2175"/>
                        </a:lnSpc>
                      </a:pPr>
                      <a:r>
                        <a:rPr lang="en-GB" sz="14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QBOT</a:t>
                      </a:r>
                      <a:endParaRPr lang="en-GB" sz="14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2999" marR="72999" marT="36499" marB="36499">
                    <a:lnL w="802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2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02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02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2175"/>
                        </a:lnSpc>
                      </a:pPr>
                      <a:r>
                        <a:rPr lang="en-GB" sz="14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Lowest Model level water vapor mixing ratio (Humidity)</a:t>
                      </a:r>
                      <a:endParaRPr lang="en-GB" sz="14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2999" marR="72999" marT="36499" marB="36499">
                    <a:lnL w="802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2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02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02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auto">
                        <a:lnSpc>
                          <a:spcPts val="2175"/>
                        </a:lnSpc>
                      </a:pPr>
                      <a:r>
                        <a:rPr lang="en-GB" sz="14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Kg/kg</a:t>
                      </a:r>
                    </a:p>
                  </a:txBody>
                  <a:tcPr marL="72999" marR="72999" marT="36499" marB="36499">
                    <a:lnL w="802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2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02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02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9795508"/>
                  </a:ext>
                </a:extLst>
              </a:tr>
              <a:tr h="363045">
                <a:tc>
                  <a:txBody>
                    <a:bodyPr/>
                    <a:lstStyle/>
                    <a:p>
                      <a:pPr algn="l" fontAlgn="base">
                        <a:lnSpc>
                          <a:spcPts val="2175"/>
                        </a:lnSpc>
                      </a:pPr>
                      <a:r>
                        <a:rPr lang="en-GB" sz="14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TREFHT</a:t>
                      </a:r>
                      <a:endParaRPr lang="en-GB" sz="14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2999" marR="72999" marT="36499" marB="36499">
                    <a:lnL w="802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2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02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02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2175"/>
                        </a:lnSpc>
                      </a:pPr>
                      <a:r>
                        <a:rPr lang="en-GB" sz="14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Reference Height Temperature</a:t>
                      </a:r>
                      <a:endParaRPr lang="en-GB" sz="14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2999" marR="72999" marT="36499" marB="36499">
                    <a:lnL w="802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2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02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02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auto">
                        <a:lnSpc>
                          <a:spcPts val="2175"/>
                        </a:lnSpc>
                      </a:pPr>
                      <a:r>
                        <a:rPr lang="en-GB" sz="14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</a:t>
                      </a:r>
                    </a:p>
                  </a:txBody>
                  <a:tcPr marL="72999" marR="72999" marT="36499" marB="36499">
                    <a:lnL w="802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2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02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02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9057767"/>
                  </a:ext>
                </a:extLst>
              </a:tr>
              <a:tr h="363045">
                <a:tc>
                  <a:txBody>
                    <a:bodyPr/>
                    <a:lstStyle/>
                    <a:p>
                      <a:pPr algn="l" fontAlgn="base">
                        <a:lnSpc>
                          <a:spcPts val="2175"/>
                        </a:lnSpc>
                      </a:pPr>
                      <a:r>
                        <a:rPr lang="en-GB" sz="14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UBOT</a:t>
                      </a:r>
                      <a:endParaRPr lang="en-GB" sz="14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2999" marR="72999" marT="36499" marB="36499">
                    <a:lnL w="802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2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02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02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2175"/>
                        </a:lnSpc>
                      </a:pPr>
                      <a:r>
                        <a:rPr lang="en-GB" sz="14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Lowest Model Level Zonal Wind</a:t>
                      </a:r>
                      <a:endParaRPr lang="en-GB" sz="14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2999" marR="72999" marT="36499" marB="36499">
                    <a:lnL w="802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2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02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02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auto">
                        <a:lnSpc>
                          <a:spcPts val="2175"/>
                        </a:lnSpc>
                      </a:pPr>
                      <a:r>
                        <a:rPr lang="en-GB" sz="14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m/s</a:t>
                      </a:r>
                    </a:p>
                  </a:txBody>
                  <a:tcPr marL="72999" marR="72999" marT="36499" marB="36499">
                    <a:lnL w="802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2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02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02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1530880"/>
                  </a:ext>
                </a:extLst>
              </a:tr>
              <a:tr h="670702">
                <a:tc>
                  <a:txBody>
                    <a:bodyPr/>
                    <a:lstStyle/>
                    <a:p>
                      <a:pPr algn="l" fontAlgn="base">
                        <a:lnSpc>
                          <a:spcPts val="2175"/>
                        </a:lnSpc>
                      </a:pPr>
                      <a:r>
                        <a:rPr lang="en-GB" sz="14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VBOT</a:t>
                      </a:r>
                      <a:endParaRPr lang="en-GB" sz="14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2999" marR="72999" marT="36499" marB="36499">
                    <a:lnL w="802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2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02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02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2175"/>
                        </a:lnSpc>
                      </a:pPr>
                      <a:r>
                        <a:rPr lang="en-GB" sz="14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Lowest Model Level Meridional Wind</a:t>
                      </a:r>
                      <a:endParaRPr lang="en-GB" sz="14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2999" marR="72999" marT="36499" marB="36499">
                    <a:lnL w="802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2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02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02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auto">
                        <a:lnSpc>
                          <a:spcPts val="2175"/>
                        </a:lnSpc>
                      </a:pPr>
                      <a:r>
                        <a:rPr lang="en-GB" sz="14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m/s</a:t>
                      </a:r>
                    </a:p>
                  </a:txBody>
                  <a:tcPr marL="72999" marR="72999" marT="36499" marB="36499">
                    <a:lnL w="802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2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02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02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7572207"/>
                  </a:ext>
                </a:extLst>
              </a:tr>
              <a:tr h="563393">
                <a:tc>
                  <a:txBody>
                    <a:bodyPr/>
                    <a:lstStyle/>
                    <a:p>
                      <a:pPr algn="l" fontAlgn="base">
                        <a:lnSpc>
                          <a:spcPts val="2175"/>
                        </a:lnSpc>
                      </a:pPr>
                      <a:r>
                        <a:rPr lang="en-GB" sz="14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Lat/Lon</a:t>
                      </a:r>
                      <a:endParaRPr lang="en-GB" sz="14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2999" marR="72999" marT="36499" marB="36499">
                    <a:lnL w="802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2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02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02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2175"/>
                        </a:lnSpc>
                      </a:pPr>
                      <a:r>
                        <a:rPr lang="en-GB" sz="14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Latitude / Longitude coordinates</a:t>
                      </a:r>
                      <a:endParaRPr lang="en-GB" sz="14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2999" marR="72999" marT="36499" marB="36499">
                    <a:lnL w="802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2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02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02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auto">
                        <a:lnSpc>
                          <a:spcPts val="2175"/>
                        </a:lnSpc>
                      </a:pPr>
                      <a:r>
                        <a:rPr lang="en-GB" sz="14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</a:p>
                  </a:txBody>
                  <a:tcPr marL="72999" marR="72999" marT="36499" marB="36499">
                    <a:lnL w="802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2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02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02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0461597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46EEF01D-60DA-0FAA-343F-3B48C8DFE5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6113" y="370573"/>
            <a:ext cx="121920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altLang="en-US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4716942-0AA3-769B-7A23-97314FFC88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0927" y="3376643"/>
            <a:ext cx="2452122" cy="311078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BEA7936-A25E-E8D0-60F7-EC28365EECCC}"/>
              </a:ext>
            </a:extLst>
          </p:cNvPr>
          <p:cNvSpPr txBox="1"/>
          <p:nvPr/>
        </p:nvSpPr>
        <p:spPr>
          <a:xfrm>
            <a:off x="517870" y="2083981"/>
            <a:ext cx="5257001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600"/>
              <a:t>Geographical data covering several variables over weather and location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37DB18-CF62-93EF-D11A-8168DA85D20C}"/>
              </a:ext>
            </a:extLst>
          </p:cNvPr>
          <p:cNvSpPr txBox="1"/>
          <p:nvPr/>
        </p:nvSpPr>
        <p:spPr>
          <a:xfrm>
            <a:off x="517870" y="3620838"/>
            <a:ext cx="2958977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600"/>
              <a:t>All data confined to a single coordinate, approximate to Manchester, UK</a:t>
            </a:r>
          </a:p>
        </p:txBody>
      </p:sp>
    </p:spTree>
    <p:extLst>
      <p:ext uri="{BB962C8B-B14F-4D97-AF65-F5344CB8AC3E}">
        <p14:creationId xmlns:p14="http://schemas.microsoft.com/office/powerpoint/2010/main" val="917575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BA412-AC7E-A413-BA61-905526739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9"/>
            <a:ext cx="5021182" cy="801406"/>
          </a:xfrm>
        </p:spPr>
        <p:txBody>
          <a:bodyPr>
            <a:normAutofit fontScale="90000"/>
          </a:bodyPr>
          <a:lstStyle/>
          <a:p>
            <a:r>
              <a:rPr lang="en-GB"/>
              <a:t>Initial EDA</a:t>
            </a:r>
            <a:br>
              <a:rPr lang="en-GB"/>
            </a:br>
            <a:endParaRPr lang="en-GB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BA547B90-18B6-3926-606E-9635512A31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52950" y="2511639"/>
            <a:ext cx="4306690" cy="1986042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097F794-8601-44CF-8290-6CF573FDF6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2951" y="4637388"/>
            <a:ext cx="4306690" cy="167305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7777658-165D-9DA5-8348-CE3AAA03B163}"/>
              </a:ext>
            </a:extLst>
          </p:cNvPr>
          <p:cNvSpPr txBox="1"/>
          <p:nvPr/>
        </p:nvSpPr>
        <p:spPr>
          <a:xfrm>
            <a:off x="517871" y="1978705"/>
            <a:ext cx="502118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600" b="0"/>
              <a:t>Carried out on unprocessed data to help inform next steps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600" b="0"/>
              <a:t>Temperature increasing over time</a:t>
            </a:r>
          </a:p>
          <a:p>
            <a:endParaRPr lang="en-GB" sz="2600" b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600" b="0"/>
              <a:t>More extreme weather events over time with temperature</a:t>
            </a:r>
            <a:endParaRPr lang="en-GB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600"/>
              <a:t>Drastic increase in solar flux over Spring &amp; Summer months</a:t>
            </a:r>
            <a:br>
              <a:rPr lang="en-GB" sz="1200"/>
            </a:br>
            <a:endParaRPr lang="en-GB"/>
          </a:p>
        </p:txBody>
      </p:sp>
      <p:pic>
        <p:nvPicPr>
          <p:cNvPr id="15" name="Picture 14" descr="A graph with blue squares and black text&#10;&#10;AI-generated content may be incorrect.">
            <a:extLst>
              <a:ext uri="{FF2B5EF4-FFF2-40B4-BE49-F238E27FC236}">
                <a16:creationId xmlns:a16="http://schemas.microsoft.com/office/drawing/2014/main" id="{C16401EF-F2E0-C8FE-5090-EA5BE24164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3209" y="446567"/>
            <a:ext cx="5141329" cy="185746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5290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E4693-6793-7539-6D62-041404FCE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DF7581-D663-9D6B-2AD0-01FC663ED2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941" y="1987398"/>
            <a:ext cx="5021182" cy="487045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/>
              <a:t>No missing Values or Duplicate rows confirmed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/>
              <a:t>Additional time columns extracted (Year, Month, Day, </a:t>
            </a:r>
            <a:r>
              <a:rPr lang="en-GB" err="1"/>
              <a:t>DayOfWeek</a:t>
            </a:r>
            <a:r>
              <a:rPr lang="en-GB"/>
              <a:t>, </a:t>
            </a:r>
            <a:r>
              <a:rPr lang="en-GB" err="1"/>
              <a:t>Month_Name</a:t>
            </a:r>
            <a:r>
              <a:rPr lang="en-GB"/>
              <a:t>, and Day_Name)</a:t>
            </a:r>
            <a:endParaRPr lang="en-GB">
              <a:ea typeface="+mn-lt"/>
              <a:cs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>
                <a:ea typeface="+mn-lt"/>
                <a:cs typeface="+mn-lt"/>
              </a:rPr>
              <a:t>Negative values in precipitation (1 value) and snowfall (1048 values) columns were identified and replaced with </a:t>
            </a:r>
            <a:r>
              <a:rPr lang="en-GB" err="1">
                <a:ea typeface="+mn-lt"/>
                <a:cs typeface="+mn-lt"/>
              </a:rPr>
              <a:t>NaN</a:t>
            </a:r>
            <a:r>
              <a:rPr lang="en-GB">
                <a:ea typeface="+mn-lt"/>
                <a:cs typeface="+mn-lt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>
                <a:ea typeface="+mn-lt"/>
                <a:cs typeface="+mn-lt"/>
              </a:rPr>
              <a:t>These </a:t>
            </a:r>
            <a:r>
              <a:rPr lang="en-GB" err="1">
                <a:ea typeface="+mn-lt"/>
                <a:cs typeface="+mn-lt"/>
              </a:rPr>
              <a:t>NaN</a:t>
            </a:r>
            <a:r>
              <a:rPr lang="en-GB">
                <a:ea typeface="+mn-lt"/>
                <a:cs typeface="+mn-lt"/>
              </a:rPr>
              <a:t> values are then interpolated, replacing missing values smoothly based on surrounding data points.</a:t>
            </a:r>
            <a:endParaRPr lang="en-GB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/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B173CA74-3918-65DF-F863-4113C40759E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18465646"/>
              </p:ext>
            </p:extLst>
          </p:nvPr>
        </p:nvGraphicFramePr>
        <p:xfrm>
          <a:off x="5673378" y="454639"/>
          <a:ext cx="6313596" cy="6038230"/>
        </p:xfrm>
        <a:graphic>
          <a:graphicData uri="http://schemas.openxmlformats.org/drawingml/2006/table">
            <a:tbl>
              <a:tblPr/>
              <a:tblGrid>
                <a:gridCol w="742789">
                  <a:extLst>
                    <a:ext uri="{9D8B030D-6E8A-4147-A177-3AD203B41FA5}">
                      <a16:colId xmlns:a16="http://schemas.microsoft.com/office/drawing/2014/main" val="1857142486"/>
                    </a:ext>
                  </a:extLst>
                </a:gridCol>
                <a:gridCol w="1120412">
                  <a:extLst>
                    <a:ext uri="{9D8B030D-6E8A-4147-A177-3AD203B41FA5}">
                      <a16:colId xmlns:a16="http://schemas.microsoft.com/office/drawing/2014/main" val="356208071"/>
                    </a:ext>
                  </a:extLst>
                </a:gridCol>
                <a:gridCol w="1618326">
                  <a:extLst>
                    <a:ext uri="{9D8B030D-6E8A-4147-A177-3AD203B41FA5}">
                      <a16:colId xmlns:a16="http://schemas.microsoft.com/office/drawing/2014/main" val="2404213362"/>
                    </a:ext>
                  </a:extLst>
                </a:gridCol>
                <a:gridCol w="1043392">
                  <a:extLst>
                    <a:ext uri="{9D8B030D-6E8A-4147-A177-3AD203B41FA5}">
                      <a16:colId xmlns:a16="http://schemas.microsoft.com/office/drawing/2014/main" val="2597452763"/>
                    </a:ext>
                  </a:extLst>
                </a:gridCol>
                <a:gridCol w="1788677">
                  <a:extLst>
                    <a:ext uri="{9D8B030D-6E8A-4147-A177-3AD203B41FA5}">
                      <a16:colId xmlns:a16="http://schemas.microsoft.com/office/drawing/2014/main" val="3171635521"/>
                    </a:ext>
                  </a:extLst>
                </a:gridCol>
              </a:tblGrid>
              <a:tr h="339337">
                <a:tc>
                  <a:txBody>
                    <a:bodyPr/>
                    <a:lstStyle/>
                    <a:p>
                      <a:pPr lvl="0" algn="l">
                        <a:lnSpc>
                          <a:spcPts val="2175"/>
                        </a:lnSpc>
                        <a:buNone/>
                      </a:pPr>
                      <a:r>
                        <a:rPr lang="en-GB" sz="1050" b="1" i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Raw Field </a:t>
                      </a:r>
                    </a:p>
                  </a:txBody>
                  <a:tcPr marL="72999" marR="72999" marT="36499" marB="36499">
                    <a:lnL w="802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2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02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07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2175"/>
                        </a:lnSpc>
                      </a:pPr>
                      <a:r>
                        <a:rPr lang="en-GB" sz="1050" b="1" i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Raw Units</a:t>
                      </a:r>
                    </a:p>
                  </a:txBody>
                  <a:tcPr marL="72999" marR="72999" marT="36499" marB="36499">
                    <a:lnL w="802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2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02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07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ts val="2175"/>
                        </a:lnSpc>
                        <a:buNone/>
                      </a:pPr>
                      <a:r>
                        <a:rPr lang="en-GB" sz="1050" b="1" i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Processed Name</a:t>
                      </a:r>
                    </a:p>
                  </a:txBody>
                  <a:tcPr marL="72999" marR="72999" marT="36499" marB="36499">
                    <a:lnL w="802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2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023">
                      <a:solidFill>
                        <a:srgbClr val="FFFFFF"/>
                      </a:solidFill>
                    </a:lnT>
                    <a:lnB w="24078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ts val="2175"/>
                        </a:lnSpc>
                        <a:buNone/>
                      </a:pPr>
                      <a:r>
                        <a:rPr lang="en-GB" sz="1050" b="1" i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Processed Unit</a:t>
                      </a:r>
                    </a:p>
                  </a:txBody>
                  <a:tcPr marL="72999" marR="72999" marT="36499" marB="36499">
                    <a:lnL w="8023">
                      <a:solidFill>
                        <a:srgbClr val="FFFFFF"/>
                      </a:solidFill>
                    </a:lnL>
                    <a:lnR w="8023">
                      <a:solidFill>
                        <a:srgbClr val="FFFFFF"/>
                      </a:solidFill>
                    </a:lnR>
                    <a:lnT w="8023">
                      <a:solidFill>
                        <a:srgbClr val="FFFFFF"/>
                      </a:solidFill>
                    </a:lnT>
                    <a:lnB w="24078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ts val="2175"/>
                        </a:lnSpc>
                        <a:buNone/>
                      </a:pPr>
                      <a:r>
                        <a:rPr lang="en-GB" sz="1050" b="1" i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Changes</a:t>
                      </a:r>
                    </a:p>
                  </a:txBody>
                  <a:tcPr marL="72999" marR="72999" marT="36499" marB="36499">
                    <a:lnL w="8023">
                      <a:solidFill>
                        <a:srgbClr val="FFFFFF"/>
                      </a:solidFill>
                    </a:lnL>
                    <a:lnR w="8023">
                      <a:solidFill>
                        <a:srgbClr val="FFFFFF"/>
                      </a:solidFill>
                    </a:lnR>
                    <a:lnT w="8023">
                      <a:solidFill>
                        <a:srgbClr val="FFFFFF"/>
                      </a:solidFill>
                    </a:lnT>
                    <a:lnB w="24078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0567366"/>
                  </a:ext>
                </a:extLst>
              </a:tr>
              <a:tr h="339337">
                <a:tc>
                  <a:txBody>
                    <a:bodyPr/>
                    <a:lstStyle/>
                    <a:p>
                      <a:pPr lvl="0" algn="l">
                        <a:lnSpc>
                          <a:spcPts val="2175"/>
                        </a:lnSpc>
                        <a:buNone/>
                      </a:pPr>
                      <a:r>
                        <a:rPr lang="en-GB" sz="1050" b="0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Time</a:t>
                      </a:r>
                    </a:p>
                  </a:txBody>
                  <a:tcPr marL="72999" marR="72999" marT="36499" marB="36499">
                    <a:lnL w="802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2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07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02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auto">
                        <a:lnSpc>
                          <a:spcPts val="2175"/>
                        </a:lnSpc>
                      </a:pPr>
                      <a:r>
                        <a:rPr lang="en-GB" sz="1050" b="0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Date</a:t>
                      </a:r>
                    </a:p>
                  </a:txBody>
                  <a:tcPr marL="72999" marR="72999" marT="36499" marB="36499">
                    <a:lnL w="802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2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07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02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ts val="2175"/>
                        </a:lnSpc>
                        <a:buNone/>
                      </a:pPr>
                      <a:r>
                        <a:rPr lang="en-GB" sz="1050" b="0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Time</a:t>
                      </a:r>
                    </a:p>
                  </a:txBody>
                  <a:tcPr marL="72999" marR="72999" marT="36499" marB="36499">
                    <a:lnL w="802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2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07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023">
                      <a:solidFill>
                        <a:srgbClr val="FFFFFF"/>
                      </a:solidFill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ts val="2175"/>
                        </a:lnSpc>
                        <a:buNone/>
                      </a:pPr>
                      <a:r>
                        <a:rPr lang="en-GB" sz="1050" b="0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Date</a:t>
                      </a:r>
                    </a:p>
                  </a:txBody>
                  <a:tcPr marL="72999" marR="72999" marT="36499" marB="36499">
                    <a:lnL w="802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23">
                      <a:solidFill>
                        <a:srgbClr val="FFFFFF"/>
                      </a:solidFill>
                    </a:lnR>
                    <a:lnT w="24078">
                      <a:solidFill>
                        <a:srgbClr val="FFFFFF"/>
                      </a:solidFill>
                    </a:lnT>
                    <a:lnB w="8023">
                      <a:solidFill>
                        <a:srgbClr val="FFFFFF"/>
                      </a:solidFill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ts val="2175"/>
                        </a:lnSpc>
                        <a:buNone/>
                      </a:pPr>
                      <a:r>
                        <a:rPr lang="en-GB" sz="1050" b="0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 change made</a:t>
                      </a:r>
                    </a:p>
                  </a:txBody>
                  <a:tcPr marL="72999" marR="72999" marT="36499" marB="36499">
                    <a:lnL w="8023">
                      <a:solidFill>
                        <a:srgbClr val="FFFFFF"/>
                      </a:solidFill>
                    </a:lnL>
                    <a:lnR w="8023">
                      <a:solidFill>
                        <a:srgbClr val="FFFFFF"/>
                      </a:solidFill>
                    </a:lnR>
                    <a:lnT w="24078">
                      <a:solidFill>
                        <a:srgbClr val="FFFFFF"/>
                      </a:solidFill>
                    </a:lnT>
                    <a:lnB w="8023">
                      <a:solidFill>
                        <a:srgbClr val="FFFFFF"/>
                      </a:solidFill>
                    </a:lnB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5457332"/>
                  </a:ext>
                </a:extLst>
              </a:tr>
              <a:tr h="351456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TREFMXAV_U</a:t>
                      </a:r>
                    </a:p>
                  </a:txBody>
                  <a:tcPr marL="72999" marR="72999" marT="36499" marB="36499">
                    <a:lnL w="8023">
                      <a:solidFill>
                        <a:srgbClr val="FFFFFF"/>
                      </a:solidFill>
                    </a:lnL>
                    <a:lnR w="8023">
                      <a:solidFill>
                        <a:srgbClr val="FFFFFF"/>
                      </a:solidFill>
                    </a:lnR>
                    <a:lnT w="802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023">
                      <a:solidFill>
                        <a:srgbClr val="FFFFFF"/>
                      </a:solidFill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ts val="2175"/>
                        </a:lnSpc>
                        <a:buNone/>
                      </a:pPr>
                      <a:r>
                        <a:rPr lang="en-GB" sz="1050" b="0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</a:t>
                      </a:r>
                    </a:p>
                  </a:txBody>
                  <a:tcPr marL="72999" marR="72999" marT="36499" marB="36499">
                    <a:lnL w="802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23">
                      <a:solidFill>
                        <a:srgbClr val="FFFFFF"/>
                      </a:solidFill>
                    </a:lnR>
                    <a:lnT w="802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02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ts val="2175"/>
                        </a:lnSpc>
                        <a:buNone/>
                      </a:pPr>
                      <a:r>
                        <a:rPr lang="en-GB" sz="1050" b="0" i="0" u="none" strike="noStrike" noProof="0" err="1">
                          <a:solidFill>
                            <a:srgbClr val="000000"/>
                          </a:solidFill>
                          <a:effectLst/>
                          <a:latin typeface="Bierstadt"/>
                        </a:rPr>
                        <a:t>Temp_Max_C</a:t>
                      </a:r>
                      <a:r>
                        <a:rPr lang="en-GB" sz="1050" b="0" i="0" u="none" strike="noStrike" noProof="0">
                          <a:solidFill>
                            <a:srgbClr val="000000"/>
                          </a:solidFill>
                          <a:effectLst/>
                          <a:latin typeface="Bierstadt"/>
                        </a:rPr>
                        <a:t>    </a:t>
                      </a:r>
                      <a:endParaRPr lang="en-US" b="0"/>
                    </a:p>
                  </a:txBody>
                  <a:tcPr marL="72999" marR="72999" marT="36499" marB="36499">
                    <a:lnL w="8023">
                      <a:solidFill>
                        <a:srgbClr val="FFFFFF"/>
                      </a:solidFill>
                    </a:lnL>
                    <a:lnR w="802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02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023">
                      <a:solidFill>
                        <a:srgbClr val="FFFFFF"/>
                      </a:solidFill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ts val="2175"/>
                        </a:lnSpc>
                        <a:buNone/>
                      </a:pPr>
                      <a:r>
                        <a:rPr lang="en-GB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Bierstadt"/>
                        </a:rPr>
                        <a:t>ºC</a:t>
                      </a:r>
                      <a:endParaRPr lang="en-US" b="0"/>
                    </a:p>
                  </a:txBody>
                  <a:tcPr marL="72999" marR="72999" marT="36499" marB="36499">
                    <a:lnL w="8023">
                      <a:solidFill>
                        <a:srgbClr val="FFFFFF"/>
                      </a:solidFill>
                    </a:lnL>
                    <a:lnR w="8023">
                      <a:solidFill>
                        <a:srgbClr val="FFFFFF"/>
                      </a:solidFill>
                    </a:lnR>
                    <a:lnT w="802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023">
                      <a:solidFill>
                        <a:srgbClr val="FFFFFF"/>
                      </a:solidFill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ts val="2175"/>
                        </a:lnSpc>
                        <a:buNone/>
                      </a:pPr>
                      <a:r>
                        <a:rPr lang="en-GB" sz="1050" b="0" i="0" u="none" strike="noStrike" noProof="0">
                          <a:solidFill>
                            <a:srgbClr val="000000"/>
                          </a:solidFill>
                          <a:effectLst/>
                        </a:rPr>
                        <a:t>Converted from K to °C </a:t>
                      </a:r>
                    </a:p>
                  </a:txBody>
                  <a:tcPr marL="72999" marR="72999" marT="36499" marB="36499">
                    <a:lnL w="8023">
                      <a:solidFill>
                        <a:srgbClr val="FFFFFF"/>
                      </a:solidFill>
                    </a:lnL>
                    <a:lnR w="8023">
                      <a:solidFill>
                        <a:srgbClr val="FFFFFF"/>
                      </a:solidFill>
                    </a:lnR>
                    <a:lnT w="802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023">
                      <a:solidFill>
                        <a:srgbClr val="FFFFFF"/>
                      </a:solidFill>
                    </a:lnB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674602"/>
                  </a:ext>
                </a:extLst>
              </a:tr>
              <a:tr h="339337">
                <a:tc>
                  <a:txBody>
                    <a:bodyPr/>
                    <a:lstStyle/>
                    <a:p>
                      <a:pPr lvl="0" algn="l">
                        <a:lnSpc>
                          <a:spcPts val="2175"/>
                        </a:lnSpc>
                        <a:buNone/>
                      </a:pPr>
                      <a:r>
                        <a:rPr lang="en-GB" sz="1050" b="0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FLNS</a:t>
                      </a:r>
                      <a:endParaRPr lang="en-US" b="0"/>
                    </a:p>
                  </a:txBody>
                  <a:tcPr marL="72999" marR="72999" marT="36499" marB="36499">
                    <a:lnL w="802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2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02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02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auto">
                        <a:lnSpc>
                          <a:spcPts val="2175"/>
                        </a:lnSpc>
                      </a:pPr>
                      <a:r>
                        <a:rPr lang="en-GB" sz="105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W/m^2</a:t>
                      </a:r>
                      <a:endParaRPr lang="en-GB" sz="1050" b="0" i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2999" marR="72999" marT="36499" marB="36499">
                    <a:lnL w="802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2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02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02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ts val="2175"/>
                        </a:lnSpc>
                        <a:buNone/>
                      </a:pPr>
                      <a:r>
                        <a:rPr lang="en-GB" sz="1050" b="0" i="0" u="none" strike="noStrike" kern="1200" noProof="0" err="1">
                          <a:solidFill>
                            <a:schemeClr val="tx1"/>
                          </a:solidFill>
                          <a:effectLst/>
                        </a:rPr>
                        <a:t>Radiation_Longwave</a:t>
                      </a:r>
                      <a:r>
                        <a:rPr lang="en-GB" sz="1050" b="0" i="0" u="none" strike="noStrike" kern="1200" noProof="0">
                          <a:solidFill>
                            <a:schemeClr val="tx1"/>
                          </a:solidFill>
                          <a:effectLst/>
                        </a:rPr>
                        <a:t>_(W/m²)</a:t>
                      </a:r>
                      <a:endParaRPr lang="en-US" b="0"/>
                    </a:p>
                  </a:txBody>
                  <a:tcPr marL="72999" marR="72999" marT="36499" marB="36499">
                    <a:lnL w="802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2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023">
                      <a:solidFill>
                        <a:srgbClr val="FFFFFF"/>
                      </a:solidFill>
                    </a:lnT>
                    <a:lnB w="8023">
                      <a:solidFill>
                        <a:srgbClr val="FFFFFF"/>
                      </a:solidFill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ts val="2175"/>
                        </a:lnSpc>
                        <a:buNone/>
                      </a:pPr>
                      <a:r>
                        <a:rPr lang="en-GB" sz="1100" b="0" i="0" u="none" strike="noStrike" kern="1200" noProof="0">
                          <a:solidFill>
                            <a:schemeClr val="tx1"/>
                          </a:solidFill>
                          <a:effectLst/>
                          <a:latin typeface="Bierstadt"/>
                        </a:rPr>
                        <a:t>W/m^2</a:t>
                      </a:r>
                      <a:endParaRPr lang="en-US" b="0"/>
                    </a:p>
                  </a:txBody>
                  <a:tcPr marL="72999" marR="72999" marT="36499" marB="36499">
                    <a:lnL w="8023">
                      <a:solidFill>
                        <a:srgbClr val="FFFFFF"/>
                      </a:solidFill>
                    </a:lnL>
                    <a:lnR w="8023">
                      <a:solidFill>
                        <a:srgbClr val="FFFFFF"/>
                      </a:solidFill>
                    </a:lnR>
                    <a:lnT w="8023">
                      <a:solidFill>
                        <a:srgbClr val="FFFFFF"/>
                      </a:solidFill>
                    </a:lnT>
                    <a:lnB w="8023">
                      <a:solidFill>
                        <a:srgbClr val="FFFFFF"/>
                      </a:solidFill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0" i="0" u="none" strike="noStrike" kern="1200" noProof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 change made</a:t>
                      </a:r>
                    </a:p>
                    <a:p>
                      <a:pPr lvl="0" algn="l">
                        <a:lnSpc>
                          <a:spcPts val="2175"/>
                        </a:lnSpc>
                        <a:buNone/>
                      </a:pPr>
                      <a:endParaRPr lang="en-GB" sz="105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999" marR="72999" marT="36499" marB="36499">
                    <a:lnL w="8023">
                      <a:solidFill>
                        <a:srgbClr val="FFFFFF"/>
                      </a:solidFill>
                    </a:lnL>
                    <a:lnR w="8023">
                      <a:solidFill>
                        <a:srgbClr val="FFFFFF"/>
                      </a:solidFill>
                    </a:lnR>
                    <a:lnT w="8023">
                      <a:solidFill>
                        <a:srgbClr val="FFFFFF"/>
                      </a:solidFill>
                    </a:lnT>
                    <a:lnB w="8023">
                      <a:solidFill>
                        <a:srgbClr val="FFFFFF"/>
                      </a:solidFill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2894950"/>
                  </a:ext>
                </a:extLst>
              </a:tr>
              <a:tr h="339337">
                <a:tc>
                  <a:txBody>
                    <a:bodyPr/>
                    <a:lstStyle/>
                    <a:p>
                      <a:pPr lvl="0" algn="l">
                        <a:lnSpc>
                          <a:spcPts val="2175"/>
                        </a:lnSpc>
                        <a:buNone/>
                      </a:pPr>
                      <a:r>
                        <a:rPr lang="en-GB" sz="1050" b="0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FSNS</a:t>
                      </a:r>
                      <a:endParaRPr lang="en-US" b="0"/>
                    </a:p>
                  </a:txBody>
                  <a:tcPr marL="72999" marR="72999" marT="36499" marB="36499">
                    <a:lnL w="802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2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02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02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auto">
                        <a:lnSpc>
                          <a:spcPts val="2175"/>
                        </a:lnSpc>
                      </a:pPr>
                      <a:r>
                        <a:rPr lang="en-GB" sz="105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W/m^2</a:t>
                      </a:r>
                      <a:endParaRPr lang="en-GB" sz="1050" b="0" i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2999" marR="72999" marT="36499" marB="36499">
                    <a:lnL w="802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2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02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02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ts val="2175"/>
                        </a:lnSpc>
                        <a:buNone/>
                      </a:pPr>
                      <a:r>
                        <a:rPr lang="en-GB" sz="1050" b="0" i="0" u="none" strike="noStrike" kern="1200" noProof="0" err="1">
                          <a:solidFill>
                            <a:schemeClr val="tx1"/>
                          </a:solidFill>
                          <a:effectLst/>
                        </a:rPr>
                        <a:t>Radiation_Shortwave</a:t>
                      </a:r>
                      <a:r>
                        <a:rPr lang="en-GB" sz="1050" b="0" i="0" u="none" strike="noStrike" kern="1200" noProof="0">
                          <a:solidFill>
                            <a:schemeClr val="tx1"/>
                          </a:solidFill>
                          <a:effectLst/>
                        </a:rPr>
                        <a:t>_(W/m²)</a:t>
                      </a:r>
                      <a:endParaRPr lang="en-US" b="0"/>
                    </a:p>
                  </a:txBody>
                  <a:tcPr marL="72999" marR="72999" marT="36499" marB="36499">
                    <a:lnL w="802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2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023">
                      <a:solidFill>
                        <a:srgbClr val="FFFFFF"/>
                      </a:solidFill>
                    </a:lnT>
                    <a:lnB w="8023">
                      <a:solidFill>
                        <a:srgbClr val="FFFFFF"/>
                      </a:solidFill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ts val="2175"/>
                        </a:lnSpc>
                        <a:buNone/>
                      </a:pPr>
                      <a:r>
                        <a:rPr lang="en-GB" sz="1100" b="0" i="0" u="none" strike="noStrike" kern="1200" noProof="0">
                          <a:solidFill>
                            <a:schemeClr val="tx1"/>
                          </a:solidFill>
                          <a:effectLst/>
                          <a:latin typeface="Bierstadt"/>
                        </a:rPr>
                        <a:t>W/m^2</a:t>
                      </a:r>
                      <a:endParaRPr lang="en-US" b="0"/>
                    </a:p>
                  </a:txBody>
                  <a:tcPr marL="72999" marR="72999" marT="36499" marB="36499">
                    <a:lnL w="8023">
                      <a:solidFill>
                        <a:srgbClr val="FFFFFF"/>
                      </a:solidFill>
                    </a:lnL>
                    <a:lnR w="8023">
                      <a:solidFill>
                        <a:srgbClr val="FFFFFF"/>
                      </a:solidFill>
                    </a:lnR>
                    <a:lnT w="8023">
                      <a:solidFill>
                        <a:srgbClr val="FFFFFF"/>
                      </a:solidFill>
                    </a:lnT>
                    <a:lnB w="8023">
                      <a:solidFill>
                        <a:srgbClr val="FFFFFF"/>
                      </a:solidFill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0" i="0" u="none" strike="noStrike" kern="1200" noProof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 change made</a:t>
                      </a:r>
                    </a:p>
                    <a:p>
                      <a:pPr lvl="0" algn="l">
                        <a:lnSpc>
                          <a:spcPts val="2175"/>
                        </a:lnSpc>
                        <a:buNone/>
                      </a:pPr>
                      <a:endParaRPr lang="en-GB" sz="105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999" marR="72999" marT="36499" marB="36499">
                    <a:lnL w="8023">
                      <a:solidFill>
                        <a:srgbClr val="FFFFFF"/>
                      </a:solidFill>
                    </a:lnL>
                    <a:lnR w="8023">
                      <a:solidFill>
                        <a:srgbClr val="FFFFFF"/>
                      </a:solidFill>
                    </a:lnR>
                    <a:lnT w="8023">
                      <a:solidFill>
                        <a:srgbClr val="FFFFFF"/>
                      </a:solidFill>
                    </a:lnT>
                    <a:lnB w="8023">
                      <a:solidFill>
                        <a:srgbClr val="FFFFFF"/>
                      </a:solidFill>
                    </a:lnB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9285185"/>
                  </a:ext>
                </a:extLst>
              </a:tr>
              <a:tr h="618079">
                <a:tc>
                  <a:txBody>
                    <a:bodyPr/>
                    <a:lstStyle/>
                    <a:p>
                      <a:pPr lvl="0" algn="l">
                        <a:lnSpc>
                          <a:spcPts val="2175"/>
                        </a:lnSpc>
                        <a:buNone/>
                      </a:pPr>
                      <a:r>
                        <a:rPr lang="en-GB" sz="1050" b="0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PRECT</a:t>
                      </a:r>
                      <a:endParaRPr lang="en-US" b="0"/>
                    </a:p>
                  </a:txBody>
                  <a:tcPr marL="72999" marR="72999" marT="36499" marB="36499">
                    <a:lnL w="802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2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02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02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auto">
                        <a:lnSpc>
                          <a:spcPts val="2175"/>
                        </a:lnSpc>
                      </a:pPr>
                      <a:r>
                        <a:rPr lang="en-GB" sz="1050" b="0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m/s</a:t>
                      </a:r>
                    </a:p>
                  </a:txBody>
                  <a:tcPr marL="72999" marR="72999" marT="36499" marB="36499">
                    <a:lnL w="802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2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02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02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-228600" algn="l">
                        <a:lnSpc>
                          <a:spcPts val="2175"/>
                        </a:lnSpc>
                        <a:buAutoNum type="arabicPeriod"/>
                      </a:pPr>
                      <a:r>
                        <a:rPr lang="en-GB" sz="1050" b="0" i="0" u="none" strike="noStrike" noProof="0" err="1">
                          <a:solidFill>
                            <a:srgbClr val="000000"/>
                          </a:solidFill>
                          <a:effectLst/>
                        </a:rPr>
                        <a:t>Precipitation_mm_s</a:t>
                      </a:r>
                      <a:endParaRPr lang="en-GB" b="0"/>
                    </a:p>
                    <a:p>
                      <a:pPr marL="228600" lvl="0" indent="-228600" algn="l">
                        <a:lnSpc>
                          <a:spcPts val="2175"/>
                        </a:lnSpc>
                        <a:buAutoNum type="arabicPeriod"/>
                      </a:pPr>
                      <a:r>
                        <a:rPr lang="en-GB" sz="1050" b="0" i="0" u="none" strike="noStrike" noProof="0" err="1">
                          <a:solidFill>
                            <a:srgbClr val="000000"/>
                          </a:solidFill>
                          <a:effectLst/>
                          <a:latin typeface="Bierstadt"/>
                        </a:rPr>
                        <a:t>Precipitation_mm_day</a:t>
                      </a:r>
                      <a:r>
                        <a:rPr lang="en-GB" sz="1050" b="0" i="0" u="none" strike="noStrike" noProof="0">
                          <a:solidFill>
                            <a:srgbClr val="000000"/>
                          </a:solidFill>
                          <a:effectLst/>
                          <a:latin typeface="Bierstadt"/>
                        </a:rPr>
                        <a:t>    </a:t>
                      </a:r>
                      <a:endParaRPr lang="en-GB" b="0"/>
                    </a:p>
                  </a:txBody>
                  <a:tcPr marL="72999" marR="72999" marT="36499" marB="36499">
                    <a:lnL w="802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2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023">
                      <a:solidFill>
                        <a:srgbClr val="FFFFFF"/>
                      </a:solidFill>
                    </a:lnT>
                    <a:lnB w="8023">
                      <a:solidFill>
                        <a:srgbClr val="FFFFFF"/>
                      </a:solidFill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-228600" algn="l">
                        <a:lnSpc>
                          <a:spcPts val="2175"/>
                        </a:lnSpc>
                        <a:buAutoNum type="arabicPeriod"/>
                      </a:pPr>
                      <a:r>
                        <a:rPr lang="en-GB" sz="1050" b="0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mm/s</a:t>
                      </a:r>
                    </a:p>
                    <a:p>
                      <a:pPr marL="228600" lvl="0" indent="-228600" algn="l">
                        <a:lnSpc>
                          <a:spcPts val="2175"/>
                        </a:lnSpc>
                        <a:buAutoNum type="arabicPeriod"/>
                      </a:pPr>
                      <a:r>
                        <a:rPr lang="en-GB" sz="1050" b="0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mm/day</a:t>
                      </a:r>
                    </a:p>
                  </a:txBody>
                  <a:tcPr marL="72999" marR="72999" marT="36499" marB="36499">
                    <a:lnL w="8023">
                      <a:solidFill>
                        <a:srgbClr val="FFFFFF"/>
                      </a:solidFill>
                    </a:lnL>
                    <a:lnR w="8023">
                      <a:solidFill>
                        <a:srgbClr val="FFFFFF"/>
                      </a:solidFill>
                    </a:lnR>
                    <a:lnT w="8023">
                      <a:solidFill>
                        <a:srgbClr val="FFFFFF"/>
                      </a:solidFill>
                    </a:lnT>
                    <a:lnB w="8023">
                      <a:solidFill>
                        <a:srgbClr val="FFFFFF"/>
                      </a:solidFill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-228600" algn="l">
                        <a:lnSpc>
                          <a:spcPts val="2175"/>
                        </a:lnSpc>
                        <a:buAutoNum type="arabicPeriod"/>
                      </a:pPr>
                      <a:r>
                        <a:rPr lang="en-GB" sz="1050" b="0" i="0" u="none" strike="noStrike" noProof="0">
                          <a:solidFill>
                            <a:srgbClr val="000000"/>
                          </a:solidFill>
                          <a:effectLst/>
                        </a:rPr>
                        <a:t>Converted (m/s * 86400000)</a:t>
                      </a:r>
                    </a:p>
                    <a:p>
                      <a:pPr marL="228600" lvl="0" indent="-228600" algn="l">
                        <a:lnSpc>
                          <a:spcPts val="2175"/>
                        </a:lnSpc>
                        <a:buAutoNum type="arabicPeriod"/>
                      </a:pPr>
                      <a:r>
                        <a:rPr lang="en-GB" sz="1050" b="0" i="0" u="none" strike="noStrike" noProof="0">
                          <a:solidFill>
                            <a:srgbClr val="000000"/>
                          </a:solidFill>
                          <a:effectLst/>
                          <a:latin typeface="Bierstadt"/>
                        </a:rPr>
                        <a:t>Converted (m/s * 1000)</a:t>
                      </a:r>
                      <a:endParaRPr lang="en-GB" sz="1050" b="0" i="0" u="none" strike="noStrike" noProof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2999" marR="72999" marT="36499" marB="36499">
                    <a:lnL w="8023">
                      <a:solidFill>
                        <a:srgbClr val="FFFFFF"/>
                      </a:solidFill>
                    </a:lnL>
                    <a:lnR w="8023">
                      <a:solidFill>
                        <a:srgbClr val="FFFFFF"/>
                      </a:solidFill>
                    </a:lnR>
                    <a:lnT w="8023">
                      <a:solidFill>
                        <a:srgbClr val="FFFFFF"/>
                      </a:solidFill>
                    </a:lnT>
                    <a:lnB w="8023">
                      <a:solidFill>
                        <a:srgbClr val="FFFFFF"/>
                      </a:solidFill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8764183"/>
                  </a:ext>
                </a:extLst>
              </a:tr>
              <a:tr h="593840">
                <a:tc>
                  <a:txBody>
                    <a:bodyPr/>
                    <a:lstStyle/>
                    <a:p>
                      <a:pPr lvl="0" algn="l">
                        <a:lnSpc>
                          <a:spcPts val="2175"/>
                        </a:lnSpc>
                        <a:buNone/>
                      </a:pPr>
                      <a:r>
                        <a:rPr lang="en-GB" sz="1050" b="0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PRSN</a:t>
                      </a:r>
                    </a:p>
                  </a:txBody>
                  <a:tcPr marL="72999" marR="72999" marT="36499" marB="36499">
                    <a:lnL w="802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2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02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02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auto">
                        <a:lnSpc>
                          <a:spcPts val="2175"/>
                        </a:lnSpc>
                      </a:pPr>
                      <a:r>
                        <a:rPr lang="en-GB" sz="1050" b="0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m/s</a:t>
                      </a:r>
                    </a:p>
                  </a:txBody>
                  <a:tcPr marL="72999" marR="72999" marT="36499" marB="36499">
                    <a:lnL w="802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2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02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02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-228600" algn="l">
                        <a:lnSpc>
                          <a:spcPts val="2175"/>
                        </a:lnSpc>
                        <a:buAutoNum type="arabicPeriod"/>
                      </a:pPr>
                      <a:r>
                        <a:rPr lang="en-GB" sz="1050" b="0" i="0" u="none" strike="noStrike" noProof="0" err="1">
                          <a:solidFill>
                            <a:srgbClr val="000000"/>
                          </a:solidFill>
                          <a:effectLst/>
                        </a:rPr>
                        <a:t>Snowfall_mm_s</a:t>
                      </a:r>
                    </a:p>
                    <a:p>
                      <a:pPr marL="228600" lvl="0" indent="-228600" algn="l">
                        <a:lnSpc>
                          <a:spcPts val="2175"/>
                        </a:lnSpc>
                        <a:buAutoNum type="arabicPeriod"/>
                      </a:pPr>
                      <a:r>
                        <a:rPr lang="en-GB" sz="1050" b="0" i="0" u="none" strike="noStrike" noProof="0" err="1">
                          <a:solidFill>
                            <a:srgbClr val="000000"/>
                          </a:solidFill>
                          <a:effectLst/>
                          <a:latin typeface="Bierstadt"/>
                        </a:rPr>
                        <a:t>Snowfall_mm_day</a:t>
                      </a:r>
                      <a:endParaRPr lang="en-GB" sz="1050" b="0" i="0" u="none" strike="noStrike" noProof="0" err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2999" marR="72999" marT="36499" marB="36499">
                    <a:lnL w="802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2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02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023">
                      <a:solidFill>
                        <a:srgbClr val="FFFFFF"/>
                      </a:solidFill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-228600" algn="l">
                        <a:lnSpc>
                          <a:spcPts val="2175"/>
                        </a:lnSpc>
                        <a:buClr>
                          <a:srgbClr val="000000"/>
                        </a:buClr>
                        <a:buAutoNum type="arabicPeriod"/>
                      </a:pPr>
                      <a:r>
                        <a:rPr lang="en-GB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mm/s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  <a:p>
                      <a:pPr marL="228600" lvl="0" indent="-228600" algn="l">
                        <a:lnSpc>
                          <a:spcPts val="2175"/>
                        </a:lnSpc>
                        <a:buClr>
                          <a:srgbClr val="000000"/>
                        </a:buClr>
                        <a:buAutoNum type="arabicPeriod"/>
                      </a:pPr>
                      <a:r>
                        <a:rPr lang="en-GB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mm/day</a:t>
                      </a:r>
                      <a:endParaRPr lang="en-GB"/>
                    </a:p>
                  </a:txBody>
                  <a:tcPr marL="72999" marR="72999" marT="36499" marB="36499">
                    <a:lnL w="802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2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02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023">
                      <a:solidFill>
                        <a:srgbClr val="FFFFFF"/>
                      </a:solidFill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-228600" algn="l">
                        <a:lnSpc>
                          <a:spcPts val="2175"/>
                        </a:lnSpc>
                        <a:buClr>
                          <a:srgbClr val="000000"/>
                        </a:buClr>
                        <a:buAutoNum type="arabicPeriod"/>
                      </a:pPr>
                      <a:r>
                        <a:rPr lang="en-GB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Bierstadt"/>
                        </a:rPr>
                        <a:t>Converted (m/s * 86400000)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Bierstadt"/>
                      </a:endParaRPr>
                    </a:p>
                    <a:p>
                      <a:pPr marL="228600" lvl="0" indent="-228600" algn="l">
                        <a:lnSpc>
                          <a:spcPts val="2175"/>
                        </a:lnSpc>
                        <a:buClr>
                          <a:srgbClr val="000000"/>
                        </a:buClr>
                        <a:buAutoNum type="arabicPeriod"/>
                      </a:pPr>
                      <a:r>
                        <a:rPr lang="en-GB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Bierstadt"/>
                        </a:rPr>
                        <a:t>Converted (m/s * 1000)</a:t>
                      </a:r>
                      <a:endParaRPr lang="en-GB"/>
                    </a:p>
                  </a:txBody>
                  <a:tcPr marL="72999" marR="72999" marT="36499" marB="36499">
                    <a:lnL w="802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23">
                      <a:solidFill>
                        <a:srgbClr val="FFFFFF"/>
                      </a:solidFill>
                    </a:lnR>
                    <a:lnT w="802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023">
                      <a:solidFill>
                        <a:srgbClr val="FFFFFF"/>
                      </a:solidFill>
                    </a:lnB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8680511"/>
                  </a:ext>
                </a:extLst>
              </a:tr>
              <a:tr h="387814">
                <a:tc>
                  <a:txBody>
                    <a:bodyPr/>
                    <a:lstStyle/>
                    <a:p>
                      <a:pPr lvl="0" algn="l">
                        <a:lnSpc>
                          <a:spcPts val="2175"/>
                        </a:lnSpc>
                        <a:buNone/>
                      </a:pPr>
                      <a:r>
                        <a:rPr lang="en-GB" sz="1050" b="0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QBOT</a:t>
                      </a:r>
                      <a:endParaRPr lang="en-US" b="0"/>
                    </a:p>
                  </a:txBody>
                  <a:tcPr marL="72999" marR="72999" marT="36499" marB="36499">
                    <a:lnL w="802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2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02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02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auto">
                        <a:lnSpc>
                          <a:spcPts val="2175"/>
                        </a:lnSpc>
                      </a:pPr>
                      <a:r>
                        <a:rPr lang="en-GB" sz="1050" b="0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Kg/kg</a:t>
                      </a:r>
                    </a:p>
                  </a:txBody>
                  <a:tcPr marL="72999" marR="72999" marT="36499" marB="36499">
                    <a:lnL w="802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2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02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02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ts val="2175"/>
                        </a:lnSpc>
                        <a:buNone/>
                      </a:pPr>
                      <a:r>
                        <a:rPr lang="en-GB" sz="1050" b="0" i="0" u="none" strike="noStrike" noProof="0">
                          <a:solidFill>
                            <a:srgbClr val="000000"/>
                          </a:solidFill>
                          <a:effectLst/>
                        </a:rPr>
                        <a:t>Humidity_(kg/kg)</a:t>
                      </a:r>
                      <a:endParaRPr lang="en-US"/>
                    </a:p>
                  </a:txBody>
                  <a:tcPr marL="72999" marR="72999" marT="36499" marB="36499">
                    <a:lnL w="802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2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023">
                      <a:solidFill>
                        <a:srgbClr val="FFFFFF"/>
                      </a:solidFill>
                    </a:lnT>
                    <a:lnB w="8023">
                      <a:solidFill>
                        <a:srgbClr val="FFFFFF"/>
                      </a:solidFill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ts val="2175"/>
                        </a:lnSpc>
                        <a:buNone/>
                      </a:pPr>
                      <a:r>
                        <a:rPr lang="en-GB" sz="1050" b="0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Kg/kg</a:t>
                      </a:r>
                    </a:p>
                  </a:txBody>
                  <a:tcPr marL="72999" marR="72999" marT="36499" marB="36499">
                    <a:lnL w="8023">
                      <a:solidFill>
                        <a:srgbClr val="FFFFFF"/>
                      </a:solidFill>
                    </a:lnL>
                    <a:lnR w="8023">
                      <a:solidFill>
                        <a:srgbClr val="FFFFFF"/>
                      </a:solidFill>
                    </a:lnR>
                    <a:lnT w="8023">
                      <a:solidFill>
                        <a:srgbClr val="FFFFFF"/>
                      </a:solidFill>
                    </a:lnT>
                    <a:lnB w="8023">
                      <a:solidFill>
                        <a:srgbClr val="FFFFFF"/>
                      </a:solidFill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ts val="2175"/>
                        </a:lnSpc>
                        <a:buNone/>
                      </a:pPr>
                      <a:endParaRPr lang="en-GB" sz="1050" b="0" i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2999" marR="72999" marT="36499" marB="36499">
                    <a:lnL w="8023">
                      <a:solidFill>
                        <a:srgbClr val="FFFFFF"/>
                      </a:solidFill>
                    </a:lnL>
                    <a:lnR w="8023">
                      <a:solidFill>
                        <a:srgbClr val="FFFFFF"/>
                      </a:solidFill>
                    </a:lnR>
                    <a:lnT w="8023">
                      <a:solidFill>
                        <a:srgbClr val="FFFFFF"/>
                      </a:solidFill>
                    </a:lnT>
                    <a:lnB w="8023">
                      <a:solidFill>
                        <a:srgbClr val="FFFFFF"/>
                      </a:solidFill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9795508"/>
                  </a:ext>
                </a:extLst>
              </a:tr>
              <a:tr h="339337">
                <a:tc>
                  <a:txBody>
                    <a:bodyPr/>
                    <a:lstStyle/>
                    <a:p>
                      <a:pPr lvl="0" algn="l">
                        <a:lnSpc>
                          <a:spcPts val="2175"/>
                        </a:lnSpc>
                        <a:buNone/>
                      </a:pPr>
                      <a:r>
                        <a:rPr lang="en-GB" sz="1050" b="0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TREFHT</a:t>
                      </a:r>
                      <a:endParaRPr lang="en-US" b="0"/>
                    </a:p>
                  </a:txBody>
                  <a:tcPr marL="72999" marR="72999" marT="36499" marB="36499">
                    <a:lnL w="802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2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02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02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auto">
                        <a:lnSpc>
                          <a:spcPts val="2175"/>
                        </a:lnSpc>
                      </a:pPr>
                      <a:r>
                        <a:rPr lang="en-GB" sz="1050" b="0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</a:t>
                      </a:r>
                    </a:p>
                  </a:txBody>
                  <a:tcPr marL="72999" marR="72999" marT="36499" marB="36499">
                    <a:lnL w="802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2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02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02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ts val="2175"/>
                        </a:lnSpc>
                        <a:buNone/>
                      </a:pPr>
                      <a:r>
                        <a:rPr lang="en-GB" sz="1050" b="0" i="0" u="none" strike="noStrike" noProof="0" err="1">
                          <a:solidFill>
                            <a:srgbClr val="000000"/>
                          </a:solidFill>
                          <a:effectLst/>
                        </a:rPr>
                        <a:t>Temp_Avg_C</a:t>
                      </a:r>
                      <a:endParaRPr lang="en-US" err="1"/>
                    </a:p>
                  </a:txBody>
                  <a:tcPr marL="72999" marR="72999" marT="36499" marB="36499">
                    <a:lnL w="802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2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023">
                      <a:solidFill>
                        <a:srgbClr val="FFFFFF"/>
                      </a:solidFill>
                    </a:lnT>
                    <a:lnB w="8023">
                      <a:solidFill>
                        <a:srgbClr val="FFFFFF"/>
                      </a:solidFill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ts val="2175"/>
                        </a:lnSpc>
                        <a:buNone/>
                      </a:pPr>
                      <a:r>
                        <a:rPr lang="en-GB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Bierstadt"/>
                        </a:rPr>
                        <a:t>ºC</a:t>
                      </a:r>
                      <a:endParaRPr lang="en-US"/>
                    </a:p>
                  </a:txBody>
                  <a:tcPr marL="72999" marR="72999" marT="36499" marB="36499">
                    <a:lnL w="8023">
                      <a:solidFill>
                        <a:srgbClr val="FFFFFF"/>
                      </a:solidFill>
                    </a:lnL>
                    <a:lnR w="8023">
                      <a:solidFill>
                        <a:srgbClr val="FFFFFF"/>
                      </a:solidFill>
                    </a:lnR>
                    <a:lnT w="8023">
                      <a:solidFill>
                        <a:srgbClr val="FFFFFF"/>
                      </a:solidFill>
                    </a:lnT>
                    <a:lnB w="8023">
                      <a:solidFill>
                        <a:srgbClr val="FFFFFF"/>
                      </a:solidFill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ts val="2175"/>
                        </a:lnSpc>
                        <a:buNone/>
                      </a:pPr>
                      <a:r>
                        <a:rPr lang="en-GB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Bierstadt"/>
                        </a:rPr>
                        <a:t>Converted from K to °C </a:t>
                      </a:r>
                      <a:endParaRPr lang="en-US"/>
                    </a:p>
                  </a:txBody>
                  <a:tcPr marL="72999" marR="72999" marT="36499" marB="36499">
                    <a:lnL w="8023">
                      <a:solidFill>
                        <a:srgbClr val="FFFFFF"/>
                      </a:solidFill>
                    </a:lnL>
                    <a:lnR w="8023">
                      <a:solidFill>
                        <a:srgbClr val="FFFFFF"/>
                      </a:solidFill>
                    </a:lnR>
                    <a:lnT w="8023">
                      <a:solidFill>
                        <a:srgbClr val="FFFFFF"/>
                      </a:solidFill>
                    </a:lnT>
                    <a:lnB w="8023">
                      <a:solidFill>
                        <a:srgbClr val="FFFFFF"/>
                      </a:solidFill>
                    </a:lnB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9057767"/>
                  </a:ext>
                </a:extLst>
              </a:tr>
              <a:tr h="339337">
                <a:tc>
                  <a:txBody>
                    <a:bodyPr/>
                    <a:lstStyle/>
                    <a:p>
                      <a:pPr lvl="0" algn="l">
                        <a:lnSpc>
                          <a:spcPts val="2175"/>
                        </a:lnSpc>
                        <a:buNone/>
                      </a:pPr>
                      <a:r>
                        <a:rPr lang="en-GB" sz="1050" b="0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UBOT</a:t>
                      </a:r>
                      <a:endParaRPr lang="en-US" b="0"/>
                    </a:p>
                  </a:txBody>
                  <a:tcPr marL="72999" marR="72999" marT="36499" marB="36499">
                    <a:lnL w="802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2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02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02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auto">
                        <a:lnSpc>
                          <a:spcPts val="2175"/>
                        </a:lnSpc>
                      </a:pPr>
                      <a:r>
                        <a:rPr lang="en-GB" sz="1050" b="0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m/s</a:t>
                      </a:r>
                    </a:p>
                  </a:txBody>
                  <a:tcPr marL="72999" marR="72999" marT="36499" marB="36499">
                    <a:lnL w="802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2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02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02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ts val="2175"/>
                        </a:lnSpc>
                        <a:buNone/>
                      </a:pPr>
                      <a:r>
                        <a:rPr lang="en-GB" sz="1050" b="0" i="0" u="none" strike="noStrike" noProof="0" err="1">
                          <a:solidFill>
                            <a:srgbClr val="000000"/>
                          </a:solidFill>
                          <a:effectLst/>
                        </a:rPr>
                        <a:t>Wind_U</a:t>
                      </a:r>
                      <a:r>
                        <a:rPr lang="en-GB" sz="1050" b="0" i="0" u="none" strike="noStrike" noProof="0">
                          <a:solidFill>
                            <a:srgbClr val="000000"/>
                          </a:solidFill>
                          <a:effectLst/>
                        </a:rPr>
                        <a:t>_(m/s)    </a:t>
                      </a:r>
                      <a:endParaRPr lang="en-US"/>
                    </a:p>
                  </a:txBody>
                  <a:tcPr marL="72999" marR="72999" marT="36499" marB="36499">
                    <a:lnL w="802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2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023">
                      <a:solidFill>
                        <a:srgbClr val="FFFFFF"/>
                      </a:solidFill>
                    </a:lnT>
                    <a:lnB w="8023">
                      <a:solidFill>
                        <a:srgbClr val="FFFFFF"/>
                      </a:solidFill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m/s</a:t>
                      </a:r>
                    </a:p>
                  </a:txBody>
                  <a:tcPr marL="72999" marR="72999" marT="36499" marB="36499">
                    <a:lnL w="8023">
                      <a:solidFill>
                        <a:srgbClr val="FFFFFF"/>
                      </a:solidFill>
                    </a:lnL>
                    <a:lnR w="8023">
                      <a:solidFill>
                        <a:srgbClr val="FFFFFF"/>
                      </a:solidFill>
                    </a:lnR>
                    <a:lnT w="8023">
                      <a:solidFill>
                        <a:srgbClr val="FFFFFF"/>
                      </a:solidFill>
                    </a:lnT>
                    <a:lnB w="8023">
                      <a:solidFill>
                        <a:srgbClr val="FFFFFF"/>
                      </a:solidFill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 change made</a:t>
                      </a:r>
                    </a:p>
                  </a:txBody>
                  <a:tcPr marL="72999" marR="72999" marT="36499" marB="36499">
                    <a:lnL w="8023">
                      <a:solidFill>
                        <a:srgbClr val="FFFFFF"/>
                      </a:solidFill>
                    </a:lnL>
                    <a:lnR w="8023">
                      <a:solidFill>
                        <a:srgbClr val="FFFFFF"/>
                      </a:solidFill>
                    </a:lnR>
                    <a:lnT w="8023">
                      <a:solidFill>
                        <a:srgbClr val="FFFFFF"/>
                      </a:solidFill>
                    </a:lnT>
                    <a:lnB w="8023">
                      <a:solidFill>
                        <a:srgbClr val="FFFFFF"/>
                      </a:solidFill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1530880"/>
                  </a:ext>
                </a:extLst>
              </a:tr>
              <a:tr h="339337">
                <a:tc>
                  <a:txBody>
                    <a:bodyPr/>
                    <a:lstStyle/>
                    <a:p>
                      <a:pPr lvl="0" algn="l">
                        <a:lnSpc>
                          <a:spcPts val="2175"/>
                        </a:lnSpc>
                        <a:buNone/>
                      </a:pPr>
                      <a:r>
                        <a:rPr lang="en-GB" sz="1050" b="0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VBOT</a:t>
                      </a:r>
                      <a:endParaRPr lang="en-US" b="0"/>
                    </a:p>
                  </a:txBody>
                  <a:tcPr marL="72999" marR="72999" marT="36499" marB="36499">
                    <a:lnL w="802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2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02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02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auto">
                        <a:lnSpc>
                          <a:spcPts val="2175"/>
                        </a:lnSpc>
                      </a:pPr>
                      <a:r>
                        <a:rPr lang="en-GB" sz="1050" b="0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m/s</a:t>
                      </a:r>
                    </a:p>
                  </a:txBody>
                  <a:tcPr marL="72999" marR="72999" marT="36499" marB="36499">
                    <a:lnL w="802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2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02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02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ts val="2175"/>
                        </a:lnSpc>
                        <a:buNone/>
                      </a:pPr>
                      <a:r>
                        <a:rPr lang="en-GB" sz="1050" b="0" i="0" u="none" strike="noStrike" noProof="0" err="1">
                          <a:solidFill>
                            <a:srgbClr val="000000"/>
                          </a:solidFill>
                          <a:effectLst/>
                        </a:rPr>
                        <a:t>Wind_V</a:t>
                      </a:r>
                      <a:r>
                        <a:rPr lang="en-GB" sz="1050" b="0" i="0" u="none" strike="noStrike" noProof="0">
                          <a:solidFill>
                            <a:srgbClr val="000000"/>
                          </a:solidFill>
                          <a:effectLst/>
                        </a:rPr>
                        <a:t>_(m/s)    </a:t>
                      </a:r>
                      <a:endParaRPr lang="en-US"/>
                    </a:p>
                  </a:txBody>
                  <a:tcPr marL="72999" marR="72999" marT="36499" marB="36499">
                    <a:lnL w="802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2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023">
                      <a:solidFill>
                        <a:srgbClr val="FFFFFF"/>
                      </a:solidFill>
                    </a:lnT>
                    <a:lnB w="8023">
                      <a:solidFill>
                        <a:srgbClr val="FFFFFF"/>
                      </a:solidFill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ts val="2175"/>
                        </a:lnSpc>
                        <a:buNone/>
                      </a:pPr>
                      <a:r>
                        <a:rPr lang="en-GB" sz="1050" b="0" i="0" u="none" strike="noStrike" noProof="0">
                          <a:solidFill>
                            <a:srgbClr val="000000"/>
                          </a:solidFill>
                          <a:effectLst/>
                        </a:rPr>
                        <a:t>m/s </a:t>
                      </a:r>
                      <a:endParaRPr lang="en-US"/>
                    </a:p>
                  </a:txBody>
                  <a:tcPr marL="72999" marR="72999" marT="36499" marB="36499">
                    <a:lnL w="8023">
                      <a:solidFill>
                        <a:srgbClr val="FFFFFF"/>
                      </a:solidFill>
                    </a:lnL>
                    <a:lnR w="8023">
                      <a:solidFill>
                        <a:srgbClr val="FFFFFF"/>
                      </a:solidFill>
                    </a:lnR>
                    <a:lnT w="8023">
                      <a:solidFill>
                        <a:srgbClr val="FFFFFF"/>
                      </a:solidFill>
                    </a:lnT>
                    <a:lnB w="8023">
                      <a:solidFill>
                        <a:srgbClr val="FFFFFF"/>
                      </a:solidFill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ts val="2175"/>
                        </a:lnSpc>
                        <a:buNone/>
                      </a:pPr>
                      <a:endParaRPr lang="en-GB" sz="1050" b="0" i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2999" marR="72999" marT="36499" marB="36499">
                    <a:lnL w="8023">
                      <a:solidFill>
                        <a:srgbClr val="FFFFFF"/>
                      </a:solidFill>
                    </a:lnL>
                    <a:lnR w="8023">
                      <a:solidFill>
                        <a:srgbClr val="FFFFFF"/>
                      </a:solidFill>
                    </a:lnR>
                    <a:lnT w="8023">
                      <a:solidFill>
                        <a:srgbClr val="FFFFFF"/>
                      </a:solidFill>
                    </a:lnT>
                    <a:lnB w="8023">
                      <a:solidFill>
                        <a:srgbClr val="FFFFFF"/>
                      </a:solidFill>
                    </a:lnB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7572207"/>
                  </a:ext>
                </a:extLst>
              </a:tr>
              <a:tr h="593840">
                <a:tc>
                  <a:txBody>
                    <a:bodyPr/>
                    <a:lstStyle/>
                    <a:p>
                      <a:pPr marL="228600" lvl="0" indent="-228600" algn="l">
                        <a:lnSpc>
                          <a:spcPts val="2175"/>
                        </a:lnSpc>
                        <a:buAutoNum type="arabicPeriod"/>
                      </a:pPr>
                      <a:r>
                        <a:rPr lang="en-GB" sz="1050" b="0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Lat</a:t>
                      </a:r>
                      <a:endParaRPr lang="en-US" b="0"/>
                    </a:p>
                    <a:p>
                      <a:pPr marL="228600" lvl="0" indent="-228600" algn="l">
                        <a:lnSpc>
                          <a:spcPts val="2175"/>
                        </a:lnSpc>
                        <a:buAutoNum type="arabicPeriod"/>
                      </a:pPr>
                      <a:r>
                        <a:rPr lang="en-GB" sz="1050" b="0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Lon</a:t>
                      </a:r>
                      <a:endParaRPr lang="en-US" b="0"/>
                    </a:p>
                  </a:txBody>
                  <a:tcPr marL="72999" marR="72999" marT="36499" marB="36499">
                    <a:lnL w="802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2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02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02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algn="l" fontAlgn="auto">
                        <a:lnSpc>
                          <a:spcPts val="2175"/>
                        </a:lnSpc>
                        <a:buAutoNum type="arabicPeriod"/>
                      </a:pPr>
                      <a:r>
                        <a:rPr lang="en-GB" sz="1050" b="0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-180 to 180</a:t>
                      </a:r>
                    </a:p>
                    <a:p>
                      <a:pPr marL="228600" lvl="0" indent="-228600" algn="l">
                        <a:lnSpc>
                          <a:spcPts val="2175"/>
                        </a:lnSpc>
                        <a:buAutoNum type="arabicPeriod"/>
                      </a:pPr>
                      <a:r>
                        <a:rPr lang="en-GB" sz="1050" b="0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360</a:t>
                      </a:r>
                      <a:r>
                        <a:rPr lang="en-GB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Bierstadt"/>
                        </a:rPr>
                        <a:t>º</a:t>
                      </a:r>
                      <a:endParaRPr lang="en-GB" sz="1050" b="0" i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2999" marR="72999" marT="36499" marB="36499">
                    <a:lnL w="802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2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02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02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-228600" algn="l">
                        <a:lnSpc>
                          <a:spcPts val="2175"/>
                        </a:lnSpc>
                        <a:buAutoNum type="arabicPeriod"/>
                      </a:pPr>
                      <a:r>
                        <a:rPr lang="en-GB" sz="1050" b="0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Lat</a:t>
                      </a:r>
                      <a:endParaRPr lang="en-US"/>
                    </a:p>
                    <a:p>
                      <a:pPr marL="228600" lvl="0" indent="-228600" algn="l">
                        <a:lnSpc>
                          <a:spcPts val="2175"/>
                        </a:lnSpc>
                        <a:buAutoNum type="arabicPeriod"/>
                      </a:pPr>
                      <a:r>
                        <a:rPr lang="en-GB" sz="1050" b="0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Lon</a:t>
                      </a:r>
                    </a:p>
                  </a:txBody>
                  <a:tcPr marL="72999" marR="72999" marT="36499" marB="36499">
                    <a:lnL w="802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2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023">
                      <a:solidFill>
                        <a:srgbClr val="FFFFFF"/>
                      </a:solidFill>
                    </a:lnT>
                    <a:lnB w="8023">
                      <a:solidFill>
                        <a:srgbClr val="FFFFFF"/>
                      </a:solidFill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-228600" algn="l">
                        <a:lnSpc>
                          <a:spcPts val="2175"/>
                        </a:lnSpc>
                        <a:buClr>
                          <a:srgbClr val="000000"/>
                        </a:buClr>
                        <a:buAutoNum type="arabicPeriod"/>
                      </a:pPr>
                      <a:r>
                        <a:rPr lang="en-GB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-180 to 180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  <a:p>
                      <a:pPr marL="228600" lvl="0" indent="-228600" algn="l">
                        <a:lnSpc>
                          <a:spcPts val="2175"/>
                        </a:lnSpc>
                        <a:buClr>
                          <a:srgbClr val="000000"/>
                        </a:buClr>
                        <a:buAutoNum type="arabicPeriod"/>
                      </a:pPr>
                      <a:r>
                        <a:rPr lang="en-GB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-180 to 180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2999" marR="72999" marT="36499" marB="36499">
                    <a:lnL w="8023">
                      <a:solidFill>
                        <a:srgbClr val="FFFFFF"/>
                      </a:solidFill>
                    </a:lnL>
                    <a:lnR w="8023">
                      <a:solidFill>
                        <a:srgbClr val="FFFFFF"/>
                      </a:solidFill>
                    </a:lnR>
                    <a:lnT w="8023">
                      <a:solidFill>
                        <a:srgbClr val="FFFFFF"/>
                      </a:solidFill>
                    </a:lnT>
                    <a:lnB w="8023">
                      <a:solidFill>
                        <a:srgbClr val="FFFFFF"/>
                      </a:solidFill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ts val="2175"/>
                        </a:lnSpc>
                        <a:buClr>
                          <a:srgbClr val="000000"/>
                        </a:buClr>
                        <a:buNone/>
                      </a:pPr>
                      <a:r>
                        <a:rPr lang="en-GB" sz="1050" b="0" i="0" u="none" strike="noStrike" noProof="0">
                          <a:solidFill>
                            <a:srgbClr val="000000"/>
                          </a:solidFill>
                          <a:effectLst/>
                        </a:rPr>
                        <a:t>Longitude converted  from 360</a:t>
                      </a:r>
                      <a:r>
                        <a:rPr lang="en-GB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Bierstadt"/>
                        </a:rPr>
                        <a:t>º format to </a:t>
                      </a:r>
                      <a:r>
                        <a:rPr lang="en-GB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-180 to 180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2999" marR="72999" marT="36499" marB="36499">
                    <a:lnL w="8023">
                      <a:solidFill>
                        <a:srgbClr val="FFFFFF"/>
                      </a:solidFill>
                    </a:lnL>
                    <a:lnR w="8023">
                      <a:solidFill>
                        <a:srgbClr val="FFFFFF"/>
                      </a:solidFill>
                    </a:lnR>
                    <a:lnT w="8023">
                      <a:solidFill>
                        <a:srgbClr val="FFFFFF"/>
                      </a:solidFill>
                    </a:lnT>
                    <a:lnB w="8023">
                      <a:solidFill>
                        <a:srgbClr val="FFFFFF"/>
                      </a:solidFill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04615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494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14E4F-ADA4-D600-F07D-ABA14C779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655F6-D511-BAF0-0A35-9BEF315920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077" y="1862113"/>
            <a:ext cx="5021182" cy="487045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Presents as a Regional Climate Model (RCM), similar to the CHESS-SCAPE Model by </a:t>
            </a:r>
            <a:r>
              <a:rPr lang="en-US">
                <a:ea typeface="+mn-lt"/>
                <a:cs typeface="+mn-lt"/>
              </a:rPr>
              <a:t> the UK Centre for Ecology &amp; Hydrology (CEH).</a:t>
            </a:r>
            <a:endParaRPr lang="en-US"/>
          </a:p>
        </p:txBody>
      </p:sp>
      <p:pic>
        <p:nvPicPr>
          <p:cNvPr id="6" name="Picture 5" descr="A graph with red line&#10;&#10;AI-generated content may be incorrect.">
            <a:extLst>
              <a:ext uri="{FF2B5EF4-FFF2-40B4-BE49-F238E27FC236}">
                <a16:creationId xmlns:a16="http://schemas.microsoft.com/office/drawing/2014/main" id="{02B2015D-E124-E976-4B95-99382F1180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523" y="3224541"/>
            <a:ext cx="5035907" cy="3074939"/>
          </a:xfrm>
          <a:prstGeom prst="rect">
            <a:avLst/>
          </a:prstGeom>
        </p:spPr>
      </p:pic>
      <p:pic>
        <p:nvPicPr>
          <p:cNvPr id="4" name="Picture 3" descr="https://essd.copernicus.org/articles/15/5371/2023/essd-15-5371-2023-f05">
            <a:extLst>
              <a:ext uri="{FF2B5EF4-FFF2-40B4-BE49-F238E27FC236}">
                <a16:creationId xmlns:a16="http://schemas.microsoft.com/office/drawing/2014/main" id="{D0549F33-147F-C53F-3818-796A6F03418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1003"/>
          <a:stretch/>
        </p:blipFill>
        <p:spPr>
          <a:xfrm>
            <a:off x="5757128" y="508800"/>
            <a:ext cx="6362835" cy="485492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8F4F386-5244-E719-3892-88057582BABC}"/>
              </a:ext>
            </a:extLst>
          </p:cNvPr>
          <p:cNvSpPr txBox="1"/>
          <p:nvPr/>
        </p:nvSpPr>
        <p:spPr>
          <a:xfrm>
            <a:off x="10142400" y="5414400"/>
            <a:ext cx="274320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Bierstadt"/>
                <a:cs typeface="Times New Roman"/>
              </a:rPr>
              <a:t>(Robinson et al., 2023)</a:t>
            </a:r>
            <a:endParaRPr lang="en-US">
              <a:latin typeface="Bierstadt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DFF7DDC-06A5-931E-A534-65F0870A142F}"/>
              </a:ext>
            </a:extLst>
          </p:cNvPr>
          <p:cNvSpPr/>
          <p:nvPr/>
        </p:nvSpPr>
        <p:spPr>
          <a:xfrm>
            <a:off x="8360769" y="456769"/>
            <a:ext cx="1150000" cy="49538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C30734-9DB3-4112-E43C-D70B7F96B5B3}"/>
              </a:ext>
            </a:extLst>
          </p:cNvPr>
          <p:cNvSpPr txBox="1"/>
          <p:nvPr/>
        </p:nvSpPr>
        <p:spPr>
          <a:xfrm>
            <a:off x="5756400" y="5696400"/>
            <a:ext cx="517320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/>
              <a:t>Comparison of Temperature predictions from CHESS (above) &amp;provided dataset (left)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4307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42C91D93-014B-66D5-D263-730212C943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BDB0BE-3224-0CA2-4C15-AAC4BB181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8" y="976160"/>
            <a:ext cx="8686800" cy="146304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/>
              <a:t>Correlations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C1E1E8E-1C95-2142-AD79-03ADDF3FB918}"/>
              </a:ext>
            </a:extLst>
          </p:cNvPr>
          <p:cNvSpPr txBox="1">
            <a:spLocks/>
          </p:cNvSpPr>
          <p:nvPr/>
        </p:nvSpPr>
        <p:spPr>
          <a:xfrm>
            <a:off x="705439" y="2062793"/>
            <a:ext cx="5826370" cy="376732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800" i="0"/>
              <a:t>Distribution of multiple variables</a:t>
            </a: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sz="2800" i="0"/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zh-CN" sz="2800" i="0"/>
              <a:t>Correlations</a:t>
            </a:r>
            <a:r>
              <a:rPr lang="en-US" sz="2800" i="0"/>
              <a:t> between variables</a:t>
            </a: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sz="2800" i="0"/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800" i="0"/>
              <a:t>Univariate Linear Regression</a:t>
            </a: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sz="2800" i="0"/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800" i="0"/>
              <a:t>Multivariate Linear Regression</a:t>
            </a: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sz="2800" i="0"/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sz="28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568B8C9-6702-8441-0D92-220DE92C8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873252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566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454C335-A240-9B9A-D549-D4089E6238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ADE57300-C7FF-4578-99A0-42B0295B1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B8F8250-7A81-4A19-87AD-FFB2CE4E39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99F38FC-2DEA-2647-C409-EF75720C1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34C0330F-1D4F-4552-B799-615DD237B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pic>
        <p:nvPicPr>
          <p:cNvPr id="23" name="图片 22" descr="背景图案&#10;&#10;AI 生成的内容可能不正确。">
            <a:extLst>
              <a:ext uri="{FF2B5EF4-FFF2-40B4-BE49-F238E27FC236}">
                <a16:creationId xmlns:a16="http://schemas.microsoft.com/office/drawing/2014/main" id="{2D10D92F-9DC2-B2B6-788F-920A924276A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2344" b="-3"/>
          <a:stretch/>
        </p:blipFill>
        <p:spPr>
          <a:xfrm>
            <a:off x="5535987" y="109506"/>
            <a:ext cx="6436556" cy="6632434"/>
          </a:xfrm>
          <a:prstGeom prst="rect">
            <a:avLst/>
          </a:prstGeom>
        </p:spPr>
      </p:pic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5D31BEB3-01BE-A617-AF11-D2421CA6A3CB}"/>
              </a:ext>
            </a:extLst>
          </p:cNvPr>
          <p:cNvSpPr txBox="1">
            <a:spLocks/>
          </p:cNvSpPr>
          <p:nvPr/>
        </p:nvSpPr>
        <p:spPr>
          <a:xfrm>
            <a:off x="517871" y="976160"/>
            <a:ext cx="4798200" cy="146304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400" b="1" i="0">
                <a:latin typeface="+mj-lt"/>
                <a:ea typeface="+mj-ea"/>
                <a:cs typeface="+mj-cs"/>
              </a:rPr>
              <a:t>Distribution between Variables</a:t>
            </a:r>
            <a:endParaRPr lang="zh-CN" altLang="en-US">
              <a:ea typeface="+mj-ea"/>
              <a:cs typeface="+mj-cs"/>
            </a:endParaRP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8E72D43D-D4E8-A63D-FE2C-9156BFF744DC}"/>
              </a:ext>
            </a:extLst>
          </p:cNvPr>
          <p:cNvSpPr txBox="1">
            <a:spLocks/>
          </p:cNvSpPr>
          <p:nvPr/>
        </p:nvSpPr>
        <p:spPr>
          <a:xfrm>
            <a:off x="84118" y="2437930"/>
            <a:ext cx="5657703" cy="376732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i="0"/>
              <a:t>Positively Skewed Distributions</a:t>
            </a:r>
            <a:endParaRPr lang="zh-CN" altLang="en-US" sz="200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i="0"/>
              <a:t>Unimodal Kernel Density Estimates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i="0"/>
              <a:t>Positive Correlation with Temperature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i="0"/>
              <a:t>Humidity as a Potential Linear Predictor of Temperature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320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2BE0106-0C20-465B-A1BE-0BAC2737B1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1" y="508090"/>
            <a:ext cx="4672966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139182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55306AE-ADFE-0AA3-6CFA-9259DA85AD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A6C71816-E6E3-10E9-41D1-F69AE6650F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D301D02-14FF-8696-D532-9C5EB07819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BFBF36D-3974-41E7-3A20-78D79A30A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BF8E19CB-E819-4035-3C52-3846A71594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90D839A-8B62-72FB-E89B-112A31E507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1" y="508090"/>
            <a:ext cx="4672966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pic>
        <p:nvPicPr>
          <p:cNvPr id="3" name="图片 2" descr="图表&#10;&#10;AI 生成的内容可能不正确。">
            <a:extLst>
              <a:ext uri="{FF2B5EF4-FFF2-40B4-BE49-F238E27FC236}">
                <a16:creationId xmlns:a16="http://schemas.microsoft.com/office/drawing/2014/main" id="{8F200CC2-20E1-3564-A761-6F4A44FCA4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0242" y="896815"/>
            <a:ext cx="8332629" cy="5826369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EE0A72C-0267-66DE-7018-2E9DCB622ADF}"/>
              </a:ext>
            </a:extLst>
          </p:cNvPr>
          <p:cNvSpPr txBox="1">
            <a:spLocks/>
          </p:cNvSpPr>
          <p:nvPr/>
        </p:nvSpPr>
        <p:spPr>
          <a:xfrm>
            <a:off x="-4099" y="2208825"/>
            <a:ext cx="4383814" cy="34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/>
              <a:buChar char="•"/>
            </a:pPr>
            <a:r>
              <a:rPr lang="en-GB" sz="2400" i="0">
                <a:ea typeface="+mn-lt"/>
                <a:cs typeface="+mn-lt"/>
              </a:rPr>
              <a:t>Positive Correlation</a:t>
            </a:r>
            <a:endParaRPr lang="en-GB" sz="2400" i="0"/>
          </a:p>
          <a:p>
            <a:r>
              <a:rPr lang="en-GB" sz="1800" i="0">
                <a:ea typeface="+mn-lt"/>
                <a:cs typeface="+mn-lt"/>
              </a:rPr>
              <a:t>Humidity &amp; Temperature</a:t>
            </a:r>
          </a:p>
          <a:p>
            <a:r>
              <a:rPr lang="en-GB" sz="1800" i="0">
                <a:ea typeface="+mn-lt"/>
                <a:cs typeface="+mn-lt"/>
              </a:rPr>
              <a:t>Radiation &amp; Temperature</a:t>
            </a:r>
            <a:endParaRPr lang="en-GB"/>
          </a:p>
          <a:p>
            <a:r>
              <a:rPr lang="en-GB" sz="1800" i="0">
                <a:ea typeface="+mn-lt"/>
                <a:cs typeface="+mn-lt"/>
              </a:rPr>
              <a:t>Shortwave radiation &amp; Longwave radiation</a:t>
            </a:r>
            <a:endParaRPr lang="en-GB"/>
          </a:p>
          <a:p>
            <a:pPr marL="342900" indent="-342900">
              <a:buFont typeface="Arial"/>
              <a:buChar char="•"/>
            </a:pPr>
            <a:endParaRPr lang="en-GB" sz="2400" i="0">
              <a:ea typeface="+mn-lt"/>
              <a:cs typeface="+mn-lt"/>
            </a:endParaRPr>
          </a:p>
          <a:p>
            <a:pPr marL="342900" indent="-342900">
              <a:buFont typeface="Arial"/>
              <a:buChar char="•"/>
            </a:pPr>
            <a:r>
              <a:rPr lang="en-GB" sz="2400" i="0">
                <a:ea typeface="+mn-lt"/>
                <a:cs typeface="+mn-lt"/>
              </a:rPr>
              <a:t>Lack of Strong Negative Correlations</a:t>
            </a:r>
            <a:endParaRPr lang="en-GB" sz="2400" i="0"/>
          </a:p>
          <a:p>
            <a:pPr marL="342900" indent="-342900">
              <a:buFont typeface="Arial"/>
              <a:buChar char="•"/>
            </a:pPr>
            <a:endParaRPr lang="en-GB" sz="200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572723D-23B3-BA13-7F61-15C4ECA75D51}"/>
              </a:ext>
            </a:extLst>
          </p:cNvPr>
          <p:cNvSpPr txBox="1">
            <a:spLocks/>
          </p:cNvSpPr>
          <p:nvPr/>
        </p:nvSpPr>
        <p:spPr>
          <a:xfrm>
            <a:off x="242085" y="380024"/>
            <a:ext cx="3363907" cy="1330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b="1" i="0"/>
              <a:t>Correlation Matrix</a:t>
            </a:r>
            <a:endParaRPr lang="zh-CN" altLang="en-US" sz="2800" b="1"/>
          </a:p>
        </p:txBody>
      </p:sp>
    </p:spTree>
    <p:extLst>
      <p:ext uri="{BB962C8B-B14F-4D97-AF65-F5344CB8AC3E}">
        <p14:creationId xmlns:p14="http://schemas.microsoft.com/office/powerpoint/2010/main" val="1922285952"/>
      </p:ext>
    </p:extLst>
  </p:cSld>
  <p:clrMapOvr>
    <a:masterClrMapping/>
  </p:clrMapOvr>
</p:sld>
</file>

<file path=ppt/theme/theme1.xml><?xml version="1.0" encoding="utf-8"?>
<a:theme xmlns:a="http://schemas.openxmlformats.org/drawingml/2006/main" name="GestaltVTI">
  <a:themeElements>
    <a:clrScheme name="Custom 86">
      <a:dk1>
        <a:srgbClr val="000000"/>
      </a:dk1>
      <a:lt1>
        <a:sysClr val="window" lastClr="FFFFFF"/>
      </a:lt1>
      <a:dk2>
        <a:srgbClr val="262626"/>
      </a:dk2>
      <a:lt2>
        <a:srgbClr val="F7F7F7"/>
      </a:lt2>
      <a:accent1>
        <a:srgbClr val="EBA000"/>
      </a:accent1>
      <a:accent2>
        <a:srgbClr val="00BAC8"/>
      </a:accent2>
      <a:accent3>
        <a:srgbClr val="E64823"/>
      </a:accent3>
      <a:accent4>
        <a:srgbClr val="4D5AFF"/>
      </a:accent4>
      <a:accent5>
        <a:srgbClr val="FE5D21"/>
      </a:accent5>
      <a:accent6>
        <a:srgbClr val="00C777"/>
      </a:accent6>
      <a:hlink>
        <a:srgbClr val="2998E3"/>
      </a:hlink>
      <a:folHlink>
        <a:srgbClr val="939393"/>
      </a:folHlink>
    </a:clrScheme>
    <a:fontScheme name="Bierstad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15</Slides>
  <Notes>7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GestaltVTI</vt:lpstr>
      <vt:lpstr>EART60702 Earth &amp; Environmental Data Science  Project 1</vt:lpstr>
      <vt:lpstr>Aim</vt:lpstr>
      <vt:lpstr>About The Data</vt:lpstr>
      <vt:lpstr>Initial EDA </vt:lpstr>
      <vt:lpstr>Preprocessing</vt:lpstr>
      <vt:lpstr>Model</vt:lpstr>
      <vt:lpstr>Correlations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</vt:lpstr>
      <vt:lpstr>Future Work</vt:lpstr>
      <vt:lpstr>Thank you for listening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Cameron Meekums-Spence</dc:creator>
  <cp:revision>1</cp:revision>
  <dcterms:created xsi:type="dcterms:W3CDTF">2025-02-18T09:01:59Z</dcterms:created>
  <dcterms:modified xsi:type="dcterms:W3CDTF">2025-02-19T18:47:52Z</dcterms:modified>
</cp:coreProperties>
</file>