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7" r:id="rId6"/>
    <p:sldId id="261" r:id="rId7"/>
    <p:sldId id="262" r:id="rId8"/>
    <p:sldId id="263" r:id="rId9"/>
    <p:sldId id="264" r:id="rId10"/>
    <p:sldId id="265"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66DD4-A79B-416F-8E01-6C82DD4D0F6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1B55617-B121-4F8A-9878-7A49AEA91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84AC63F-47FF-4035-AF1D-AB7880E9E3D1}"/>
              </a:ext>
            </a:extLst>
          </p:cNvPr>
          <p:cNvSpPr>
            <a:spLocks noGrp="1"/>
          </p:cNvSpPr>
          <p:nvPr>
            <p:ph type="dt" sz="half" idx="10"/>
          </p:nvPr>
        </p:nvSpPr>
        <p:spPr/>
        <p:txBody>
          <a:bodyPr/>
          <a:lstStyle/>
          <a:p>
            <a:fld id="{E9188A92-BBF2-414A-A9C5-E476FAC9BBA6}" type="datetimeFigureOut">
              <a:rPr lang="zh-CN" altLang="en-US" smtClean="0"/>
              <a:t>2017/12/14</a:t>
            </a:fld>
            <a:endParaRPr lang="zh-CN" altLang="en-US"/>
          </a:p>
        </p:txBody>
      </p:sp>
      <p:sp>
        <p:nvSpPr>
          <p:cNvPr id="5" name="页脚占位符 4">
            <a:extLst>
              <a:ext uri="{FF2B5EF4-FFF2-40B4-BE49-F238E27FC236}">
                <a16:creationId xmlns:a16="http://schemas.microsoft.com/office/drawing/2014/main" id="{9819FEE7-CE07-44AB-A357-133F1B65BA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F27938-765B-4678-AEEF-C4E267D08EF6}"/>
              </a:ext>
            </a:extLst>
          </p:cNvPr>
          <p:cNvSpPr>
            <a:spLocks noGrp="1"/>
          </p:cNvSpPr>
          <p:nvPr>
            <p:ph type="sldNum" sz="quarter" idx="12"/>
          </p:nvPr>
        </p:nvSpPr>
        <p:spPr/>
        <p:txBody>
          <a:bodyPr/>
          <a:lstStyle/>
          <a:p>
            <a:fld id="{A807F7DD-1AB9-4CA8-8B37-7210D8BA7C29}" type="slidenum">
              <a:rPr lang="zh-CN" altLang="en-US" smtClean="0"/>
              <a:t>‹#›</a:t>
            </a:fld>
            <a:endParaRPr lang="zh-CN" altLang="en-US"/>
          </a:p>
        </p:txBody>
      </p:sp>
    </p:spTree>
    <p:extLst>
      <p:ext uri="{BB962C8B-B14F-4D97-AF65-F5344CB8AC3E}">
        <p14:creationId xmlns:p14="http://schemas.microsoft.com/office/powerpoint/2010/main" val="95531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D074C-439F-4E93-AD1C-BFC9F29383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4520ED-4C70-4E94-AE3D-B5FBF9D0054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5229078-376E-4403-9893-12945F12F689}"/>
              </a:ext>
            </a:extLst>
          </p:cNvPr>
          <p:cNvSpPr>
            <a:spLocks noGrp="1"/>
          </p:cNvSpPr>
          <p:nvPr>
            <p:ph type="dt" sz="half" idx="10"/>
          </p:nvPr>
        </p:nvSpPr>
        <p:spPr/>
        <p:txBody>
          <a:bodyPr/>
          <a:lstStyle/>
          <a:p>
            <a:fld id="{E9188A92-BBF2-414A-A9C5-E476FAC9BBA6}" type="datetimeFigureOut">
              <a:rPr lang="zh-CN" altLang="en-US" smtClean="0"/>
              <a:t>2017/12/14</a:t>
            </a:fld>
            <a:endParaRPr lang="zh-CN" altLang="en-US"/>
          </a:p>
        </p:txBody>
      </p:sp>
      <p:sp>
        <p:nvSpPr>
          <p:cNvPr id="5" name="页脚占位符 4">
            <a:extLst>
              <a:ext uri="{FF2B5EF4-FFF2-40B4-BE49-F238E27FC236}">
                <a16:creationId xmlns:a16="http://schemas.microsoft.com/office/drawing/2014/main" id="{4BC350D9-D85A-4CF6-AFDE-78E9C512AC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60D6F7-1FEF-438F-96D3-AFD110CB577C}"/>
              </a:ext>
            </a:extLst>
          </p:cNvPr>
          <p:cNvSpPr>
            <a:spLocks noGrp="1"/>
          </p:cNvSpPr>
          <p:nvPr>
            <p:ph type="sldNum" sz="quarter" idx="12"/>
          </p:nvPr>
        </p:nvSpPr>
        <p:spPr/>
        <p:txBody>
          <a:bodyPr/>
          <a:lstStyle/>
          <a:p>
            <a:fld id="{A807F7DD-1AB9-4CA8-8B37-7210D8BA7C29}" type="slidenum">
              <a:rPr lang="zh-CN" altLang="en-US" smtClean="0"/>
              <a:t>‹#›</a:t>
            </a:fld>
            <a:endParaRPr lang="zh-CN" altLang="en-US"/>
          </a:p>
        </p:txBody>
      </p:sp>
    </p:spTree>
    <p:extLst>
      <p:ext uri="{BB962C8B-B14F-4D97-AF65-F5344CB8AC3E}">
        <p14:creationId xmlns:p14="http://schemas.microsoft.com/office/powerpoint/2010/main" val="318248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51601E-5863-4598-A014-99158BB131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26CE89-A8A4-4DA0-93DD-6290F68E2BE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AE57C9-3D52-4133-9CF8-EB2C9838FCE4}"/>
              </a:ext>
            </a:extLst>
          </p:cNvPr>
          <p:cNvSpPr>
            <a:spLocks noGrp="1"/>
          </p:cNvSpPr>
          <p:nvPr>
            <p:ph type="dt" sz="half" idx="10"/>
          </p:nvPr>
        </p:nvSpPr>
        <p:spPr/>
        <p:txBody>
          <a:bodyPr/>
          <a:lstStyle/>
          <a:p>
            <a:fld id="{E9188A92-BBF2-414A-A9C5-E476FAC9BBA6}" type="datetimeFigureOut">
              <a:rPr lang="zh-CN" altLang="en-US" smtClean="0"/>
              <a:t>2017/12/14</a:t>
            </a:fld>
            <a:endParaRPr lang="zh-CN" altLang="en-US"/>
          </a:p>
        </p:txBody>
      </p:sp>
      <p:sp>
        <p:nvSpPr>
          <p:cNvPr id="5" name="页脚占位符 4">
            <a:extLst>
              <a:ext uri="{FF2B5EF4-FFF2-40B4-BE49-F238E27FC236}">
                <a16:creationId xmlns:a16="http://schemas.microsoft.com/office/drawing/2014/main" id="{59527530-34F8-4916-BEFB-33D13985EC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A67ED9-F59D-46A9-8748-1E6121CF61E5}"/>
              </a:ext>
            </a:extLst>
          </p:cNvPr>
          <p:cNvSpPr>
            <a:spLocks noGrp="1"/>
          </p:cNvSpPr>
          <p:nvPr>
            <p:ph type="sldNum" sz="quarter" idx="12"/>
          </p:nvPr>
        </p:nvSpPr>
        <p:spPr/>
        <p:txBody>
          <a:bodyPr/>
          <a:lstStyle/>
          <a:p>
            <a:fld id="{A807F7DD-1AB9-4CA8-8B37-7210D8BA7C29}" type="slidenum">
              <a:rPr lang="zh-CN" altLang="en-US" smtClean="0"/>
              <a:t>‹#›</a:t>
            </a:fld>
            <a:endParaRPr lang="zh-CN" altLang="en-US"/>
          </a:p>
        </p:txBody>
      </p:sp>
    </p:spTree>
    <p:extLst>
      <p:ext uri="{BB962C8B-B14F-4D97-AF65-F5344CB8AC3E}">
        <p14:creationId xmlns:p14="http://schemas.microsoft.com/office/powerpoint/2010/main" val="217100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11C23-26FD-4CBA-9EFA-7A979CF575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8F4F07-9076-4507-B0C4-13EE8154AAE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CFF5C6-2FFC-479A-ADD1-66E6B1C79ACD}"/>
              </a:ext>
            </a:extLst>
          </p:cNvPr>
          <p:cNvSpPr>
            <a:spLocks noGrp="1"/>
          </p:cNvSpPr>
          <p:nvPr>
            <p:ph type="dt" sz="half" idx="10"/>
          </p:nvPr>
        </p:nvSpPr>
        <p:spPr/>
        <p:txBody>
          <a:bodyPr/>
          <a:lstStyle/>
          <a:p>
            <a:fld id="{E9188A92-BBF2-414A-A9C5-E476FAC9BBA6}" type="datetimeFigureOut">
              <a:rPr lang="zh-CN" altLang="en-US" smtClean="0"/>
              <a:t>2017/12/14</a:t>
            </a:fld>
            <a:endParaRPr lang="zh-CN" altLang="en-US"/>
          </a:p>
        </p:txBody>
      </p:sp>
      <p:sp>
        <p:nvSpPr>
          <p:cNvPr id="5" name="页脚占位符 4">
            <a:extLst>
              <a:ext uri="{FF2B5EF4-FFF2-40B4-BE49-F238E27FC236}">
                <a16:creationId xmlns:a16="http://schemas.microsoft.com/office/drawing/2014/main" id="{2A7C5833-3BC6-4B19-8E7F-B078BEFB66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F1882A-8E98-4B31-AC54-AB309C50E4E8}"/>
              </a:ext>
            </a:extLst>
          </p:cNvPr>
          <p:cNvSpPr>
            <a:spLocks noGrp="1"/>
          </p:cNvSpPr>
          <p:nvPr>
            <p:ph type="sldNum" sz="quarter" idx="12"/>
          </p:nvPr>
        </p:nvSpPr>
        <p:spPr/>
        <p:txBody>
          <a:bodyPr/>
          <a:lstStyle/>
          <a:p>
            <a:fld id="{A807F7DD-1AB9-4CA8-8B37-7210D8BA7C29}" type="slidenum">
              <a:rPr lang="zh-CN" altLang="en-US" smtClean="0"/>
              <a:t>‹#›</a:t>
            </a:fld>
            <a:endParaRPr lang="zh-CN" altLang="en-US"/>
          </a:p>
        </p:txBody>
      </p:sp>
    </p:spTree>
    <p:extLst>
      <p:ext uri="{BB962C8B-B14F-4D97-AF65-F5344CB8AC3E}">
        <p14:creationId xmlns:p14="http://schemas.microsoft.com/office/powerpoint/2010/main" val="253948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19B83-AA90-41C5-8027-0983DFB278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992B540-16D9-4BD7-A0AD-F3823D2B0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40491F6-5BE8-4E8D-AF39-E11E356E7AF0}"/>
              </a:ext>
            </a:extLst>
          </p:cNvPr>
          <p:cNvSpPr>
            <a:spLocks noGrp="1"/>
          </p:cNvSpPr>
          <p:nvPr>
            <p:ph type="dt" sz="half" idx="10"/>
          </p:nvPr>
        </p:nvSpPr>
        <p:spPr/>
        <p:txBody>
          <a:bodyPr/>
          <a:lstStyle/>
          <a:p>
            <a:fld id="{E9188A92-BBF2-414A-A9C5-E476FAC9BBA6}" type="datetimeFigureOut">
              <a:rPr lang="zh-CN" altLang="en-US" smtClean="0"/>
              <a:t>2017/12/14</a:t>
            </a:fld>
            <a:endParaRPr lang="zh-CN" altLang="en-US"/>
          </a:p>
        </p:txBody>
      </p:sp>
      <p:sp>
        <p:nvSpPr>
          <p:cNvPr id="5" name="页脚占位符 4">
            <a:extLst>
              <a:ext uri="{FF2B5EF4-FFF2-40B4-BE49-F238E27FC236}">
                <a16:creationId xmlns:a16="http://schemas.microsoft.com/office/drawing/2014/main" id="{A3FAB15E-5DFA-4061-9FED-42C36E412F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C9AF4-AE62-4329-8496-5C41DD40BAFB}"/>
              </a:ext>
            </a:extLst>
          </p:cNvPr>
          <p:cNvSpPr>
            <a:spLocks noGrp="1"/>
          </p:cNvSpPr>
          <p:nvPr>
            <p:ph type="sldNum" sz="quarter" idx="12"/>
          </p:nvPr>
        </p:nvSpPr>
        <p:spPr/>
        <p:txBody>
          <a:bodyPr/>
          <a:lstStyle/>
          <a:p>
            <a:fld id="{A807F7DD-1AB9-4CA8-8B37-7210D8BA7C29}" type="slidenum">
              <a:rPr lang="zh-CN" altLang="en-US" smtClean="0"/>
              <a:t>‹#›</a:t>
            </a:fld>
            <a:endParaRPr lang="zh-CN" altLang="en-US"/>
          </a:p>
        </p:txBody>
      </p:sp>
    </p:spTree>
    <p:extLst>
      <p:ext uri="{BB962C8B-B14F-4D97-AF65-F5344CB8AC3E}">
        <p14:creationId xmlns:p14="http://schemas.microsoft.com/office/powerpoint/2010/main" val="167451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19ADC-51B6-4089-ADF2-313F0264E0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41092C-13F5-4FEA-83E9-3895C77D94A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518D7DE-6390-436D-912E-AEFE0CDE765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FD298CB-DD8E-4991-8434-22909603C1CD}"/>
              </a:ext>
            </a:extLst>
          </p:cNvPr>
          <p:cNvSpPr>
            <a:spLocks noGrp="1"/>
          </p:cNvSpPr>
          <p:nvPr>
            <p:ph type="dt" sz="half" idx="10"/>
          </p:nvPr>
        </p:nvSpPr>
        <p:spPr/>
        <p:txBody>
          <a:bodyPr/>
          <a:lstStyle/>
          <a:p>
            <a:fld id="{E9188A92-BBF2-414A-A9C5-E476FAC9BBA6}" type="datetimeFigureOut">
              <a:rPr lang="zh-CN" altLang="en-US" smtClean="0"/>
              <a:t>2017/12/14</a:t>
            </a:fld>
            <a:endParaRPr lang="zh-CN" altLang="en-US"/>
          </a:p>
        </p:txBody>
      </p:sp>
      <p:sp>
        <p:nvSpPr>
          <p:cNvPr id="6" name="页脚占位符 5">
            <a:extLst>
              <a:ext uri="{FF2B5EF4-FFF2-40B4-BE49-F238E27FC236}">
                <a16:creationId xmlns:a16="http://schemas.microsoft.com/office/drawing/2014/main" id="{F555443F-0DCB-4BF4-92C1-F2E34BFB75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F8EF75-E800-4531-BF64-A5973A6113C1}"/>
              </a:ext>
            </a:extLst>
          </p:cNvPr>
          <p:cNvSpPr>
            <a:spLocks noGrp="1"/>
          </p:cNvSpPr>
          <p:nvPr>
            <p:ph type="sldNum" sz="quarter" idx="12"/>
          </p:nvPr>
        </p:nvSpPr>
        <p:spPr/>
        <p:txBody>
          <a:bodyPr/>
          <a:lstStyle/>
          <a:p>
            <a:fld id="{A807F7DD-1AB9-4CA8-8B37-7210D8BA7C29}" type="slidenum">
              <a:rPr lang="zh-CN" altLang="en-US" smtClean="0"/>
              <a:t>‹#›</a:t>
            </a:fld>
            <a:endParaRPr lang="zh-CN" altLang="en-US"/>
          </a:p>
        </p:txBody>
      </p:sp>
    </p:spTree>
    <p:extLst>
      <p:ext uri="{BB962C8B-B14F-4D97-AF65-F5344CB8AC3E}">
        <p14:creationId xmlns:p14="http://schemas.microsoft.com/office/powerpoint/2010/main" val="102293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359CE-28E8-44EC-8EC2-A1EB109E19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4B8572-992A-4C92-B7C3-151D69AE5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1E8501B-416A-4DDB-83D6-35D8A4A1A2C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54D563-907F-4E6C-85A9-7A36ECEBAD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9F9E9E0-336C-4F4E-84F6-F129F9CB945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BC57D23-9A8F-44A6-A734-89164167779E}"/>
              </a:ext>
            </a:extLst>
          </p:cNvPr>
          <p:cNvSpPr>
            <a:spLocks noGrp="1"/>
          </p:cNvSpPr>
          <p:nvPr>
            <p:ph type="dt" sz="half" idx="10"/>
          </p:nvPr>
        </p:nvSpPr>
        <p:spPr/>
        <p:txBody>
          <a:bodyPr/>
          <a:lstStyle/>
          <a:p>
            <a:fld id="{E9188A92-BBF2-414A-A9C5-E476FAC9BBA6}" type="datetimeFigureOut">
              <a:rPr lang="zh-CN" altLang="en-US" smtClean="0"/>
              <a:t>2017/12/14</a:t>
            </a:fld>
            <a:endParaRPr lang="zh-CN" altLang="en-US"/>
          </a:p>
        </p:txBody>
      </p:sp>
      <p:sp>
        <p:nvSpPr>
          <p:cNvPr id="8" name="页脚占位符 7">
            <a:extLst>
              <a:ext uri="{FF2B5EF4-FFF2-40B4-BE49-F238E27FC236}">
                <a16:creationId xmlns:a16="http://schemas.microsoft.com/office/drawing/2014/main" id="{169FF655-4FE9-4886-893F-804BE772191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268FE2-744E-4CF8-B329-D9850F12AC56}"/>
              </a:ext>
            </a:extLst>
          </p:cNvPr>
          <p:cNvSpPr>
            <a:spLocks noGrp="1"/>
          </p:cNvSpPr>
          <p:nvPr>
            <p:ph type="sldNum" sz="quarter" idx="12"/>
          </p:nvPr>
        </p:nvSpPr>
        <p:spPr/>
        <p:txBody>
          <a:bodyPr/>
          <a:lstStyle/>
          <a:p>
            <a:fld id="{A807F7DD-1AB9-4CA8-8B37-7210D8BA7C29}" type="slidenum">
              <a:rPr lang="zh-CN" altLang="en-US" smtClean="0"/>
              <a:t>‹#›</a:t>
            </a:fld>
            <a:endParaRPr lang="zh-CN" altLang="en-US"/>
          </a:p>
        </p:txBody>
      </p:sp>
    </p:spTree>
    <p:extLst>
      <p:ext uri="{BB962C8B-B14F-4D97-AF65-F5344CB8AC3E}">
        <p14:creationId xmlns:p14="http://schemas.microsoft.com/office/powerpoint/2010/main" val="131401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36C50-A285-41DE-B8DB-57FC52C1D7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2112F9F-849F-4E79-B7E9-4F84A5A0BC79}"/>
              </a:ext>
            </a:extLst>
          </p:cNvPr>
          <p:cNvSpPr>
            <a:spLocks noGrp="1"/>
          </p:cNvSpPr>
          <p:nvPr>
            <p:ph type="dt" sz="half" idx="10"/>
          </p:nvPr>
        </p:nvSpPr>
        <p:spPr/>
        <p:txBody>
          <a:bodyPr/>
          <a:lstStyle/>
          <a:p>
            <a:fld id="{E9188A92-BBF2-414A-A9C5-E476FAC9BBA6}" type="datetimeFigureOut">
              <a:rPr lang="zh-CN" altLang="en-US" smtClean="0"/>
              <a:t>2017/12/14</a:t>
            </a:fld>
            <a:endParaRPr lang="zh-CN" altLang="en-US"/>
          </a:p>
        </p:txBody>
      </p:sp>
      <p:sp>
        <p:nvSpPr>
          <p:cNvPr id="4" name="页脚占位符 3">
            <a:extLst>
              <a:ext uri="{FF2B5EF4-FFF2-40B4-BE49-F238E27FC236}">
                <a16:creationId xmlns:a16="http://schemas.microsoft.com/office/drawing/2014/main" id="{70A128A3-D2EA-49DE-B633-22C4DA51744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3A7D19A-94ED-4604-A5A9-1BD5920AE65B}"/>
              </a:ext>
            </a:extLst>
          </p:cNvPr>
          <p:cNvSpPr>
            <a:spLocks noGrp="1"/>
          </p:cNvSpPr>
          <p:nvPr>
            <p:ph type="sldNum" sz="quarter" idx="12"/>
          </p:nvPr>
        </p:nvSpPr>
        <p:spPr/>
        <p:txBody>
          <a:bodyPr/>
          <a:lstStyle/>
          <a:p>
            <a:fld id="{A807F7DD-1AB9-4CA8-8B37-7210D8BA7C29}" type="slidenum">
              <a:rPr lang="zh-CN" altLang="en-US" smtClean="0"/>
              <a:t>‹#›</a:t>
            </a:fld>
            <a:endParaRPr lang="zh-CN" altLang="en-US"/>
          </a:p>
        </p:txBody>
      </p:sp>
    </p:spTree>
    <p:extLst>
      <p:ext uri="{BB962C8B-B14F-4D97-AF65-F5344CB8AC3E}">
        <p14:creationId xmlns:p14="http://schemas.microsoft.com/office/powerpoint/2010/main" val="428643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02F258-7FF7-4F55-9D5A-509DF8534EAE}"/>
              </a:ext>
            </a:extLst>
          </p:cNvPr>
          <p:cNvSpPr>
            <a:spLocks noGrp="1"/>
          </p:cNvSpPr>
          <p:nvPr>
            <p:ph type="dt" sz="half" idx="10"/>
          </p:nvPr>
        </p:nvSpPr>
        <p:spPr/>
        <p:txBody>
          <a:bodyPr/>
          <a:lstStyle/>
          <a:p>
            <a:fld id="{E9188A92-BBF2-414A-A9C5-E476FAC9BBA6}" type="datetimeFigureOut">
              <a:rPr lang="zh-CN" altLang="en-US" smtClean="0"/>
              <a:t>2017/12/14</a:t>
            </a:fld>
            <a:endParaRPr lang="zh-CN" altLang="en-US"/>
          </a:p>
        </p:txBody>
      </p:sp>
      <p:sp>
        <p:nvSpPr>
          <p:cNvPr id="3" name="页脚占位符 2">
            <a:extLst>
              <a:ext uri="{FF2B5EF4-FFF2-40B4-BE49-F238E27FC236}">
                <a16:creationId xmlns:a16="http://schemas.microsoft.com/office/drawing/2014/main" id="{5204E706-5D22-4ECC-9C91-B17E9E756E5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C5FF9FD-59F0-4CAB-9025-9B1F7592311C}"/>
              </a:ext>
            </a:extLst>
          </p:cNvPr>
          <p:cNvSpPr>
            <a:spLocks noGrp="1"/>
          </p:cNvSpPr>
          <p:nvPr>
            <p:ph type="sldNum" sz="quarter" idx="12"/>
          </p:nvPr>
        </p:nvSpPr>
        <p:spPr/>
        <p:txBody>
          <a:bodyPr/>
          <a:lstStyle/>
          <a:p>
            <a:fld id="{A807F7DD-1AB9-4CA8-8B37-7210D8BA7C29}" type="slidenum">
              <a:rPr lang="zh-CN" altLang="en-US" smtClean="0"/>
              <a:t>‹#›</a:t>
            </a:fld>
            <a:endParaRPr lang="zh-CN" altLang="en-US"/>
          </a:p>
        </p:txBody>
      </p:sp>
    </p:spTree>
    <p:extLst>
      <p:ext uri="{BB962C8B-B14F-4D97-AF65-F5344CB8AC3E}">
        <p14:creationId xmlns:p14="http://schemas.microsoft.com/office/powerpoint/2010/main" val="239962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45BF8-EFF3-4BD8-85D8-34BF2FD88A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4E3C63-566D-47F8-9AB2-5E275E557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8FB7809-D25C-4383-B76F-D02E30B3C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9B9EC9A-A39C-4698-916A-B498AC55BCD9}"/>
              </a:ext>
            </a:extLst>
          </p:cNvPr>
          <p:cNvSpPr>
            <a:spLocks noGrp="1"/>
          </p:cNvSpPr>
          <p:nvPr>
            <p:ph type="dt" sz="half" idx="10"/>
          </p:nvPr>
        </p:nvSpPr>
        <p:spPr/>
        <p:txBody>
          <a:bodyPr/>
          <a:lstStyle/>
          <a:p>
            <a:fld id="{E9188A92-BBF2-414A-A9C5-E476FAC9BBA6}" type="datetimeFigureOut">
              <a:rPr lang="zh-CN" altLang="en-US" smtClean="0"/>
              <a:t>2017/12/14</a:t>
            </a:fld>
            <a:endParaRPr lang="zh-CN" altLang="en-US"/>
          </a:p>
        </p:txBody>
      </p:sp>
      <p:sp>
        <p:nvSpPr>
          <p:cNvPr id="6" name="页脚占位符 5">
            <a:extLst>
              <a:ext uri="{FF2B5EF4-FFF2-40B4-BE49-F238E27FC236}">
                <a16:creationId xmlns:a16="http://schemas.microsoft.com/office/drawing/2014/main" id="{B1EC4E35-B414-4CF7-A28E-83209485D2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BC2ECF-703D-42AA-9AD2-D1C1A067D406}"/>
              </a:ext>
            </a:extLst>
          </p:cNvPr>
          <p:cNvSpPr>
            <a:spLocks noGrp="1"/>
          </p:cNvSpPr>
          <p:nvPr>
            <p:ph type="sldNum" sz="quarter" idx="12"/>
          </p:nvPr>
        </p:nvSpPr>
        <p:spPr/>
        <p:txBody>
          <a:bodyPr/>
          <a:lstStyle/>
          <a:p>
            <a:fld id="{A807F7DD-1AB9-4CA8-8B37-7210D8BA7C29}" type="slidenum">
              <a:rPr lang="zh-CN" altLang="en-US" smtClean="0"/>
              <a:t>‹#›</a:t>
            </a:fld>
            <a:endParaRPr lang="zh-CN" altLang="en-US"/>
          </a:p>
        </p:txBody>
      </p:sp>
    </p:spTree>
    <p:extLst>
      <p:ext uri="{BB962C8B-B14F-4D97-AF65-F5344CB8AC3E}">
        <p14:creationId xmlns:p14="http://schemas.microsoft.com/office/powerpoint/2010/main" val="343444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7409F-F53E-4F9C-A053-DE59C9557F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716DEB-7AE8-4236-B06F-F59039A435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AA3DCAF-DE9D-4147-82D9-8F9AFA448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6E2D8CB-EA44-4F85-9FC7-92C6713A6CE4}"/>
              </a:ext>
            </a:extLst>
          </p:cNvPr>
          <p:cNvSpPr>
            <a:spLocks noGrp="1"/>
          </p:cNvSpPr>
          <p:nvPr>
            <p:ph type="dt" sz="half" idx="10"/>
          </p:nvPr>
        </p:nvSpPr>
        <p:spPr/>
        <p:txBody>
          <a:bodyPr/>
          <a:lstStyle/>
          <a:p>
            <a:fld id="{E9188A92-BBF2-414A-A9C5-E476FAC9BBA6}" type="datetimeFigureOut">
              <a:rPr lang="zh-CN" altLang="en-US" smtClean="0"/>
              <a:t>2017/12/14</a:t>
            </a:fld>
            <a:endParaRPr lang="zh-CN" altLang="en-US"/>
          </a:p>
        </p:txBody>
      </p:sp>
      <p:sp>
        <p:nvSpPr>
          <p:cNvPr id="6" name="页脚占位符 5">
            <a:extLst>
              <a:ext uri="{FF2B5EF4-FFF2-40B4-BE49-F238E27FC236}">
                <a16:creationId xmlns:a16="http://schemas.microsoft.com/office/drawing/2014/main" id="{DC4D4649-BC60-47AA-9D30-8F8B546ED9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07545A-9666-40D3-90D0-44B63C23128B}"/>
              </a:ext>
            </a:extLst>
          </p:cNvPr>
          <p:cNvSpPr>
            <a:spLocks noGrp="1"/>
          </p:cNvSpPr>
          <p:nvPr>
            <p:ph type="sldNum" sz="quarter" idx="12"/>
          </p:nvPr>
        </p:nvSpPr>
        <p:spPr/>
        <p:txBody>
          <a:bodyPr/>
          <a:lstStyle/>
          <a:p>
            <a:fld id="{A807F7DD-1AB9-4CA8-8B37-7210D8BA7C29}" type="slidenum">
              <a:rPr lang="zh-CN" altLang="en-US" smtClean="0"/>
              <a:t>‹#›</a:t>
            </a:fld>
            <a:endParaRPr lang="zh-CN" altLang="en-US"/>
          </a:p>
        </p:txBody>
      </p:sp>
    </p:spTree>
    <p:extLst>
      <p:ext uri="{BB962C8B-B14F-4D97-AF65-F5344CB8AC3E}">
        <p14:creationId xmlns:p14="http://schemas.microsoft.com/office/powerpoint/2010/main" val="65616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609DECE-B791-476F-A868-8D36A19544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B1C860-5F27-4B74-B633-D2533F3F6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511453-75D3-4B16-9587-58CCA5F82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88A92-BBF2-414A-A9C5-E476FAC9BBA6}" type="datetimeFigureOut">
              <a:rPr lang="zh-CN" altLang="en-US" smtClean="0"/>
              <a:t>2017/12/14</a:t>
            </a:fld>
            <a:endParaRPr lang="zh-CN" altLang="en-US"/>
          </a:p>
        </p:txBody>
      </p:sp>
      <p:sp>
        <p:nvSpPr>
          <p:cNvPr id="5" name="页脚占位符 4">
            <a:extLst>
              <a:ext uri="{FF2B5EF4-FFF2-40B4-BE49-F238E27FC236}">
                <a16:creationId xmlns:a16="http://schemas.microsoft.com/office/drawing/2014/main" id="{148B1A86-A9CA-4826-BCE1-7268C2E58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2F313D-3554-4858-BBE4-E43B5BA8B5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7F7DD-1AB9-4CA8-8B37-7210D8BA7C29}" type="slidenum">
              <a:rPr lang="zh-CN" altLang="en-US" smtClean="0"/>
              <a:t>‹#›</a:t>
            </a:fld>
            <a:endParaRPr lang="zh-CN" altLang="en-US"/>
          </a:p>
        </p:txBody>
      </p:sp>
    </p:spTree>
    <p:extLst>
      <p:ext uri="{BB962C8B-B14F-4D97-AF65-F5344CB8AC3E}">
        <p14:creationId xmlns:p14="http://schemas.microsoft.com/office/powerpoint/2010/main" val="120516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7FE7B-4394-4269-8942-DF067D0663A0}"/>
              </a:ext>
            </a:extLst>
          </p:cNvPr>
          <p:cNvSpPr>
            <a:spLocks noGrp="1"/>
          </p:cNvSpPr>
          <p:nvPr>
            <p:ph type="ctrTitle"/>
          </p:nvPr>
        </p:nvSpPr>
        <p:spPr/>
        <p:txBody>
          <a:bodyPr/>
          <a:lstStyle/>
          <a:p>
            <a:r>
              <a:rPr lang="zh-CN" altLang="en-US" dirty="0"/>
              <a:t>数字识别神经网络 </a:t>
            </a:r>
            <a:br>
              <a:rPr lang="zh-CN" altLang="en-US" dirty="0"/>
            </a:br>
            <a:endParaRPr lang="zh-CN" altLang="en-US" dirty="0"/>
          </a:p>
        </p:txBody>
      </p:sp>
      <p:sp>
        <p:nvSpPr>
          <p:cNvPr id="3" name="副标题 2">
            <a:extLst>
              <a:ext uri="{FF2B5EF4-FFF2-40B4-BE49-F238E27FC236}">
                <a16:creationId xmlns:a16="http://schemas.microsoft.com/office/drawing/2014/main" id="{27AA134C-44D1-4E5C-879E-6E381F843650}"/>
              </a:ext>
            </a:extLst>
          </p:cNvPr>
          <p:cNvSpPr>
            <a:spLocks noGrp="1"/>
          </p:cNvSpPr>
          <p:nvPr>
            <p:ph type="subTitle" idx="1"/>
          </p:nvPr>
        </p:nvSpPr>
        <p:spPr>
          <a:xfrm>
            <a:off x="1366838" y="3673476"/>
            <a:ext cx="9144000" cy="1655762"/>
          </a:xfrm>
        </p:spPr>
        <p:txBody>
          <a:bodyPr/>
          <a:lstStyle/>
          <a:p>
            <a:r>
              <a:rPr lang="zh-CN" altLang="en-US" dirty="0"/>
              <a:t>高晨宇 王龙</a:t>
            </a:r>
          </a:p>
        </p:txBody>
      </p:sp>
    </p:spTree>
    <p:extLst>
      <p:ext uri="{BB962C8B-B14F-4D97-AF65-F5344CB8AC3E}">
        <p14:creationId xmlns:p14="http://schemas.microsoft.com/office/powerpoint/2010/main" val="386239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0FC94-6262-4C16-8BBB-DD1AE307543A}"/>
              </a:ext>
            </a:extLst>
          </p:cNvPr>
          <p:cNvSpPr>
            <a:spLocks noGrp="1"/>
          </p:cNvSpPr>
          <p:nvPr>
            <p:ph type="title"/>
          </p:nvPr>
        </p:nvSpPr>
        <p:spPr/>
        <p:txBody>
          <a:bodyPr/>
          <a:lstStyle/>
          <a:p>
            <a:r>
              <a:rPr lang="zh-CN" altLang="en-US" dirty="0"/>
              <a:t>交叉熵代价函数</a:t>
            </a:r>
          </a:p>
        </p:txBody>
      </p:sp>
      <p:pic>
        <p:nvPicPr>
          <p:cNvPr id="9" name="内容占位符 8">
            <a:extLst>
              <a:ext uri="{FF2B5EF4-FFF2-40B4-BE49-F238E27FC236}">
                <a16:creationId xmlns:a16="http://schemas.microsoft.com/office/drawing/2014/main" id="{F02F8B83-A8B9-4936-B073-40B4328BBC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5215" y="-3572"/>
            <a:ext cx="3737921" cy="6861572"/>
          </a:xfrm>
        </p:spPr>
      </p:pic>
      <p:pic>
        <p:nvPicPr>
          <p:cNvPr id="11" name="图片 10">
            <a:extLst>
              <a:ext uri="{FF2B5EF4-FFF2-40B4-BE49-F238E27FC236}">
                <a16:creationId xmlns:a16="http://schemas.microsoft.com/office/drawing/2014/main" id="{03B384EC-DB29-41D4-AF04-CBC73743F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597" y="1690688"/>
            <a:ext cx="3429190" cy="3586160"/>
          </a:xfrm>
          <a:prstGeom prst="rect">
            <a:avLst/>
          </a:prstGeom>
        </p:spPr>
      </p:pic>
      <p:sp>
        <p:nvSpPr>
          <p:cNvPr id="12" name="文本框 11">
            <a:extLst>
              <a:ext uri="{FF2B5EF4-FFF2-40B4-BE49-F238E27FC236}">
                <a16:creationId xmlns:a16="http://schemas.microsoft.com/office/drawing/2014/main" id="{683786AA-4D5A-40E8-B793-3F1A815FF8F1}"/>
              </a:ext>
            </a:extLst>
          </p:cNvPr>
          <p:cNvSpPr txBox="1"/>
          <p:nvPr/>
        </p:nvSpPr>
        <p:spPr>
          <a:xfrm>
            <a:off x="1771650" y="6031210"/>
            <a:ext cx="3005137" cy="461665"/>
          </a:xfrm>
          <a:prstGeom prst="rect">
            <a:avLst/>
          </a:prstGeom>
          <a:noFill/>
        </p:spPr>
        <p:txBody>
          <a:bodyPr wrap="square" rtlCol="0">
            <a:spAutoFit/>
          </a:bodyPr>
          <a:lstStyle/>
          <a:p>
            <a:r>
              <a:rPr lang="zh-CN" altLang="en-US" sz="2400" dirty="0"/>
              <a:t>最大值：</a:t>
            </a:r>
            <a:r>
              <a:rPr lang="en-US" altLang="zh-CN" sz="2400" dirty="0"/>
              <a:t>9607</a:t>
            </a:r>
            <a:endParaRPr lang="zh-CN" altLang="en-US" sz="2400" dirty="0"/>
          </a:p>
        </p:txBody>
      </p:sp>
    </p:spTree>
    <p:extLst>
      <p:ext uri="{BB962C8B-B14F-4D97-AF65-F5344CB8AC3E}">
        <p14:creationId xmlns:p14="http://schemas.microsoft.com/office/powerpoint/2010/main" val="179994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D4759-405A-4414-9FDF-1AF54AEF1E8F}"/>
              </a:ext>
            </a:extLst>
          </p:cNvPr>
          <p:cNvSpPr>
            <a:spLocks noGrp="1"/>
          </p:cNvSpPr>
          <p:nvPr>
            <p:ph type="title"/>
          </p:nvPr>
        </p:nvSpPr>
        <p:spPr>
          <a:xfrm>
            <a:off x="3667126" y="2479675"/>
            <a:ext cx="10515600" cy="1325563"/>
          </a:xfrm>
        </p:spPr>
        <p:txBody>
          <a:bodyPr>
            <a:normAutofit fontScale="90000"/>
          </a:bodyPr>
          <a:lstStyle/>
          <a:p>
            <a:r>
              <a:rPr lang="en-US" altLang="zh-CN" sz="9600" dirty="0"/>
              <a:t>Thanks!</a:t>
            </a:r>
            <a:endParaRPr lang="zh-CN" altLang="en-US" sz="9600" dirty="0"/>
          </a:p>
        </p:txBody>
      </p:sp>
    </p:spTree>
    <p:extLst>
      <p:ext uri="{BB962C8B-B14F-4D97-AF65-F5344CB8AC3E}">
        <p14:creationId xmlns:p14="http://schemas.microsoft.com/office/powerpoint/2010/main" val="361041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AB16E-2CDD-4930-BFC1-E8FE1A7B5AD4}"/>
              </a:ext>
            </a:extLst>
          </p:cNvPr>
          <p:cNvSpPr>
            <a:spLocks noGrp="1"/>
          </p:cNvSpPr>
          <p:nvPr>
            <p:ph type="title"/>
          </p:nvPr>
        </p:nvSpPr>
        <p:spPr/>
        <p:txBody>
          <a:bodyPr/>
          <a:lstStyle/>
          <a:p>
            <a:r>
              <a:rPr lang="zh-CN" altLang="en-US" dirty="0"/>
              <a:t>主函数</a:t>
            </a:r>
          </a:p>
        </p:txBody>
      </p:sp>
      <p:pic>
        <p:nvPicPr>
          <p:cNvPr id="4" name="内容占位符 3">
            <a:extLst>
              <a:ext uri="{FF2B5EF4-FFF2-40B4-BE49-F238E27FC236}">
                <a16:creationId xmlns:a16="http://schemas.microsoft.com/office/drawing/2014/main" id="{DD3A903C-D03F-4E6A-A78E-236CBBEFB2D6}"/>
              </a:ext>
            </a:extLst>
          </p:cNvPr>
          <p:cNvPicPr>
            <a:picLocks noGrp="1" noChangeAspect="1"/>
          </p:cNvPicPr>
          <p:nvPr>
            <p:ph idx="1"/>
          </p:nvPr>
        </p:nvPicPr>
        <p:blipFill>
          <a:blip r:embed="rId2"/>
          <a:stretch>
            <a:fillRect/>
          </a:stretch>
        </p:blipFill>
        <p:spPr>
          <a:xfrm>
            <a:off x="565143" y="2601515"/>
            <a:ext cx="10788657" cy="2567780"/>
          </a:xfrm>
          <a:prstGeom prst="rect">
            <a:avLst/>
          </a:prstGeom>
        </p:spPr>
      </p:pic>
    </p:spTree>
    <p:extLst>
      <p:ext uri="{BB962C8B-B14F-4D97-AF65-F5344CB8AC3E}">
        <p14:creationId xmlns:p14="http://schemas.microsoft.com/office/powerpoint/2010/main" val="77047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0F333-D723-4AFD-B44B-D9943B5CFB74}"/>
              </a:ext>
            </a:extLst>
          </p:cNvPr>
          <p:cNvSpPr>
            <a:spLocks noGrp="1"/>
          </p:cNvSpPr>
          <p:nvPr>
            <p:ph type="title"/>
          </p:nvPr>
        </p:nvSpPr>
        <p:spPr/>
        <p:txBody>
          <a:bodyPr/>
          <a:lstStyle/>
          <a:p>
            <a:r>
              <a:rPr lang="zh-CN" altLang="en-US" dirty="0"/>
              <a:t>初次运行结果</a:t>
            </a:r>
          </a:p>
        </p:txBody>
      </p:sp>
      <p:sp>
        <p:nvSpPr>
          <p:cNvPr id="8" name="文本框 7">
            <a:extLst>
              <a:ext uri="{FF2B5EF4-FFF2-40B4-BE49-F238E27FC236}">
                <a16:creationId xmlns:a16="http://schemas.microsoft.com/office/drawing/2014/main" id="{D1A2AA73-8FA4-4F13-AD3F-F066E623D42A}"/>
              </a:ext>
            </a:extLst>
          </p:cNvPr>
          <p:cNvSpPr txBox="1"/>
          <p:nvPr/>
        </p:nvSpPr>
        <p:spPr>
          <a:xfrm>
            <a:off x="1757363" y="6029324"/>
            <a:ext cx="3005137" cy="461665"/>
          </a:xfrm>
          <a:prstGeom prst="rect">
            <a:avLst/>
          </a:prstGeom>
          <a:noFill/>
        </p:spPr>
        <p:txBody>
          <a:bodyPr wrap="square" rtlCol="0">
            <a:spAutoFit/>
          </a:bodyPr>
          <a:lstStyle/>
          <a:p>
            <a:r>
              <a:rPr lang="zh-CN" altLang="en-US" sz="2400" dirty="0"/>
              <a:t>最大值：</a:t>
            </a:r>
            <a:r>
              <a:rPr lang="en-US" altLang="zh-CN" sz="2400" dirty="0"/>
              <a:t>9598</a:t>
            </a:r>
            <a:endParaRPr lang="zh-CN" altLang="en-US" sz="2400" dirty="0"/>
          </a:p>
        </p:txBody>
      </p:sp>
      <p:pic>
        <p:nvPicPr>
          <p:cNvPr id="18" name="内容占位符 17">
            <a:extLst>
              <a:ext uri="{FF2B5EF4-FFF2-40B4-BE49-F238E27FC236}">
                <a16:creationId xmlns:a16="http://schemas.microsoft.com/office/drawing/2014/main" id="{50ACFAD8-07B6-417D-A074-02214495EA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618" y="1910403"/>
            <a:ext cx="3500625" cy="3661432"/>
          </a:xfrm>
        </p:spPr>
      </p:pic>
      <p:pic>
        <p:nvPicPr>
          <p:cNvPr id="20" name="图片 19">
            <a:extLst>
              <a:ext uri="{FF2B5EF4-FFF2-40B4-BE49-F238E27FC236}">
                <a16:creationId xmlns:a16="http://schemas.microsoft.com/office/drawing/2014/main" id="{804A07AD-5C6D-402B-9C02-AD7072E77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413" y="62469"/>
            <a:ext cx="3648263" cy="6795531"/>
          </a:xfrm>
          <a:prstGeom prst="rect">
            <a:avLst/>
          </a:prstGeom>
        </p:spPr>
      </p:pic>
    </p:spTree>
    <p:extLst>
      <p:ext uri="{BB962C8B-B14F-4D97-AF65-F5344CB8AC3E}">
        <p14:creationId xmlns:p14="http://schemas.microsoft.com/office/powerpoint/2010/main" val="264021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D1176-CE9B-4DB1-B447-742CD052B501}"/>
              </a:ext>
            </a:extLst>
          </p:cNvPr>
          <p:cNvSpPr>
            <a:spLocks noGrp="1"/>
          </p:cNvSpPr>
          <p:nvPr>
            <p:ph type="title"/>
          </p:nvPr>
        </p:nvSpPr>
        <p:spPr>
          <a:xfrm>
            <a:off x="295275" y="311745"/>
            <a:ext cx="10515600" cy="1325563"/>
          </a:xfrm>
        </p:spPr>
        <p:txBody>
          <a:bodyPr/>
          <a:lstStyle/>
          <a:p>
            <a:r>
              <a:rPr lang="zh-CN" altLang="en-US" dirty="0"/>
              <a:t>增加一层隐藏层</a:t>
            </a:r>
            <a:r>
              <a:rPr lang="en-US" altLang="zh-CN" dirty="0"/>
              <a:t>[784, 30, 30, 10]</a:t>
            </a:r>
            <a:endParaRPr lang="zh-CN" altLang="en-US" dirty="0"/>
          </a:p>
        </p:txBody>
      </p:sp>
      <p:sp>
        <p:nvSpPr>
          <p:cNvPr id="9" name="文本框 8">
            <a:extLst>
              <a:ext uri="{FF2B5EF4-FFF2-40B4-BE49-F238E27FC236}">
                <a16:creationId xmlns:a16="http://schemas.microsoft.com/office/drawing/2014/main" id="{EAB94384-1C64-4BD4-8EDB-CC5745843325}"/>
              </a:ext>
            </a:extLst>
          </p:cNvPr>
          <p:cNvSpPr txBox="1"/>
          <p:nvPr/>
        </p:nvSpPr>
        <p:spPr>
          <a:xfrm>
            <a:off x="2845595" y="5872161"/>
            <a:ext cx="3005137" cy="461665"/>
          </a:xfrm>
          <a:prstGeom prst="rect">
            <a:avLst/>
          </a:prstGeom>
          <a:noFill/>
        </p:spPr>
        <p:txBody>
          <a:bodyPr wrap="square" rtlCol="0">
            <a:spAutoFit/>
          </a:bodyPr>
          <a:lstStyle/>
          <a:p>
            <a:r>
              <a:rPr lang="zh-CN" altLang="en-US" sz="2400" dirty="0"/>
              <a:t>最大值：</a:t>
            </a:r>
            <a:r>
              <a:rPr lang="en-US" altLang="zh-CN" sz="2400" dirty="0"/>
              <a:t>9625</a:t>
            </a:r>
            <a:endParaRPr lang="zh-CN" altLang="en-US" sz="2400" dirty="0"/>
          </a:p>
        </p:txBody>
      </p:sp>
      <p:pic>
        <p:nvPicPr>
          <p:cNvPr id="13" name="内容占位符 12">
            <a:extLst>
              <a:ext uri="{FF2B5EF4-FFF2-40B4-BE49-F238E27FC236}">
                <a16:creationId xmlns:a16="http://schemas.microsoft.com/office/drawing/2014/main" id="{0A9CAD84-680C-4458-B998-08E8F342CA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933" y="1517544"/>
            <a:ext cx="3681799" cy="3822912"/>
          </a:xfrm>
        </p:spPr>
      </p:pic>
      <p:pic>
        <p:nvPicPr>
          <p:cNvPr id="15" name="图片 14">
            <a:extLst>
              <a:ext uri="{FF2B5EF4-FFF2-40B4-BE49-F238E27FC236}">
                <a16:creationId xmlns:a16="http://schemas.microsoft.com/office/drawing/2014/main" id="{63F50F86-007B-4850-B643-0AA8E36EE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6063" y="0"/>
            <a:ext cx="3681800" cy="6858000"/>
          </a:xfrm>
          <a:prstGeom prst="rect">
            <a:avLst/>
          </a:prstGeom>
        </p:spPr>
      </p:pic>
    </p:spTree>
    <p:extLst>
      <p:ext uri="{BB962C8B-B14F-4D97-AF65-F5344CB8AC3E}">
        <p14:creationId xmlns:p14="http://schemas.microsoft.com/office/powerpoint/2010/main" val="408563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D1176-CE9B-4DB1-B447-742CD052B501}"/>
              </a:ext>
            </a:extLst>
          </p:cNvPr>
          <p:cNvSpPr>
            <a:spLocks noGrp="1"/>
          </p:cNvSpPr>
          <p:nvPr>
            <p:ph type="title"/>
          </p:nvPr>
        </p:nvSpPr>
        <p:spPr>
          <a:xfrm>
            <a:off x="295275" y="311745"/>
            <a:ext cx="10515600" cy="1325563"/>
          </a:xfrm>
        </p:spPr>
        <p:txBody>
          <a:bodyPr/>
          <a:lstStyle/>
          <a:p>
            <a:r>
              <a:rPr lang="zh-CN" altLang="en-US" dirty="0"/>
              <a:t>增加隐藏单元数</a:t>
            </a:r>
            <a:r>
              <a:rPr lang="en-US" altLang="zh-CN" dirty="0"/>
              <a:t>[784, 100, 10]</a:t>
            </a:r>
            <a:endParaRPr lang="zh-CN" altLang="en-US" dirty="0"/>
          </a:p>
        </p:txBody>
      </p:sp>
      <p:sp>
        <p:nvSpPr>
          <p:cNvPr id="9" name="文本框 8">
            <a:extLst>
              <a:ext uri="{FF2B5EF4-FFF2-40B4-BE49-F238E27FC236}">
                <a16:creationId xmlns:a16="http://schemas.microsoft.com/office/drawing/2014/main" id="{EAB94384-1C64-4BD4-8EDB-CC5745843325}"/>
              </a:ext>
            </a:extLst>
          </p:cNvPr>
          <p:cNvSpPr txBox="1"/>
          <p:nvPr/>
        </p:nvSpPr>
        <p:spPr>
          <a:xfrm>
            <a:off x="2845595" y="5872161"/>
            <a:ext cx="3005137" cy="461665"/>
          </a:xfrm>
          <a:prstGeom prst="rect">
            <a:avLst/>
          </a:prstGeom>
          <a:noFill/>
        </p:spPr>
        <p:txBody>
          <a:bodyPr wrap="square" rtlCol="0">
            <a:spAutoFit/>
          </a:bodyPr>
          <a:lstStyle/>
          <a:p>
            <a:r>
              <a:rPr lang="zh-CN" altLang="en-US" sz="2400" dirty="0"/>
              <a:t>最大值：</a:t>
            </a:r>
            <a:r>
              <a:rPr lang="en-US" altLang="zh-CN" sz="2400" dirty="0"/>
              <a:t>9788</a:t>
            </a:r>
            <a:endParaRPr lang="zh-CN" altLang="en-US" sz="2400" dirty="0"/>
          </a:p>
        </p:txBody>
      </p:sp>
      <p:pic>
        <p:nvPicPr>
          <p:cNvPr id="15" name="内容占位符 14">
            <a:extLst>
              <a:ext uri="{FF2B5EF4-FFF2-40B4-BE49-F238E27FC236}">
                <a16:creationId xmlns:a16="http://schemas.microsoft.com/office/drawing/2014/main" id="{2FB6AFC7-6245-44BE-8AD7-844E2BE497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727077"/>
            <a:ext cx="3417094" cy="3626052"/>
          </a:xfrm>
        </p:spPr>
      </p:pic>
      <p:pic>
        <p:nvPicPr>
          <p:cNvPr id="17" name="图片 16">
            <a:extLst>
              <a:ext uri="{FF2B5EF4-FFF2-40B4-BE49-F238E27FC236}">
                <a16:creationId xmlns:a16="http://schemas.microsoft.com/office/drawing/2014/main" id="{FF656762-2C5E-4343-941A-A7A28688F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563" y="222207"/>
            <a:ext cx="3614927" cy="6635793"/>
          </a:xfrm>
          <a:prstGeom prst="rect">
            <a:avLst/>
          </a:prstGeom>
        </p:spPr>
      </p:pic>
    </p:spTree>
    <p:extLst>
      <p:ext uri="{BB962C8B-B14F-4D97-AF65-F5344CB8AC3E}">
        <p14:creationId xmlns:p14="http://schemas.microsoft.com/office/powerpoint/2010/main" val="165557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8566C-8569-45BB-A53E-152BC01D8762}"/>
              </a:ext>
            </a:extLst>
          </p:cNvPr>
          <p:cNvSpPr>
            <a:spLocks noGrp="1"/>
          </p:cNvSpPr>
          <p:nvPr>
            <p:ph type="title"/>
          </p:nvPr>
        </p:nvSpPr>
        <p:spPr/>
        <p:txBody>
          <a:bodyPr/>
          <a:lstStyle/>
          <a:p>
            <a:r>
              <a:rPr lang="zh-CN" altLang="en-US" dirty="0"/>
              <a:t>激活函数改为</a:t>
            </a:r>
            <a:r>
              <a:rPr lang="en-US" altLang="zh-CN" dirty="0"/>
              <a:t>cos(</a:t>
            </a:r>
            <a:r>
              <a:rPr lang="zh-CN" altLang="en-US" dirty="0"/>
              <a:t>初始参数</a:t>
            </a:r>
            <a:r>
              <a:rPr lang="en-US" altLang="zh-CN" dirty="0"/>
              <a:t>)</a:t>
            </a:r>
            <a:endParaRPr lang="zh-CN" altLang="en-US" dirty="0"/>
          </a:p>
        </p:txBody>
      </p:sp>
      <p:pic>
        <p:nvPicPr>
          <p:cNvPr id="11" name="内容占位符 10">
            <a:extLst>
              <a:ext uri="{FF2B5EF4-FFF2-40B4-BE49-F238E27FC236}">
                <a16:creationId xmlns:a16="http://schemas.microsoft.com/office/drawing/2014/main" id="{4FC14598-5CF5-4C35-A50A-D2F76EFF3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1956" y="1690688"/>
            <a:ext cx="3238500" cy="3422898"/>
          </a:xfrm>
        </p:spPr>
      </p:pic>
      <p:pic>
        <p:nvPicPr>
          <p:cNvPr id="13" name="图片 12">
            <a:extLst>
              <a:ext uri="{FF2B5EF4-FFF2-40B4-BE49-F238E27FC236}">
                <a16:creationId xmlns:a16="http://schemas.microsoft.com/office/drawing/2014/main" id="{EC99DB90-E2C8-4C64-988E-7993A86B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963" y="50048"/>
            <a:ext cx="3652837" cy="6754545"/>
          </a:xfrm>
          <a:prstGeom prst="rect">
            <a:avLst/>
          </a:prstGeom>
        </p:spPr>
      </p:pic>
      <p:sp>
        <p:nvSpPr>
          <p:cNvPr id="14" name="文本框 13">
            <a:extLst>
              <a:ext uri="{FF2B5EF4-FFF2-40B4-BE49-F238E27FC236}">
                <a16:creationId xmlns:a16="http://schemas.microsoft.com/office/drawing/2014/main" id="{823349B1-C0C6-49F4-AC6F-593AF9F6F636}"/>
              </a:ext>
            </a:extLst>
          </p:cNvPr>
          <p:cNvSpPr txBox="1"/>
          <p:nvPr/>
        </p:nvSpPr>
        <p:spPr>
          <a:xfrm>
            <a:off x="2728913" y="5676692"/>
            <a:ext cx="3005137" cy="461665"/>
          </a:xfrm>
          <a:prstGeom prst="rect">
            <a:avLst/>
          </a:prstGeom>
          <a:noFill/>
        </p:spPr>
        <p:txBody>
          <a:bodyPr wrap="square" rtlCol="0">
            <a:spAutoFit/>
          </a:bodyPr>
          <a:lstStyle/>
          <a:p>
            <a:r>
              <a:rPr lang="zh-CN" altLang="en-US" sz="2400" dirty="0"/>
              <a:t>最大值：</a:t>
            </a:r>
            <a:r>
              <a:rPr lang="en-US" altLang="zh-CN" sz="2400" dirty="0"/>
              <a:t>9326</a:t>
            </a:r>
            <a:endParaRPr lang="zh-CN" altLang="en-US" sz="2400" dirty="0"/>
          </a:p>
        </p:txBody>
      </p:sp>
    </p:spTree>
    <p:extLst>
      <p:ext uri="{BB962C8B-B14F-4D97-AF65-F5344CB8AC3E}">
        <p14:creationId xmlns:p14="http://schemas.microsoft.com/office/powerpoint/2010/main" val="270886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ED7B4-DC94-4465-9B59-5E4E9AAEAB2E}"/>
              </a:ext>
            </a:extLst>
          </p:cNvPr>
          <p:cNvSpPr>
            <a:spLocks noGrp="1"/>
          </p:cNvSpPr>
          <p:nvPr>
            <p:ph type="title"/>
          </p:nvPr>
        </p:nvSpPr>
        <p:spPr/>
        <p:txBody>
          <a:bodyPr/>
          <a:lstStyle/>
          <a:p>
            <a:r>
              <a:rPr lang="zh-CN" altLang="en-US" dirty="0"/>
              <a:t>反向传播的改进</a:t>
            </a:r>
          </a:p>
        </p:txBody>
      </p:sp>
      <p:sp>
        <p:nvSpPr>
          <p:cNvPr id="8" name="文本框 7">
            <a:extLst>
              <a:ext uri="{FF2B5EF4-FFF2-40B4-BE49-F238E27FC236}">
                <a16:creationId xmlns:a16="http://schemas.microsoft.com/office/drawing/2014/main" id="{10A2A479-FA80-4EE9-BCA1-BFB09949D1A1}"/>
              </a:ext>
            </a:extLst>
          </p:cNvPr>
          <p:cNvSpPr txBox="1"/>
          <p:nvPr/>
        </p:nvSpPr>
        <p:spPr>
          <a:xfrm>
            <a:off x="1009649" y="2431029"/>
            <a:ext cx="9820275" cy="2246769"/>
          </a:xfrm>
          <a:prstGeom prst="rect">
            <a:avLst/>
          </a:prstGeom>
          <a:noFill/>
        </p:spPr>
        <p:txBody>
          <a:bodyPr wrap="square" rtlCol="0">
            <a:spAutoFit/>
          </a:bodyPr>
          <a:lstStyle/>
          <a:p>
            <a:r>
              <a:rPr lang="zh-CN" altLang="en-US" sz="2800" dirty="0"/>
              <a:t>我们对于随机梯度下降的实现是对一个小批量数据中的训练样本进行遍历，所以可以更改反向传播算法使得它同时对一个小批量数据中的所有样本进行梯度计算。</a:t>
            </a:r>
            <a:endParaRPr lang="en-US" altLang="zh-CN" sz="2800" dirty="0"/>
          </a:p>
          <a:p>
            <a:r>
              <a:rPr lang="zh-CN" altLang="en-US" sz="2800" dirty="0"/>
              <a:t>其实是利用一个矩阵 </a:t>
            </a:r>
            <a:r>
              <a:rPr lang="en-US" altLang="zh-CN" sz="2800" dirty="0"/>
              <a:t>X = [x1,x2,x3…</a:t>
            </a:r>
            <a:r>
              <a:rPr lang="en-US" altLang="zh-CN" sz="2800" dirty="0" err="1"/>
              <a:t>xm</a:t>
            </a:r>
            <a:r>
              <a:rPr lang="en-US" altLang="zh-CN" sz="2800" dirty="0"/>
              <a:t>]</a:t>
            </a:r>
            <a:r>
              <a:rPr lang="zh-CN" altLang="en-US" sz="2800" dirty="0"/>
              <a:t>，其中每列就是在小批量数据中的向量，而不是单个的输入向量</a:t>
            </a:r>
          </a:p>
        </p:txBody>
      </p:sp>
    </p:spTree>
    <p:extLst>
      <p:ext uri="{BB962C8B-B14F-4D97-AF65-F5344CB8AC3E}">
        <p14:creationId xmlns:p14="http://schemas.microsoft.com/office/powerpoint/2010/main" val="3124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0E5D624F-FD56-4227-B5D5-836803FDD2C5}"/>
              </a:ext>
            </a:extLst>
          </p:cNvPr>
          <p:cNvPicPr>
            <a:picLocks noGrp="1" noChangeAspect="1"/>
          </p:cNvPicPr>
          <p:nvPr>
            <p:ph idx="1"/>
          </p:nvPr>
        </p:nvPicPr>
        <p:blipFill>
          <a:blip r:embed="rId2"/>
          <a:stretch>
            <a:fillRect/>
          </a:stretch>
        </p:blipFill>
        <p:spPr>
          <a:xfrm>
            <a:off x="142877" y="172654"/>
            <a:ext cx="6846210" cy="3194050"/>
          </a:xfrm>
          <a:prstGeom prst="rect">
            <a:avLst/>
          </a:prstGeom>
        </p:spPr>
      </p:pic>
      <p:pic>
        <p:nvPicPr>
          <p:cNvPr id="5" name="图片 4">
            <a:extLst>
              <a:ext uri="{FF2B5EF4-FFF2-40B4-BE49-F238E27FC236}">
                <a16:creationId xmlns:a16="http://schemas.microsoft.com/office/drawing/2014/main" id="{EE6A2764-6F0F-448B-A97C-79102799C7BF}"/>
              </a:ext>
            </a:extLst>
          </p:cNvPr>
          <p:cNvPicPr>
            <a:picLocks noChangeAspect="1"/>
          </p:cNvPicPr>
          <p:nvPr/>
        </p:nvPicPr>
        <p:blipFill>
          <a:blip r:embed="rId3"/>
          <a:stretch>
            <a:fillRect/>
          </a:stretch>
        </p:blipFill>
        <p:spPr>
          <a:xfrm>
            <a:off x="142877" y="3429000"/>
            <a:ext cx="6846210" cy="3256346"/>
          </a:xfrm>
          <a:prstGeom prst="rect">
            <a:avLst/>
          </a:prstGeom>
        </p:spPr>
      </p:pic>
      <p:sp>
        <p:nvSpPr>
          <p:cNvPr id="11" name="文本框 10">
            <a:extLst>
              <a:ext uri="{FF2B5EF4-FFF2-40B4-BE49-F238E27FC236}">
                <a16:creationId xmlns:a16="http://schemas.microsoft.com/office/drawing/2014/main" id="{A55F8F0F-D25F-4633-9BA0-9F96FEF263A2}"/>
              </a:ext>
            </a:extLst>
          </p:cNvPr>
          <p:cNvSpPr txBox="1"/>
          <p:nvPr/>
        </p:nvSpPr>
        <p:spPr>
          <a:xfrm>
            <a:off x="7515225" y="4580119"/>
            <a:ext cx="4071937" cy="1384995"/>
          </a:xfrm>
          <a:prstGeom prst="rect">
            <a:avLst/>
          </a:prstGeom>
          <a:noFill/>
        </p:spPr>
        <p:txBody>
          <a:bodyPr wrap="square" rtlCol="0">
            <a:spAutoFit/>
          </a:bodyPr>
          <a:lstStyle/>
          <a:p>
            <a:r>
              <a:rPr lang="zh-CN" altLang="en-US" sz="2800" dirty="0"/>
              <a:t>另外：</a:t>
            </a:r>
            <a:endParaRPr lang="en-US" altLang="zh-CN" sz="2800" dirty="0"/>
          </a:p>
          <a:p>
            <a:r>
              <a:rPr lang="en-US" altLang="zh-CN" sz="2800" dirty="0"/>
              <a:t>backprop</a:t>
            </a:r>
            <a:r>
              <a:rPr lang="zh-CN" altLang="en-US" sz="2800" dirty="0"/>
              <a:t>函数中只需要更改</a:t>
            </a:r>
            <a:r>
              <a:rPr lang="en-US" altLang="zh-CN" sz="2800" dirty="0" err="1"/>
              <a:t>nabla_b</a:t>
            </a:r>
            <a:r>
              <a:rPr lang="zh-CN" altLang="en-US" sz="2800" dirty="0"/>
              <a:t>的计算</a:t>
            </a:r>
          </a:p>
        </p:txBody>
      </p:sp>
      <p:sp>
        <p:nvSpPr>
          <p:cNvPr id="12" name="文本框 11">
            <a:extLst>
              <a:ext uri="{FF2B5EF4-FFF2-40B4-BE49-F238E27FC236}">
                <a16:creationId xmlns:a16="http://schemas.microsoft.com/office/drawing/2014/main" id="{B7414A09-7D1D-49AC-8954-066747944966}"/>
              </a:ext>
            </a:extLst>
          </p:cNvPr>
          <p:cNvSpPr txBox="1"/>
          <p:nvPr/>
        </p:nvSpPr>
        <p:spPr>
          <a:xfrm>
            <a:off x="7288394" y="914234"/>
            <a:ext cx="4525598" cy="523220"/>
          </a:xfrm>
          <a:prstGeom prst="rect">
            <a:avLst/>
          </a:prstGeom>
          <a:noFill/>
        </p:spPr>
        <p:txBody>
          <a:bodyPr wrap="none" rtlCol="0">
            <a:spAutoFit/>
          </a:bodyPr>
          <a:lstStyle/>
          <a:p>
            <a:r>
              <a:rPr lang="zh-CN" altLang="en-US" sz="2800" dirty="0"/>
              <a:t>修改</a:t>
            </a:r>
            <a:r>
              <a:rPr lang="en-US" altLang="zh-CN" sz="2800" dirty="0" err="1"/>
              <a:t>update_mini_batch</a:t>
            </a:r>
            <a:r>
              <a:rPr lang="zh-CN" altLang="en-US" sz="2800" dirty="0"/>
              <a:t>函数</a:t>
            </a:r>
          </a:p>
        </p:txBody>
      </p:sp>
    </p:spTree>
    <p:extLst>
      <p:ext uri="{BB962C8B-B14F-4D97-AF65-F5344CB8AC3E}">
        <p14:creationId xmlns:p14="http://schemas.microsoft.com/office/powerpoint/2010/main" val="146188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73C39-C376-4A49-8ACC-3EBCF96CDC2C}"/>
              </a:ext>
            </a:extLst>
          </p:cNvPr>
          <p:cNvSpPr>
            <a:spLocks noGrp="1"/>
          </p:cNvSpPr>
          <p:nvPr>
            <p:ph type="title"/>
          </p:nvPr>
        </p:nvSpPr>
        <p:spPr/>
        <p:txBody>
          <a:bodyPr/>
          <a:lstStyle/>
          <a:p>
            <a:r>
              <a:rPr lang="zh-CN" altLang="en-US" dirty="0"/>
              <a:t>改进后的结果</a:t>
            </a:r>
          </a:p>
        </p:txBody>
      </p:sp>
      <p:sp>
        <p:nvSpPr>
          <p:cNvPr id="9" name="文本框 8">
            <a:extLst>
              <a:ext uri="{FF2B5EF4-FFF2-40B4-BE49-F238E27FC236}">
                <a16:creationId xmlns:a16="http://schemas.microsoft.com/office/drawing/2014/main" id="{4A7E6090-898A-4A8B-9832-A2D58FF6FD4D}"/>
              </a:ext>
            </a:extLst>
          </p:cNvPr>
          <p:cNvSpPr txBox="1"/>
          <p:nvPr/>
        </p:nvSpPr>
        <p:spPr>
          <a:xfrm>
            <a:off x="1771650" y="6031210"/>
            <a:ext cx="3005137" cy="461665"/>
          </a:xfrm>
          <a:prstGeom prst="rect">
            <a:avLst/>
          </a:prstGeom>
          <a:noFill/>
        </p:spPr>
        <p:txBody>
          <a:bodyPr wrap="square" rtlCol="0">
            <a:spAutoFit/>
          </a:bodyPr>
          <a:lstStyle/>
          <a:p>
            <a:r>
              <a:rPr lang="zh-CN" altLang="en-US" sz="2400" dirty="0"/>
              <a:t>最大值：</a:t>
            </a:r>
            <a:r>
              <a:rPr lang="en-US" altLang="zh-CN" sz="2400" dirty="0"/>
              <a:t>9545</a:t>
            </a:r>
            <a:endParaRPr lang="zh-CN" altLang="en-US" sz="2400" dirty="0"/>
          </a:p>
        </p:txBody>
      </p:sp>
      <p:pic>
        <p:nvPicPr>
          <p:cNvPr id="13" name="内容占位符 12">
            <a:extLst>
              <a:ext uri="{FF2B5EF4-FFF2-40B4-BE49-F238E27FC236}">
                <a16:creationId xmlns:a16="http://schemas.microsoft.com/office/drawing/2014/main" id="{9DB86856-EC37-4D0F-8EEB-3E151E73B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5215" y="0"/>
            <a:ext cx="3637215" cy="6845762"/>
          </a:xfrm>
        </p:spPr>
      </p:pic>
      <p:pic>
        <p:nvPicPr>
          <p:cNvPr id="15" name="图片 14">
            <a:extLst>
              <a:ext uri="{FF2B5EF4-FFF2-40B4-BE49-F238E27FC236}">
                <a16:creationId xmlns:a16="http://schemas.microsoft.com/office/drawing/2014/main" id="{46D4C24B-1951-4AC9-A5FF-C03E7B43D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353" y="1690688"/>
            <a:ext cx="3468434" cy="3613963"/>
          </a:xfrm>
          <a:prstGeom prst="rect">
            <a:avLst/>
          </a:prstGeom>
        </p:spPr>
      </p:pic>
    </p:spTree>
    <p:extLst>
      <p:ext uri="{BB962C8B-B14F-4D97-AF65-F5344CB8AC3E}">
        <p14:creationId xmlns:p14="http://schemas.microsoft.com/office/powerpoint/2010/main" val="23057081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177</Words>
  <Application>Microsoft Office PowerPoint</Application>
  <PresentationFormat>宽屏</PresentationFormat>
  <Paragraphs>22</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数字识别神经网络  </vt:lpstr>
      <vt:lpstr>主函数</vt:lpstr>
      <vt:lpstr>初次运行结果</vt:lpstr>
      <vt:lpstr>增加一层隐藏层[784, 30, 30, 10]</vt:lpstr>
      <vt:lpstr>增加隐藏单元数[784, 100, 10]</vt:lpstr>
      <vt:lpstr>激活函数改为cos(初始参数)</vt:lpstr>
      <vt:lpstr>反向传播的改进</vt:lpstr>
      <vt:lpstr>PowerPoint 演示文稿</vt:lpstr>
      <vt:lpstr>改进后的结果</vt:lpstr>
      <vt:lpstr>交叉熵代价函数</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数字识别神经网络  </dc:title>
  <dc:creator>gcy</dc:creator>
  <cp:lastModifiedBy>gcy</cp:lastModifiedBy>
  <cp:revision>31</cp:revision>
  <dcterms:created xsi:type="dcterms:W3CDTF">2017-12-14T11:17:33Z</dcterms:created>
  <dcterms:modified xsi:type="dcterms:W3CDTF">2017-12-14T15:56:11Z</dcterms:modified>
</cp:coreProperties>
</file>