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95CC6-A117-469B-A9A4-DAD3F393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F976D4-476D-47B9-82A3-1DEB56C82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00E2C-E493-4886-90CB-D23B3965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45796-6FCC-459F-BC33-CB4FDE2A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B351C1-2853-4420-ACCD-E6CCFE3D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6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C613-9163-4E5E-AC68-9DD746B2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C99B6-219C-455A-96D2-8B76CEA3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21806-F471-479E-B0A4-444F0BD0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6475E-1E95-4005-930D-A6E760A5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31575-E2B6-41EC-A094-C0C4C3CB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9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72F642-13B9-4957-B289-C70D29F6D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EA1AB4-BBEA-4A80-9E16-8FFAF38D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5703A-BFB4-4CE7-B5CB-79053723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80137-E7AF-4978-A784-085B795C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D88C4-84D9-4BF4-9897-60D6FC4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15820-94DF-431D-B2EB-BDDB4E33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BB520-9B30-41F6-9A25-C9CC6803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C3C2D-7A06-4F93-9813-FD886C2E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D9C38-CEBA-4567-90D7-75822C35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8357E-F3D3-4D39-9FB7-A8CB747E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57ACB-51C1-4A64-8777-CA642C7F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14374-3FE2-4F6A-98B0-2D069A1C8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BFFC4-B21F-4969-9DCA-9EBCF591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3B462-865D-44FA-BBC4-B3B69204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30D0A-D7AB-451F-A632-61AE9EAF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18131-77E6-4F01-9FFA-CA2BA301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09596-E92E-47DC-BB3C-AFB3BC122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66825-4E32-4C27-9CB6-599B17AD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326A5-3EC5-44AB-AE01-83BE72BD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195CB5-3F45-4732-9D12-7680E6AD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7FC4E-B947-457E-B9FC-7660F84F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5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C219A-34A1-4A17-8D91-B573C31B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4D06F-1C38-4152-8452-463C83AD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A5FDD-B452-4019-9D55-C964B2947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A304C5-7FF6-4DB7-8F62-E9968C9A3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ECFB5A-0538-4331-97A0-3048AABB0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0BE86-0ED5-4AE9-842B-BFB93E07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C81D7-D5F6-4314-B967-D13A78B4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45F428-3AEE-4608-B628-D4727DB0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D0A6-7080-4978-9560-C9227D8A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5C3FFF-187E-456D-B6A1-C0D602FC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56143-A4CB-4938-8A7A-EC2CD837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2ECA6-261B-4207-B96F-142EC4E7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6F298-9093-4057-8A95-4C0E183E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77C5F7-B790-4754-BA7D-0C2ADE69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A3BFE-F22D-4F68-A7C5-CACC897E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EAF0B-28CD-47DC-8CAB-D566C14A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B8E0-AECE-40AB-8C89-9C9C63A6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DB0E47-1CE5-4013-A6B9-9D94458F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D127C5-9A89-4127-9707-9DE46C2C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F96A95-229A-4EAD-A7A6-4BBAE886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3453C-BA07-4EFA-92E7-12CA2688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4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E4CC1-7305-4A36-85CD-5E223183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133110-82CE-4C7E-8B4C-C3DF81ACB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74DC1-25D8-45DB-BEB6-F28F2CFE7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59FD4-7CE3-45DC-AC95-629063BC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B8D97-781F-466F-BDFD-F015ECFE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EC332-6328-46D5-80EC-D7D26A86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0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2FB9AD-6710-4B56-8D1F-C0F4FF98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1E58D-E80A-474A-A78E-A75E96C5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35C05-BFEB-4CE1-8B14-E9D797654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06ACD-DE6F-441F-B6DE-9A460C0D82A7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750C3-C582-4070-B798-28AD6CC11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BEFAB-F676-4149-832D-55C6391BB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AEFB-E9DE-4027-A855-D54C8FEDD6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F01FD-E37C-40F4-A3FA-2F682730D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HW Unit 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E30F8-5858-4B95-B9F9-AB644D388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Chenyuang</a:t>
            </a:r>
            <a:r>
              <a:rPr lang="en-US" altLang="zh-CN" dirty="0"/>
              <a:t> Wang 15620161152281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4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87B13-3104-4C08-9BCE-4A308267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highlight>
                  <a:srgbClr val="C0C0C0"/>
                </a:highlight>
              </a:rPr>
              <a:t>1. improve the R </a:t>
            </a:r>
            <a:r>
              <a:rPr lang="en-US" altLang="zh-CN" sz="2400" dirty="0" err="1">
                <a:highlight>
                  <a:srgbClr val="C0C0C0"/>
                </a:highlight>
              </a:rPr>
              <a:t>quantlets</a:t>
            </a:r>
            <a:r>
              <a:rPr lang="en-US" altLang="zh-CN" sz="2400" dirty="0">
                <a:highlight>
                  <a:srgbClr val="C0C0C0"/>
                </a:highlight>
              </a:rPr>
              <a:t> on GH (from CRIX directory on quantlet.de) and make</a:t>
            </a:r>
            <a:endParaRPr lang="zh-CN" altLang="en-US" sz="2400" dirty="0">
              <a:highlight>
                <a:srgbClr val="C0C0C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25013-E3BD-463D-B91D-A1CAEC08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771" cy="449033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library("</a:t>
            </a:r>
            <a:r>
              <a:rPr lang="en-US" altLang="zh-CN" dirty="0" err="1"/>
              <a:t>rjson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json_file</a:t>
            </a:r>
            <a:r>
              <a:rPr lang="en-US" altLang="zh-CN" dirty="0"/>
              <a:t> = "http://crix.hu-berlin.de/data/</a:t>
            </a:r>
            <a:r>
              <a:rPr lang="en-US" altLang="zh-CN" dirty="0" err="1"/>
              <a:t>crix.json</a:t>
            </a:r>
            <a:r>
              <a:rPr lang="en-US" altLang="zh-CN" dirty="0"/>
              <a:t>"</a:t>
            </a:r>
          </a:p>
          <a:p>
            <a:r>
              <a:rPr lang="en-US" altLang="zh-CN" dirty="0" err="1"/>
              <a:t>json_data</a:t>
            </a:r>
            <a:r>
              <a:rPr lang="en-US" altLang="zh-CN" dirty="0"/>
              <a:t> = </a:t>
            </a:r>
            <a:r>
              <a:rPr lang="en-US" altLang="zh-CN" dirty="0" err="1"/>
              <a:t>fromJSON</a:t>
            </a:r>
            <a:r>
              <a:rPr lang="en-US" altLang="zh-CN" dirty="0"/>
              <a:t>(file=</a:t>
            </a:r>
            <a:r>
              <a:rPr lang="en-US" altLang="zh-CN" dirty="0" err="1"/>
              <a:t>json_file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crix_data_frame</a:t>
            </a:r>
            <a:r>
              <a:rPr lang="en-US" altLang="zh-CN" dirty="0"/>
              <a:t> = </a:t>
            </a:r>
            <a:r>
              <a:rPr lang="en-US" altLang="zh-CN" dirty="0" err="1"/>
              <a:t>as.data.frame</a:t>
            </a:r>
            <a:r>
              <a:rPr lang="en-US" altLang="zh-CN" dirty="0"/>
              <a:t>(</a:t>
            </a:r>
            <a:r>
              <a:rPr lang="en-US" altLang="zh-CN" dirty="0" err="1"/>
              <a:t>json_data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n&lt;-dim(</a:t>
            </a:r>
            <a:r>
              <a:rPr lang="en-US" altLang="zh-CN" dirty="0" err="1"/>
              <a:t>crix_data_frame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a&lt;-</a:t>
            </a:r>
            <a:r>
              <a:rPr lang="en-US" altLang="zh-CN" dirty="0" err="1"/>
              <a:t>seq</a:t>
            </a:r>
            <a:r>
              <a:rPr lang="en-US" altLang="zh-CN" dirty="0"/>
              <a:t>(1,n[2],2)</a:t>
            </a:r>
          </a:p>
          <a:p>
            <a:r>
              <a:rPr lang="en-US" altLang="zh-CN" dirty="0"/>
              <a:t>b&lt;-</a:t>
            </a:r>
            <a:r>
              <a:rPr lang="en-US" altLang="zh-CN" dirty="0" err="1"/>
              <a:t>seq</a:t>
            </a:r>
            <a:r>
              <a:rPr lang="en-US" altLang="zh-CN" dirty="0"/>
              <a:t>(2,n[2],2)</a:t>
            </a:r>
          </a:p>
          <a:p>
            <a:r>
              <a:rPr lang="en-US" altLang="zh-CN" dirty="0"/>
              <a:t>date&lt;-t(</a:t>
            </a:r>
            <a:r>
              <a:rPr lang="en-US" altLang="zh-CN" dirty="0" err="1"/>
              <a:t>crix_data_frame</a:t>
            </a:r>
            <a:r>
              <a:rPr lang="en-US" altLang="zh-CN" dirty="0"/>
              <a:t>[1,a])</a:t>
            </a:r>
          </a:p>
          <a:p>
            <a:r>
              <a:rPr lang="en-US" altLang="zh-CN" dirty="0"/>
              <a:t>price&lt;-t(</a:t>
            </a:r>
            <a:r>
              <a:rPr lang="en-US" altLang="zh-CN" dirty="0" err="1"/>
              <a:t>crix_data_frame</a:t>
            </a:r>
            <a:r>
              <a:rPr lang="en-US" altLang="zh-CN" dirty="0"/>
              <a:t>[1,b])</a:t>
            </a:r>
          </a:p>
          <a:p>
            <a:endParaRPr lang="en-US" altLang="zh-CN" dirty="0"/>
          </a:p>
          <a:p>
            <a:r>
              <a:rPr lang="en-US" altLang="zh-CN" dirty="0" err="1"/>
              <a:t>ts.plot</a:t>
            </a:r>
            <a:r>
              <a:rPr lang="en-US" altLang="zh-CN" dirty="0"/>
              <a:t>(price)</a:t>
            </a:r>
          </a:p>
          <a:p>
            <a:r>
              <a:rPr lang="en-US" altLang="zh-CN" dirty="0"/>
              <a:t>ret&lt;-diff(log(price))</a:t>
            </a:r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=c(2,1))</a:t>
            </a:r>
          </a:p>
          <a:p>
            <a:r>
              <a:rPr lang="en-US" altLang="zh-CN" dirty="0" err="1"/>
              <a:t>ts.plot</a:t>
            </a:r>
            <a:r>
              <a:rPr lang="en-US" altLang="zh-CN" dirty="0"/>
              <a:t>(ret)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BBA12B-4218-4A9C-9B26-B86A4F597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204913"/>
            <a:ext cx="4972050" cy="49720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838B68B-2055-495C-82A3-ECA7F5E24E4A}"/>
              </a:ext>
            </a:extLst>
          </p:cNvPr>
          <p:cNvSpPr/>
          <p:nvPr/>
        </p:nvSpPr>
        <p:spPr>
          <a:xfrm>
            <a:off x="965994" y="1321356"/>
            <a:ext cx="695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FSS1000"/>
              </a:rPr>
              <a:t>The daily value of indices in the CRIX and The log returns of CRIX index</a:t>
            </a:r>
            <a:endParaRPr lang="zh-CN" altLang="en-US" dirty="0">
              <a:latin typeface="SFSS1000"/>
            </a:endParaRPr>
          </a:p>
        </p:txBody>
      </p:sp>
    </p:spTree>
    <p:extLst>
      <p:ext uri="{BB962C8B-B14F-4D97-AF65-F5344CB8AC3E}">
        <p14:creationId xmlns:p14="http://schemas.microsoft.com/office/powerpoint/2010/main" val="319682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5D998-D01C-4997-A9EA-ACA55E06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Histogram and QQ plot of CRIX returns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9848E-B602-41EF-9FE4-35B36D5F7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169"/>
            <a:ext cx="6043367" cy="4289194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# histogram of returns</a:t>
            </a:r>
          </a:p>
          <a:p>
            <a:r>
              <a:rPr lang="en-US" altLang="zh-CN" dirty="0"/>
              <a:t>par(</a:t>
            </a:r>
            <a:r>
              <a:rPr lang="en-US" altLang="zh-CN" dirty="0" err="1"/>
              <a:t>mfrow</a:t>
            </a:r>
            <a:r>
              <a:rPr lang="en-US" altLang="zh-CN" dirty="0"/>
              <a:t>=c(2,1))</a:t>
            </a:r>
          </a:p>
          <a:p>
            <a:r>
              <a:rPr lang="en-US" altLang="zh-CN" dirty="0" err="1"/>
              <a:t>hist</a:t>
            </a:r>
            <a:r>
              <a:rPr lang="en-US" altLang="zh-CN" dirty="0"/>
              <a:t>(ret, col = "grey", breaks = 20, </a:t>
            </a:r>
            <a:r>
              <a:rPr lang="en-US" altLang="zh-CN" dirty="0" err="1"/>
              <a:t>freq</a:t>
            </a:r>
            <a:r>
              <a:rPr lang="en-US" altLang="zh-CN" dirty="0"/>
              <a:t> = FALSE, </a:t>
            </a:r>
            <a:r>
              <a:rPr lang="en-US" altLang="zh-CN" dirty="0" err="1"/>
              <a:t>ylim</a:t>
            </a:r>
            <a:r>
              <a:rPr lang="en-US" altLang="zh-CN" dirty="0"/>
              <a:t> = c(0, 25), </a:t>
            </a:r>
            <a:r>
              <a:rPr lang="en-US" altLang="zh-CN" dirty="0" err="1"/>
              <a:t>xlab</a:t>
            </a:r>
            <a:r>
              <a:rPr lang="en-US" altLang="zh-CN" dirty="0"/>
              <a:t> = NA)</a:t>
            </a:r>
          </a:p>
          <a:p>
            <a:r>
              <a:rPr lang="en-US" altLang="zh-CN" dirty="0"/>
              <a:t>lines(density(ret), </a:t>
            </a:r>
            <a:r>
              <a:rPr lang="en-US" altLang="zh-CN" dirty="0" err="1"/>
              <a:t>lwd</a:t>
            </a:r>
            <a:r>
              <a:rPr lang="en-US" altLang="zh-CN" dirty="0"/>
              <a:t> = 2)</a:t>
            </a:r>
          </a:p>
          <a:p>
            <a:r>
              <a:rPr lang="en-US" altLang="zh-CN" dirty="0"/>
              <a:t>mu = mean(ret)</a:t>
            </a:r>
          </a:p>
          <a:p>
            <a:r>
              <a:rPr lang="en-US" altLang="zh-CN" dirty="0"/>
              <a:t>sigma = </a:t>
            </a:r>
            <a:r>
              <a:rPr lang="en-US" altLang="zh-CN" dirty="0" err="1"/>
              <a:t>sd</a:t>
            </a:r>
            <a:r>
              <a:rPr lang="en-US" altLang="zh-CN" dirty="0"/>
              <a:t>(ret)</a:t>
            </a:r>
          </a:p>
          <a:p>
            <a:r>
              <a:rPr lang="en-US" altLang="zh-CN" dirty="0"/>
              <a:t>x = </a:t>
            </a:r>
            <a:r>
              <a:rPr lang="en-US" altLang="zh-CN" dirty="0" err="1"/>
              <a:t>seq</a:t>
            </a:r>
            <a:r>
              <a:rPr lang="en-US" altLang="zh-CN" dirty="0"/>
              <a:t>(-4, 4, length = 100)</a:t>
            </a:r>
          </a:p>
          <a:p>
            <a:r>
              <a:rPr lang="en-US" altLang="zh-CN" dirty="0"/>
              <a:t>curve(</a:t>
            </a:r>
            <a:r>
              <a:rPr lang="en-US" altLang="zh-CN" dirty="0" err="1"/>
              <a:t>dnorm</a:t>
            </a:r>
            <a:r>
              <a:rPr lang="en-US" altLang="zh-CN" dirty="0"/>
              <a:t>(x, mean = mean(ret), </a:t>
            </a:r>
            <a:r>
              <a:rPr lang="en-US" altLang="zh-CN" dirty="0" err="1"/>
              <a:t>sd</a:t>
            </a:r>
            <a:r>
              <a:rPr lang="en-US" altLang="zh-CN" dirty="0"/>
              <a:t> = </a:t>
            </a:r>
            <a:r>
              <a:rPr lang="en-US" altLang="zh-CN" dirty="0" err="1"/>
              <a:t>sd</a:t>
            </a:r>
            <a:r>
              <a:rPr lang="en-US" altLang="zh-CN" dirty="0"/>
              <a:t>(ret)), add = TRUE, col = "</a:t>
            </a:r>
            <a:r>
              <a:rPr lang="en-US" altLang="zh-CN" dirty="0" err="1"/>
              <a:t>darkblue</a:t>
            </a:r>
            <a:r>
              <a:rPr lang="en-US" altLang="zh-CN" dirty="0"/>
              <a:t>", </a:t>
            </a:r>
            <a:r>
              <a:rPr lang="en-US" altLang="zh-CN" dirty="0" err="1"/>
              <a:t>lwd</a:t>
            </a:r>
            <a:r>
              <a:rPr lang="en-US" altLang="zh-CN" dirty="0"/>
              <a:t> = 2)</a:t>
            </a:r>
          </a:p>
          <a:p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qq</a:t>
            </a:r>
            <a:r>
              <a:rPr lang="en-US" altLang="zh-CN" dirty="0"/>
              <a:t>-plot</a:t>
            </a:r>
          </a:p>
          <a:p>
            <a:r>
              <a:rPr lang="en-US" altLang="zh-CN" dirty="0" err="1"/>
              <a:t>qqnorm</a:t>
            </a:r>
            <a:r>
              <a:rPr lang="en-US" altLang="zh-CN" dirty="0"/>
              <a:t>(ret)</a:t>
            </a:r>
          </a:p>
          <a:p>
            <a:r>
              <a:rPr lang="en-US" altLang="zh-CN" dirty="0" err="1"/>
              <a:t>qqline</a:t>
            </a:r>
            <a:r>
              <a:rPr lang="en-US" altLang="zh-CN" dirty="0"/>
              <a:t>(ret, col = "blue",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93AA9B-5341-48A6-A451-B95D0BA8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25" y="702310"/>
            <a:ext cx="33337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8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298C9-2679-478B-B234-9C1DC8BB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sample ACF and PACF of CRIX returns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6FCDA-02DC-4A80-A93B-CE550740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3359" cy="4351338"/>
          </a:xfrm>
        </p:spPr>
        <p:txBody>
          <a:bodyPr/>
          <a:lstStyle/>
          <a:p>
            <a:r>
              <a:rPr lang="en-US" altLang="zh-CN" sz="1800" dirty="0"/>
              <a:t># </a:t>
            </a:r>
            <a:r>
              <a:rPr lang="en-US" altLang="zh-CN" sz="1800" dirty="0" err="1"/>
              <a:t>acf</a:t>
            </a:r>
            <a:r>
              <a:rPr lang="en-US" altLang="zh-CN" sz="1800" dirty="0"/>
              <a:t> plot</a:t>
            </a:r>
          </a:p>
          <a:p>
            <a:r>
              <a:rPr lang="en-US" altLang="zh-CN" sz="1800" dirty="0" err="1"/>
              <a:t>autocorr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acf</a:t>
            </a:r>
            <a:r>
              <a:rPr lang="en-US" altLang="zh-CN" sz="1800" dirty="0"/>
              <a:t>(ret, </a:t>
            </a:r>
            <a:r>
              <a:rPr lang="en-US" altLang="zh-CN" sz="1800" dirty="0" err="1"/>
              <a:t>lag.max</a:t>
            </a:r>
            <a:r>
              <a:rPr lang="en-US" altLang="zh-CN" sz="1800" dirty="0"/>
              <a:t> = 20, </a:t>
            </a:r>
            <a:r>
              <a:rPr lang="en-US" altLang="zh-CN" sz="1800" dirty="0" err="1"/>
              <a:t>ylab</a:t>
            </a:r>
            <a:r>
              <a:rPr lang="en-US" altLang="zh-CN" sz="1800" dirty="0"/>
              <a:t> = "Sample Autocorrelation", main = </a:t>
            </a:r>
            <a:r>
              <a:rPr lang="en-US" altLang="zh-CN" sz="1800" dirty="0" err="1"/>
              <a:t>NA,lwd</a:t>
            </a:r>
            <a:r>
              <a:rPr lang="en-US" altLang="zh-CN" sz="1800" dirty="0"/>
              <a:t> = 2, </a:t>
            </a:r>
            <a:r>
              <a:rPr lang="en-US" altLang="zh-CN" sz="1800" dirty="0" err="1"/>
              <a:t>ylim</a:t>
            </a:r>
            <a:r>
              <a:rPr lang="en-US" altLang="zh-CN" sz="1800" dirty="0"/>
              <a:t> = c(-0.3, 1))</a:t>
            </a:r>
          </a:p>
          <a:p>
            <a:endParaRPr lang="en-US" altLang="zh-CN" sz="1800" dirty="0"/>
          </a:p>
          <a:p>
            <a:r>
              <a:rPr lang="en-US" altLang="zh-CN" sz="1800" dirty="0"/>
              <a:t># plot of </a:t>
            </a:r>
            <a:r>
              <a:rPr lang="en-US" altLang="zh-CN" sz="1800" dirty="0" err="1"/>
              <a:t>pacf</a:t>
            </a:r>
            <a:endParaRPr lang="en-US" altLang="zh-CN" sz="1800" dirty="0"/>
          </a:p>
          <a:p>
            <a:r>
              <a:rPr lang="en-US" altLang="zh-CN" sz="1800" dirty="0" err="1"/>
              <a:t>autopcorr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pacf</a:t>
            </a:r>
            <a:r>
              <a:rPr lang="en-US" altLang="zh-CN" sz="1800" dirty="0"/>
              <a:t>(ret, </a:t>
            </a:r>
            <a:r>
              <a:rPr lang="en-US" altLang="zh-CN" sz="1800" dirty="0" err="1"/>
              <a:t>lag.max</a:t>
            </a:r>
            <a:r>
              <a:rPr lang="en-US" altLang="zh-CN" sz="1800" dirty="0"/>
              <a:t> = 20, </a:t>
            </a:r>
            <a:r>
              <a:rPr lang="en-US" altLang="zh-CN" sz="1800" dirty="0" err="1"/>
              <a:t>ylab</a:t>
            </a:r>
            <a:r>
              <a:rPr lang="en-US" altLang="zh-CN" sz="1800" dirty="0"/>
              <a:t> = "Sample Partial Autocorrelation", main = NA, </a:t>
            </a:r>
            <a:r>
              <a:rPr lang="en-US" altLang="zh-CN" sz="1800" dirty="0" err="1"/>
              <a:t>ylim</a:t>
            </a:r>
            <a:r>
              <a:rPr lang="en-US" altLang="zh-CN" sz="1800" dirty="0"/>
              <a:t> = c(-0.3, 0.3), </a:t>
            </a:r>
            <a:r>
              <a:rPr lang="en-US" altLang="zh-CN" sz="1800" dirty="0" err="1"/>
              <a:t>lwd</a:t>
            </a:r>
            <a:r>
              <a:rPr lang="en-US" altLang="zh-CN" sz="1800" dirty="0"/>
              <a:t> = 2)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22308A-3329-4D34-9B1F-E8D5E89B5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697" y="676910"/>
            <a:ext cx="34385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943B1-A9C2-4D5A-A391-9F5DB9CD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Diagnostic Checking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A760B-5ECC-4C4E-A1F2-4127B0FE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7160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fit202 = </a:t>
            </a:r>
            <a:r>
              <a:rPr lang="en-US" altLang="zh-CN" sz="1800" dirty="0" err="1"/>
              <a:t>arima</a:t>
            </a:r>
            <a:r>
              <a:rPr lang="en-US" altLang="zh-CN" sz="1800" dirty="0"/>
              <a:t>(ret, order = c(2, 0, 2))</a:t>
            </a:r>
          </a:p>
          <a:p>
            <a:r>
              <a:rPr lang="en-US" altLang="zh-CN" sz="1800" dirty="0" err="1"/>
              <a:t>tsdiag</a:t>
            </a:r>
            <a:r>
              <a:rPr lang="en-US" altLang="zh-CN" sz="1800" dirty="0"/>
              <a:t>(fit202)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1F8870-F4D1-414B-B6D5-A6041A9D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97" y="365125"/>
            <a:ext cx="3438525" cy="62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5C7CA-6F5A-4AC7-9D50-62C22365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CRIX returns and predicted values</a:t>
            </a:r>
            <a:endParaRPr lang="zh-CN" altLang="en-US" sz="2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FA823-6D19-4483-A15B-39A7F8D2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4280" cy="35185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# arima202 predict</a:t>
            </a:r>
          </a:p>
          <a:p>
            <a:r>
              <a:rPr lang="en-US" altLang="zh-CN" dirty="0"/>
              <a:t>fit202 = </a:t>
            </a:r>
            <a:r>
              <a:rPr lang="en-US" altLang="zh-CN" dirty="0" err="1"/>
              <a:t>arima</a:t>
            </a:r>
            <a:r>
              <a:rPr lang="en-US" altLang="zh-CN" dirty="0"/>
              <a:t>(ret, order = c(2, 0, 2))</a:t>
            </a:r>
          </a:p>
          <a:p>
            <a:r>
              <a:rPr lang="en-US" altLang="zh-CN" dirty="0" err="1"/>
              <a:t>crpre</a:t>
            </a:r>
            <a:r>
              <a:rPr lang="en-US" altLang="zh-CN" dirty="0"/>
              <a:t> = predict(fit202, </a:t>
            </a:r>
            <a:r>
              <a:rPr lang="en-US" altLang="zh-CN" dirty="0" err="1"/>
              <a:t>n.ahead</a:t>
            </a:r>
            <a:r>
              <a:rPr lang="en-US" altLang="zh-CN" dirty="0"/>
              <a:t> = 30)</a:t>
            </a:r>
          </a:p>
          <a:p>
            <a:r>
              <a:rPr lang="en-US" altLang="zh-CN" dirty="0"/>
              <a:t>plot(ret, type = "l", </a:t>
            </a:r>
            <a:r>
              <a:rPr lang="en-US" altLang="zh-CN" dirty="0" err="1"/>
              <a:t>ylab</a:t>
            </a:r>
            <a:r>
              <a:rPr lang="en-US" altLang="zh-CN" dirty="0"/>
              <a:t> = "log return",</a:t>
            </a:r>
            <a:r>
              <a:rPr lang="en-US" altLang="zh-CN" dirty="0" err="1"/>
              <a:t>xlab</a:t>
            </a:r>
            <a:r>
              <a:rPr lang="en-US" altLang="zh-CN" dirty="0"/>
              <a:t> = "days",</a:t>
            </a:r>
            <a:r>
              <a:rPr lang="en-US" altLang="zh-CN" dirty="0" err="1"/>
              <a:t>lwd</a:t>
            </a:r>
            <a:r>
              <a:rPr lang="en-US" altLang="zh-CN" dirty="0"/>
              <a:t> = 1.5)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, col = "red",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 + 2 * </a:t>
            </a:r>
            <a:r>
              <a:rPr lang="en-US" altLang="zh-CN" dirty="0" err="1"/>
              <a:t>crpre$se</a:t>
            </a:r>
            <a:r>
              <a:rPr lang="en-US" altLang="zh-CN" dirty="0"/>
              <a:t>, col = "red", </a:t>
            </a:r>
            <a:r>
              <a:rPr lang="en-US" altLang="zh-CN" dirty="0" err="1"/>
              <a:t>lty</a:t>
            </a:r>
            <a:r>
              <a:rPr lang="en-US" altLang="zh-CN" dirty="0"/>
              <a:t> = 3,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</a:p>
          <a:p>
            <a:r>
              <a:rPr lang="en-US" altLang="zh-CN" dirty="0"/>
              <a:t>lines(</a:t>
            </a:r>
            <a:r>
              <a:rPr lang="en-US" altLang="zh-CN" dirty="0" err="1"/>
              <a:t>crpre$pred</a:t>
            </a:r>
            <a:r>
              <a:rPr lang="en-US" altLang="zh-CN" dirty="0"/>
              <a:t> - 2 * </a:t>
            </a:r>
            <a:r>
              <a:rPr lang="en-US" altLang="zh-CN" dirty="0" err="1"/>
              <a:t>crpre$se</a:t>
            </a:r>
            <a:r>
              <a:rPr lang="en-US" altLang="zh-CN" dirty="0"/>
              <a:t>, col = "red", </a:t>
            </a:r>
            <a:r>
              <a:rPr lang="en-US" altLang="zh-CN" dirty="0" err="1"/>
              <a:t>lty</a:t>
            </a:r>
            <a:r>
              <a:rPr lang="en-US" altLang="zh-CN" dirty="0"/>
              <a:t> = 3, </a:t>
            </a:r>
            <a:r>
              <a:rPr lang="en-US" altLang="zh-CN" dirty="0" err="1"/>
              <a:t>lwd</a:t>
            </a:r>
            <a:r>
              <a:rPr lang="en-US" altLang="zh-CN" dirty="0"/>
              <a:t> = 3)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2E6ACD-F1DB-4528-A9D4-09C375B32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27" y="1064577"/>
            <a:ext cx="5076825" cy="39433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6459A9-5A33-4504-8875-6D4546E59D59}"/>
              </a:ext>
            </a:extLst>
          </p:cNvPr>
          <p:cNvSpPr/>
          <p:nvPr/>
        </p:nvSpPr>
        <p:spPr>
          <a:xfrm>
            <a:off x="1178560" y="54790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SFSS1000"/>
              </a:rPr>
              <a:t>The confidence bands are red dashed lines.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42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552</Words>
  <Application>Microsoft Office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SFSS1000</vt:lpstr>
      <vt:lpstr>等线</vt:lpstr>
      <vt:lpstr>等线 Light</vt:lpstr>
      <vt:lpstr>Arial</vt:lpstr>
      <vt:lpstr>Office 主题​​</vt:lpstr>
      <vt:lpstr>HW Unit 4</vt:lpstr>
      <vt:lpstr>1. improve the R quantlets on GH (from CRIX directory on quantlet.de) and make</vt:lpstr>
      <vt:lpstr>Histogram and QQ plot of CRIX returns</vt:lpstr>
      <vt:lpstr>The sample ACF and PACF of CRIX returns</vt:lpstr>
      <vt:lpstr>Diagnostic Checking</vt:lpstr>
      <vt:lpstr>CRIX returns and predicted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Unit 4</dc:title>
  <dc:creator>王陈圆</dc:creator>
  <cp:lastModifiedBy>王陈圆</cp:lastModifiedBy>
  <cp:revision>10</cp:revision>
  <dcterms:created xsi:type="dcterms:W3CDTF">2017-10-20T13:47:08Z</dcterms:created>
  <dcterms:modified xsi:type="dcterms:W3CDTF">2017-10-21T01:07:33Z</dcterms:modified>
</cp:coreProperties>
</file>