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CC1B-8D6B-4D26-AFF1-3234BA7B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02E7B-DEB8-4EDA-82CF-F78993194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75BBD-26A7-4A35-B540-1568CCA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4AEE7-B70C-438C-B165-83037A8B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71E9-A4DC-4703-A059-DC3AEBC4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91143-44A1-4465-A2E6-390B162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307A3-B626-4846-A024-1DAD4A45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C9BE-D24E-4F40-8085-3D16AAA6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FBF7D-4240-4C73-AA84-2A6C54F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AC1AA-D62F-4FFF-8F99-F7288E58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5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5B18FC-DF33-47B6-83EC-5EF21531C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9A92E-B7E5-4A34-A8A4-57AD5A0F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217F-F9E6-4730-A57F-8F02A3B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FC12-DD02-4797-9EF5-C8A62E99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C4631-A094-4D3E-8FEB-D924D49B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CB41-07F2-4855-A8B4-73E9552E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59331-AA38-4946-BC64-4A2A6EF9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3D237-0C3C-427C-B8B0-2A6511B3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16D3B-7ACD-4D3F-9145-5727E2E1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2695-9529-4227-B496-05EE62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70E8-D521-43F9-9A73-01AAC1AB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BCA13-F23A-4D2A-87DD-4B63AC2A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F91D-66A3-4C86-8C1C-69D3461B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4F9D-465E-4E20-BE62-412F8085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4C1F2-9A94-448F-9541-AA942EF0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D47BB-8BBE-4122-B8B3-FBF0A648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B897A-D59C-481F-9557-03AAD1B3C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3ACB7-A317-4661-AAAF-B783DF7E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B0FDF-41C4-4EAF-B7FF-37E2A798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9B8C7-EC84-47D5-878A-4F37F5F7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AF132-CB1E-486E-802C-1465A47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2A73-8F35-43A8-B680-23097923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369A-0A93-4887-9A5C-2C54A48A5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7072C-64DA-4BF2-AFC9-D1A20AB6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98E4C-1C7E-44C5-9425-3E88D8F1D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44C00-39FB-457C-8851-FFDE018AE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C7EC4E-BCFA-4BC9-8D5F-BBBB2E6A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04C961-D648-4D20-AE27-DF587355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B5F4F7-564B-4C1B-8458-89619D1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3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5C0FE-427F-440E-91EF-BFC4276E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A5DF2-BE8F-40FA-B91D-BB78910F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395FD-FCD0-4CB7-97CA-7E0F1AAD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6429E-5813-429B-A84E-B7820DBB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22402-504E-4A2A-BD28-B457CD55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DC0F9-F1B9-4ECC-B80E-D6C77727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344F0-5AD9-46E9-A36F-9E9C35BF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457C-5FB4-4B54-8CC2-E0C88D3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31937-B6B8-495A-9FBA-BB53547D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B580D-8CCB-4414-A055-34C833410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AC58F-44DE-4960-BE06-9727253D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34F27-159E-4FD5-85C2-2C4C6108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C41B6-E798-4F79-B317-E911B248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EC9C-66F8-4907-8641-AC89C7AE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C7D81A-D6E6-4E41-9470-3ADA981C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9BBDC-1A81-436B-9651-EF5007C5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C4B11-BF4D-4D9B-BF9B-CB162BB0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D957E-49B9-4418-A591-F0831E7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5CB28-4571-40B6-89B8-F7ECE01F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038D8C-43A8-46C5-B123-9A35E1FA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B20A8-A2F8-4924-9FFA-69CAD478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37DF4-1D12-48AB-A67C-A7A7E4A1E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5B63-1379-4D72-9952-E0823BC9E6B3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42C05-9415-4F7F-9D57-7D7E283A8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1A7B0-8670-499E-AB0E-17ED97C6F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6F2A-4604-47E3-9679-439AA91DB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CB56-AAC3-4AAD-9092-0E030A6E1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HW5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AF1585-91CD-4385-A257-914A621EA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095"/>
            <a:ext cx="9144000" cy="86110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ChenyuanWang 15620161152281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976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B32CE-9624-49A3-AE98-C35AA318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sentences of ROMEO and JULIET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BFBEB-EBF1-4543-9444-8053C8E9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vec_abs</a:t>
            </a:r>
            <a:r>
              <a:rPr lang="en-US" altLang="zh-CN" dirty="0"/>
              <a:t>&lt;-c(</a:t>
            </a:r>
          </a:p>
          <a:p>
            <a:pPr marL="0" indent="0">
              <a:buNone/>
            </a:pPr>
            <a:r>
              <a:rPr lang="en-US" altLang="zh-CN" dirty="0"/>
              <a:t>           "ROMEO: Shall I hear more</a:t>
            </a:r>
            <a:r>
              <a:rPr lang="zh-CN" altLang="en-US" dirty="0"/>
              <a:t>，</a:t>
            </a:r>
            <a:r>
              <a:rPr lang="en-US" altLang="zh-CN" dirty="0"/>
              <a:t>or shall I speak at this?",             </a:t>
            </a:r>
          </a:p>
          <a:p>
            <a:pPr marL="0" indent="0">
              <a:buNone/>
            </a:pPr>
            <a:r>
              <a:rPr lang="en-US" altLang="zh-CN" dirty="0"/>
              <a:t>            "JULIET:  '</a:t>
            </a:r>
            <a:r>
              <a:rPr lang="en-US" altLang="zh-CN" dirty="0" err="1"/>
              <a:t>Tisbut</a:t>
            </a:r>
            <a:r>
              <a:rPr lang="en-US" altLang="zh-CN" dirty="0"/>
              <a:t> thy name that is my enemy; Thou art thyself</a:t>
            </a:r>
            <a:r>
              <a:rPr lang="zh-CN" altLang="en-US" dirty="0"/>
              <a:t>，</a:t>
            </a:r>
            <a:r>
              <a:rPr lang="en-US" altLang="zh-CN" dirty="0"/>
              <a:t>though not a Montague. What's Montague? it is nor hand, nor foot, Nor arm, nor face, nor any other part Belonging to a man. O, be some other name! What's in a name? that which we call a </a:t>
            </a:r>
            <a:r>
              <a:rPr lang="en-US" altLang="zh-CN" dirty="0" err="1"/>
              <a:t>roseBy</a:t>
            </a:r>
            <a:r>
              <a:rPr lang="en-US" altLang="zh-CN" dirty="0"/>
              <a:t> any other name would smell as sweet; So Romeo would, were he not Romeo </a:t>
            </a:r>
            <a:r>
              <a:rPr lang="en-US" altLang="zh-CN" dirty="0" err="1"/>
              <a:t>call'd</a:t>
            </a:r>
            <a:r>
              <a:rPr lang="en-US" altLang="zh-CN" dirty="0"/>
              <a:t>, Retain that dear perfection which he owes Without that title. Romeo, </a:t>
            </a:r>
            <a:r>
              <a:rPr lang="en-US" altLang="zh-CN" dirty="0" err="1"/>
              <a:t>doffthy</a:t>
            </a:r>
            <a:r>
              <a:rPr lang="en-US" altLang="zh-CN" dirty="0"/>
              <a:t> name, And for that name which is no part of thee Take all myself.",</a:t>
            </a:r>
          </a:p>
          <a:p>
            <a:pPr marL="0" indent="0">
              <a:buNone/>
            </a:pPr>
            <a:r>
              <a:rPr lang="en-US" altLang="zh-CN" dirty="0"/>
              <a:t>             "ROMEO: I take thee at thy word: Call me but love, and I'll be new baptized, </a:t>
            </a:r>
            <a:r>
              <a:rPr lang="en-US" altLang="zh-CN" dirty="0" err="1"/>
              <a:t>HenceforthI</a:t>
            </a:r>
            <a:r>
              <a:rPr lang="en-US" altLang="zh-CN" dirty="0"/>
              <a:t> never will be Romeo. ",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  <a:p>
            <a:pPr marL="0" indent="0">
              <a:buNone/>
            </a:pPr>
            <a:r>
              <a:rPr lang="en-US" altLang="zh-CN" dirty="0"/>
              <a:t>            "JULIET: What man art thou that thus </a:t>
            </a:r>
            <a:r>
              <a:rPr lang="en-US" altLang="zh-CN" dirty="0" err="1"/>
              <a:t>bescreen'din</a:t>
            </a:r>
            <a:r>
              <a:rPr lang="en-US" altLang="zh-CN" dirty="0"/>
              <a:t> night So </a:t>
            </a:r>
            <a:r>
              <a:rPr lang="en-US" altLang="zh-CN" dirty="0" err="1"/>
              <a:t>stumblest</a:t>
            </a:r>
            <a:r>
              <a:rPr lang="en-US" altLang="zh-CN" dirty="0"/>
              <a:t> on my counsel? "   )         </a:t>
            </a:r>
          </a:p>
        </p:txBody>
      </p:sp>
    </p:spTree>
    <p:extLst>
      <p:ext uri="{BB962C8B-B14F-4D97-AF65-F5344CB8AC3E}">
        <p14:creationId xmlns:p14="http://schemas.microsoft.com/office/powerpoint/2010/main" val="3631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07F32-80CA-4E2D-AE6F-D4D25D24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corpus &amp; Term Document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3FA6-FD55-4439-8469-F035E0AE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library(NLP)</a:t>
            </a:r>
          </a:p>
          <a:p>
            <a:r>
              <a:rPr lang="en-US" altLang="zh-CN" dirty="0"/>
              <a:t>library(tm)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SnowballC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abs      = Corpus(</a:t>
            </a:r>
            <a:r>
              <a:rPr lang="en-US" altLang="zh-CN" dirty="0" err="1"/>
              <a:t>VectorSource</a:t>
            </a:r>
            <a:r>
              <a:rPr lang="en-US" altLang="zh-CN" dirty="0"/>
              <a:t>(</a:t>
            </a:r>
            <a:r>
              <a:rPr lang="en-US" altLang="zh-CN" dirty="0" err="1"/>
              <a:t>vec_abs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abs_dtm</a:t>
            </a:r>
            <a:r>
              <a:rPr lang="en-US" altLang="zh-CN" dirty="0"/>
              <a:t>  = </a:t>
            </a:r>
            <a:r>
              <a:rPr lang="en-US" altLang="zh-CN" dirty="0" err="1"/>
              <a:t>DocumentTermMatrix</a:t>
            </a:r>
            <a:r>
              <a:rPr lang="en-US" altLang="zh-CN" dirty="0"/>
              <a:t>(abs, control = list(</a:t>
            </a:r>
          </a:p>
          <a:p>
            <a:r>
              <a:rPr lang="en-US" altLang="zh-CN" dirty="0"/>
              <a:t>  stemming = TRUE, </a:t>
            </a:r>
            <a:r>
              <a:rPr lang="en-US" altLang="zh-CN" dirty="0" err="1"/>
              <a:t>stopwords</a:t>
            </a:r>
            <a:r>
              <a:rPr lang="en-US" altLang="zh-CN" dirty="0"/>
              <a:t> = TRUE, </a:t>
            </a:r>
            <a:r>
              <a:rPr lang="en-US" altLang="zh-CN" dirty="0" err="1"/>
              <a:t>minWordLength</a:t>
            </a:r>
            <a:r>
              <a:rPr lang="en-US" altLang="zh-CN" dirty="0"/>
              <a:t> = 3,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removeNumbers</a:t>
            </a:r>
            <a:r>
              <a:rPr lang="en-US" altLang="zh-CN" dirty="0"/>
              <a:t> = TRUE, </a:t>
            </a:r>
            <a:r>
              <a:rPr lang="en-US" altLang="zh-CN" dirty="0" err="1"/>
              <a:t>removePunctuation</a:t>
            </a:r>
            <a:r>
              <a:rPr lang="en-US" altLang="zh-CN" dirty="0"/>
              <a:t> = TRUE))</a:t>
            </a:r>
          </a:p>
          <a:p>
            <a:endParaRPr lang="en-US" altLang="zh-CN" dirty="0"/>
          </a:p>
          <a:p>
            <a:r>
              <a:rPr lang="en-US" altLang="zh-CN" dirty="0"/>
              <a:t>dim(</a:t>
            </a:r>
            <a:r>
              <a:rPr lang="en-US" altLang="zh-CN" dirty="0" err="1"/>
              <a:t>abs_dtm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inspect(</a:t>
            </a:r>
            <a:r>
              <a:rPr lang="en-US" altLang="zh-CN" dirty="0" err="1"/>
              <a:t>abs_dtm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9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226A-10BB-42F4-B771-D3640726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sparse terms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8C64-B531-4A86-8778-97107851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removeSparseTerms</a:t>
            </a:r>
            <a:r>
              <a:rPr lang="en-US" altLang="zh-CN" dirty="0"/>
              <a:t>(</a:t>
            </a:r>
            <a:r>
              <a:rPr lang="en-US" altLang="zh-CN" dirty="0" err="1"/>
              <a:t>abs_dtm</a:t>
            </a:r>
            <a:r>
              <a:rPr lang="en-US" altLang="zh-CN" dirty="0"/>
              <a:t>, 0.5)</a:t>
            </a:r>
          </a:p>
          <a:p>
            <a:r>
              <a:rPr lang="en-US" altLang="zh-CN" dirty="0"/>
              <a:t>inspect(</a:t>
            </a:r>
            <a:r>
              <a:rPr lang="en-US" altLang="zh-CN" dirty="0" err="1"/>
              <a:t>removeSparseTerms</a:t>
            </a:r>
            <a:r>
              <a:rPr lang="en-US" altLang="zh-CN" dirty="0"/>
              <a:t>(</a:t>
            </a:r>
            <a:r>
              <a:rPr lang="en-US" altLang="zh-CN" dirty="0" err="1"/>
              <a:t>abs_dtm</a:t>
            </a:r>
            <a:r>
              <a:rPr lang="en-US" altLang="zh-CN" dirty="0"/>
              <a:t>, 0.5))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764CF-42CB-400D-B76D-8E9DBF56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HW5.1 Do a word cloud for </a:t>
            </a:r>
            <a:r>
              <a:rPr lang="en-US" altLang="zh-CN" dirty="0" err="1"/>
              <a:t>Shakesspeare’s</a:t>
            </a:r>
            <a:r>
              <a:rPr lang="en-US" altLang="zh-CN" dirty="0"/>
              <a:t> dramas.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DF960-D26D-4DEC-B7E1-0BCB5247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library(ggplot2) 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RColorBrewer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wordcloud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freq</a:t>
            </a:r>
            <a:r>
              <a:rPr lang="en-US" altLang="zh-CN" dirty="0"/>
              <a:t> = </a:t>
            </a:r>
            <a:r>
              <a:rPr lang="en-US" altLang="zh-CN" dirty="0" err="1"/>
              <a:t>colSums</a:t>
            </a:r>
            <a:r>
              <a:rPr lang="en-US" altLang="zh-CN" dirty="0"/>
              <a:t>(</a:t>
            </a:r>
            <a:r>
              <a:rPr lang="en-US" altLang="zh-CN" dirty="0" err="1"/>
              <a:t>as.matrix</a:t>
            </a:r>
            <a:r>
              <a:rPr lang="en-US" altLang="zh-CN" dirty="0"/>
              <a:t>(</a:t>
            </a:r>
            <a:r>
              <a:rPr lang="en-US" altLang="zh-CN" dirty="0" err="1"/>
              <a:t>abs_dtm</a:t>
            </a:r>
            <a:r>
              <a:rPr lang="en-US" altLang="zh-CN" dirty="0"/>
              <a:t>))   </a:t>
            </a:r>
          </a:p>
          <a:p>
            <a:r>
              <a:rPr lang="en-US" altLang="zh-CN" dirty="0" err="1"/>
              <a:t>wf</a:t>
            </a:r>
            <a:r>
              <a:rPr lang="en-US" altLang="zh-CN" dirty="0"/>
              <a:t>   = </a:t>
            </a:r>
            <a:r>
              <a:rPr lang="en-US" altLang="zh-CN" dirty="0" err="1"/>
              <a:t>data.frame</a:t>
            </a:r>
            <a:r>
              <a:rPr lang="en-US" altLang="zh-CN" dirty="0"/>
              <a:t>(word=names(</a:t>
            </a:r>
            <a:r>
              <a:rPr lang="en-US" altLang="zh-CN" dirty="0" err="1"/>
              <a:t>freq</a:t>
            </a:r>
            <a:r>
              <a:rPr lang="en-US" altLang="zh-CN" dirty="0"/>
              <a:t>), </a:t>
            </a:r>
            <a:r>
              <a:rPr lang="en-US" altLang="zh-CN" dirty="0" err="1"/>
              <a:t>freq</a:t>
            </a:r>
            <a:r>
              <a:rPr lang="en-US" altLang="zh-CN" dirty="0"/>
              <a:t>=</a:t>
            </a:r>
            <a:r>
              <a:rPr lang="en-US" altLang="zh-CN" dirty="0" err="1"/>
              <a:t>freq</a:t>
            </a:r>
            <a:r>
              <a:rPr lang="en-US" altLang="zh-CN" dirty="0"/>
              <a:t>)   </a:t>
            </a:r>
          </a:p>
          <a:p>
            <a:endParaRPr lang="en-US" altLang="zh-CN" dirty="0"/>
          </a:p>
          <a:p>
            <a:r>
              <a:rPr lang="en-US" altLang="zh-CN" dirty="0"/>
              <a:t>dark2 = </a:t>
            </a:r>
            <a:r>
              <a:rPr lang="en-US" altLang="zh-CN" dirty="0" err="1"/>
              <a:t>brewer.pal</a:t>
            </a:r>
            <a:r>
              <a:rPr lang="en-US" altLang="zh-CN" dirty="0"/>
              <a:t>(6, "Dark2")   </a:t>
            </a:r>
          </a:p>
          <a:p>
            <a:r>
              <a:rPr lang="en-US" altLang="zh-CN" dirty="0" err="1"/>
              <a:t>wordcloud</a:t>
            </a:r>
            <a:r>
              <a:rPr lang="en-US" altLang="zh-CN" dirty="0"/>
              <a:t>(names(</a:t>
            </a:r>
            <a:r>
              <a:rPr lang="en-US" altLang="zh-CN" dirty="0" err="1"/>
              <a:t>freq</a:t>
            </a:r>
            <a:r>
              <a:rPr lang="en-US" altLang="zh-CN" dirty="0"/>
              <a:t>), </a:t>
            </a:r>
            <a:r>
              <a:rPr lang="en-US" altLang="zh-CN" dirty="0" err="1"/>
              <a:t>freq</a:t>
            </a:r>
            <a:r>
              <a:rPr lang="en-US" altLang="zh-CN" dirty="0"/>
              <a:t>, </a:t>
            </a:r>
            <a:r>
              <a:rPr lang="en-US" altLang="zh-CN" dirty="0" err="1"/>
              <a:t>max.words</a:t>
            </a:r>
            <a:r>
              <a:rPr lang="en-US" altLang="zh-CN" dirty="0"/>
              <a:t>=100, </a:t>
            </a:r>
            <a:r>
              <a:rPr lang="en-US" altLang="zh-CN" dirty="0" err="1"/>
              <a:t>rot.per</a:t>
            </a:r>
            <a:r>
              <a:rPr lang="en-US" altLang="zh-CN" dirty="0"/>
              <a:t>=0.2, colors=dark2)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DC7F5-8D1C-4C1C-AA2C-3B0C6AA3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4" y="248625"/>
            <a:ext cx="8806542" cy="6220115"/>
          </a:xfrm>
        </p:spPr>
      </p:pic>
    </p:spTree>
    <p:extLst>
      <p:ext uri="{BB962C8B-B14F-4D97-AF65-F5344CB8AC3E}">
        <p14:creationId xmlns:p14="http://schemas.microsoft.com/office/powerpoint/2010/main" val="13247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E66-3165-4029-B1E9-74D66A90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HW5.2 Calculate the histogram of 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FD4C9-4DC4-45B0-A566-40D2DDC8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plot = </a:t>
            </a:r>
            <a:r>
              <a:rPr lang="en-US" altLang="zh-CN" dirty="0" err="1"/>
              <a:t>ggplot</a:t>
            </a:r>
            <a:r>
              <a:rPr lang="en-US" altLang="zh-CN" dirty="0"/>
              <a:t>(subset(</a:t>
            </a:r>
            <a:r>
              <a:rPr lang="en-US" altLang="zh-CN" dirty="0" err="1"/>
              <a:t>wf</a:t>
            </a:r>
            <a:r>
              <a:rPr lang="en-US" altLang="zh-CN" dirty="0"/>
              <a:t>, </a:t>
            </a:r>
            <a:r>
              <a:rPr lang="en-US" altLang="zh-CN" dirty="0" err="1"/>
              <a:t>freq</a:t>
            </a:r>
            <a:r>
              <a:rPr lang="en-US" altLang="zh-CN" dirty="0"/>
              <a:t>&gt;1), </a:t>
            </a:r>
            <a:r>
              <a:rPr lang="en-US" altLang="zh-CN" dirty="0" err="1"/>
              <a:t>aes</a:t>
            </a:r>
            <a:r>
              <a:rPr lang="en-US" altLang="zh-CN" dirty="0"/>
              <a:t>(word, </a:t>
            </a:r>
            <a:r>
              <a:rPr lang="en-US" altLang="zh-CN" dirty="0" err="1"/>
              <a:t>freq</a:t>
            </a:r>
            <a:r>
              <a:rPr lang="en-US" altLang="zh-CN" dirty="0"/>
              <a:t>))    </a:t>
            </a:r>
          </a:p>
          <a:p>
            <a:r>
              <a:rPr lang="en-US" altLang="zh-CN" dirty="0"/>
              <a:t>plot = plot + </a:t>
            </a:r>
            <a:r>
              <a:rPr lang="en-US" altLang="zh-CN" dirty="0" err="1"/>
              <a:t>geom_bar</a:t>
            </a:r>
            <a:r>
              <a:rPr lang="en-US" altLang="zh-CN" dirty="0"/>
              <a:t>(stat="identity")   </a:t>
            </a:r>
          </a:p>
          <a:p>
            <a:r>
              <a:rPr lang="en-US" altLang="zh-CN" dirty="0"/>
              <a:t>plot = plot + theme(</a:t>
            </a:r>
            <a:r>
              <a:rPr lang="en-US" altLang="zh-CN" dirty="0" err="1"/>
              <a:t>axis.text.x</a:t>
            </a:r>
            <a:r>
              <a:rPr lang="en-US" altLang="zh-CN" dirty="0"/>
              <a:t>=</a:t>
            </a:r>
            <a:r>
              <a:rPr lang="en-US" altLang="zh-CN" dirty="0" err="1"/>
              <a:t>element_text</a:t>
            </a:r>
            <a:r>
              <a:rPr lang="en-US" altLang="zh-CN" dirty="0"/>
              <a:t>(angle=45, </a:t>
            </a:r>
            <a:r>
              <a:rPr lang="en-US" altLang="zh-CN" dirty="0" err="1"/>
              <a:t>hjust</a:t>
            </a:r>
            <a:r>
              <a:rPr lang="en-US" altLang="zh-CN" dirty="0"/>
              <a:t>=1))   </a:t>
            </a:r>
          </a:p>
          <a:p>
            <a:r>
              <a:rPr lang="en-US" altLang="zh-CN" dirty="0"/>
              <a:t>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0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F6948A-7D9E-4C90-820C-0FBE57155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79" y="457200"/>
            <a:ext cx="8175515" cy="577441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C74B09-5F25-410C-808A-5D4E61D2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947" y="75909"/>
            <a:ext cx="8596105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435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HW5</vt:lpstr>
      <vt:lpstr>Some sentences of ROMEO and JULIET</vt:lpstr>
      <vt:lpstr>Create a corpus &amp; Term Document Matrix</vt:lpstr>
      <vt:lpstr>Remove sparse terms</vt:lpstr>
      <vt:lpstr>HW5.1 Do a word cloud for Shakesspeare’s dramas.</vt:lpstr>
      <vt:lpstr>PowerPoint 演示文稿</vt:lpstr>
      <vt:lpstr>HW5.2 Calculate the histogram of words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</dc:title>
  <dc:creator>ChenyuanWang</dc:creator>
  <cp:lastModifiedBy>ChenyuanWang</cp:lastModifiedBy>
  <cp:revision>5</cp:revision>
  <dcterms:created xsi:type="dcterms:W3CDTF">2017-11-17T05:16:16Z</dcterms:created>
  <dcterms:modified xsi:type="dcterms:W3CDTF">2017-11-17T06:04:15Z</dcterms:modified>
</cp:coreProperties>
</file>