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B337B-81B0-47A8-A01E-B57D4573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17849-0A5F-424C-B84D-CE279DD0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F7458-CE08-46C3-9E03-B182E776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1AC26-A641-4D29-8A88-9121B18D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D550E-4C65-40D2-A27F-265395E8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8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8E490-F9AB-4AA9-886D-5116CA1B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E3E5F-31CA-4B94-975A-1CBE16D2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4CEA0-2BCE-4879-86D4-B51D5716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89492-E453-4E30-8D1D-BD1E05F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B6EA4-1520-4443-962C-5EA01A71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3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C5A451-BB93-48D5-8685-7DC1BA980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689F7-C55B-4551-B6D5-54157303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6840B-4B00-4651-9176-60DE49D4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27DF8-62FF-48F8-80FF-CFED976B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5D71E-86E2-4199-B52F-8C4563C4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9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1DF0F-6072-49C0-9C95-BF102B73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B41D6-F98A-49B2-9882-C8EB1E54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6F840-C8F9-4C45-8781-807F7C51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E9DE0-C367-4254-8758-F7D5D581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96B5B-B9E3-45B2-AEE5-11FEE53A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6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FBD51-872C-4922-953B-E6BCC175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F2B4B-D052-4086-80FA-A9D99B216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B8A41-DF7B-4799-B74E-9E38C475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489A4-667B-414D-9832-433047A7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222E1-F6EB-4B3F-AC59-815CC7B6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3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BB46E-82A1-4C08-9F65-535F3F9B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BD040-F20C-4612-9EE8-59E4A1C15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97C5F-5AA5-4A74-98F2-BF51EAE2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55FA9-B42A-4972-B58D-ED9AF53A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82A6B-5D2D-403E-9CA3-C396A6F3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BF4F3-BC28-4E7C-A9D8-2372977F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51920-4F16-4202-B284-4BE4241A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17A032-8F6D-421F-977C-EFA9B9EC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D7BFC-FBEA-4BD8-BB84-B271E00C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5118C9-CD8F-499B-9993-1E9B95BD1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1E11F-6458-481B-82BA-870992ECF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B7ECDD-7866-4004-A895-31A9F063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2E14F4-D69E-4FA9-8FDE-F6C95FCA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CA3046-04B5-4CE0-A9DF-0B564F58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4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734A7-7516-43A9-9029-ABD672C6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B45F6-291E-4E68-A7DF-A7DA595B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E932C-D653-4656-A841-CC56CB6F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948914-C88F-4C4C-85B8-B89805C8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444C9-ADC7-4BB9-92AC-419600F1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54B71-0936-409F-86FD-761DAA68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7D31E-4E87-45BC-839B-8E90104B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4946E-FDCE-4613-83B5-AA271154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4679C-0C39-4311-8C1A-B4F80056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45895-53DA-4646-B399-898FADD02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4F62D-1233-4671-A5CE-8B47DE50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4A44B-24E8-411A-A039-D36F5EA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32263-DACA-4DF2-B9AC-81BDA7FA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CB502-1416-4BCA-87C9-AC358E34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3F732-C654-4133-B7E4-30947C690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FC0B9-73A1-4227-9459-948F14F45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BD160-90BA-462B-B858-874128FE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C9A00-B15A-4885-A79D-C1857D95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15E3D-9DB9-4FD7-A7C1-D5AC1ACE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96C740-0006-4DF3-8E0F-3F30791D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4679F-9B35-4D00-8DF9-9CFC0837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04F18-364F-4B42-AA6F-9084D4CFC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D9F8-1812-4641-B5C0-083EAF70D536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6FF4A-ECF5-4D9D-BEF7-0FAEFB39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FDEE-20C8-4BA2-AB88-F135D68F3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3FDA-AC9F-45C5-BAA8-F451EA2B6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8147E-75F5-4EF0-B6D3-E00E4D84B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13"/>
            <a:ext cx="9144000" cy="89554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3600" b="1" dirty="0" err="1"/>
              <a:t>Creat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json</a:t>
            </a:r>
            <a:r>
              <a:rPr lang="en-US" altLang="zh-CN" sz="3600" b="1" dirty="0"/>
              <a:t> data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6C5D9-D269-4514-B294-94E45E86B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138" y="2678212"/>
            <a:ext cx="9144000" cy="2365128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{ </a:t>
            </a:r>
          </a:p>
          <a:p>
            <a:pPr algn="l"/>
            <a:r>
              <a:rPr lang="en-US" altLang="zh-CN" dirty="0"/>
              <a:t>   "ID":["1","2","3","4","5"],</a:t>
            </a:r>
          </a:p>
          <a:p>
            <a:pPr algn="l"/>
            <a:r>
              <a:rPr lang="en-US" altLang="zh-CN" dirty="0"/>
              <a:t>   "Name":["</a:t>
            </a:r>
            <a:r>
              <a:rPr lang="en-US" altLang="zh-CN" dirty="0" err="1"/>
              <a:t>Alice","Bob","Dan","Pat","Hua</a:t>
            </a:r>
            <a:r>
              <a:rPr lang="en-US" altLang="zh-CN" dirty="0"/>
              <a:t>"],</a:t>
            </a:r>
          </a:p>
          <a:p>
            <a:pPr algn="l"/>
            <a:r>
              <a:rPr lang="en-US" altLang="zh-CN" dirty="0"/>
              <a:t>   "Grades":["88","89","98","94","90"]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7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7D3E-28F5-48FE-A38E-066806CB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51" y="1234911"/>
            <a:ext cx="9489649" cy="923827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b="1" dirty="0"/>
              <a:t>Save data </a:t>
            </a:r>
            <a:r>
              <a:rPr lang="en-US" altLang="zh-CN" sz="2800" dirty="0"/>
              <a:t>: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en-US" altLang="zh-CN" sz="2700" dirty="0"/>
              <a:t>C:/Users/</a:t>
            </a:r>
            <a:r>
              <a:rPr lang="zh-CN" altLang="en-US" sz="2700" dirty="0"/>
              <a:t>王陈圆</a:t>
            </a:r>
            <a:r>
              <a:rPr lang="en-US" altLang="zh-CN" sz="2700" dirty="0"/>
              <a:t>/Desktop/hw3jsondata.json</a:t>
            </a:r>
            <a:endParaRPr lang="zh-CN" altLang="en-US" sz="27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D387C-B4DB-4A6B-9DB2-9A93654D6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351" y="2743199"/>
            <a:ext cx="10699422" cy="3101419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200" b="1" dirty="0">
                <a:latin typeface="+mj-ea"/>
                <a:ea typeface="+mj-ea"/>
              </a:rPr>
              <a:t>Read Data:</a:t>
            </a:r>
          </a:p>
          <a:p>
            <a:pPr algn="l"/>
            <a:r>
              <a:rPr lang="en-US" altLang="zh-CN" sz="3100" dirty="0"/>
              <a:t>        # Load the package required to read JSON files.</a:t>
            </a:r>
          </a:p>
          <a:p>
            <a:pPr algn="l"/>
            <a:r>
              <a:rPr lang="en-US" altLang="zh-CN" sz="3100" dirty="0"/>
              <a:t>         &gt;library("</a:t>
            </a:r>
            <a:r>
              <a:rPr lang="en-US" altLang="zh-CN" sz="3100" dirty="0" err="1"/>
              <a:t>rjson</a:t>
            </a:r>
            <a:r>
              <a:rPr lang="en-US" altLang="zh-CN" sz="3100" dirty="0"/>
              <a:t>")</a:t>
            </a:r>
          </a:p>
          <a:p>
            <a:pPr algn="l"/>
            <a:r>
              <a:rPr lang="en-US" altLang="zh-CN" sz="3100" dirty="0"/>
              <a:t>        # Give the input file name to the function.</a:t>
            </a:r>
          </a:p>
          <a:p>
            <a:pPr algn="l"/>
            <a:r>
              <a:rPr lang="en-US" altLang="zh-CN" sz="3100" dirty="0"/>
              <a:t>        &gt;result &lt;- </a:t>
            </a:r>
            <a:r>
              <a:rPr lang="en-US" altLang="zh-CN" sz="3100" dirty="0" err="1"/>
              <a:t>fromJSON</a:t>
            </a:r>
            <a:r>
              <a:rPr lang="en-US" altLang="zh-CN" sz="3100" dirty="0"/>
              <a:t>(file = "C:/Users/</a:t>
            </a:r>
            <a:r>
              <a:rPr lang="zh-CN" altLang="en-US" sz="3100" dirty="0"/>
              <a:t>王陈圆</a:t>
            </a:r>
            <a:r>
              <a:rPr lang="en-US" altLang="zh-CN" sz="3100" dirty="0"/>
              <a:t>/Desktop/hw3jsondata.json")</a:t>
            </a:r>
          </a:p>
          <a:p>
            <a:pPr algn="l"/>
            <a:r>
              <a:rPr lang="en-US" altLang="zh-CN" sz="3100" dirty="0"/>
              <a:t>        # Print the result.</a:t>
            </a:r>
          </a:p>
          <a:p>
            <a:pPr algn="l"/>
            <a:r>
              <a:rPr lang="en-US" altLang="zh-CN" sz="3100" dirty="0"/>
              <a:t>         &gt;print(result)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23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1C4B3CD-12E6-45AC-8358-FBA64BAD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870" y="1046375"/>
            <a:ext cx="9144000" cy="3808429"/>
          </a:xfrm>
        </p:spPr>
        <p:txBody>
          <a:bodyPr>
            <a:normAutofit fontScale="7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zh-CN" sz="5100" b="1" dirty="0">
                <a:latin typeface="+mj-ea"/>
                <a:ea typeface="+mj-ea"/>
              </a:rPr>
              <a:t>Result</a:t>
            </a:r>
          </a:p>
          <a:p>
            <a:pPr algn="l"/>
            <a:endParaRPr lang="en-US" altLang="zh-CN" sz="3800" dirty="0"/>
          </a:p>
          <a:p>
            <a:pPr algn="l"/>
            <a:r>
              <a:rPr lang="en-US" altLang="zh-CN" sz="3800" dirty="0"/>
              <a:t>$ID</a:t>
            </a:r>
          </a:p>
          <a:p>
            <a:pPr algn="l"/>
            <a:r>
              <a:rPr lang="en-US" altLang="zh-CN" sz="3800" dirty="0"/>
              <a:t>[1] "1" "2" "3" "4" "5"</a:t>
            </a:r>
          </a:p>
          <a:p>
            <a:pPr algn="l"/>
            <a:r>
              <a:rPr lang="en-US" altLang="zh-CN" sz="3800" dirty="0"/>
              <a:t>$Name</a:t>
            </a:r>
          </a:p>
          <a:p>
            <a:pPr algn="l"/>
            <a:r>
              <a:rPr lang="en-US" altLang="zh-CN" sz="3800" dirty="0"/>
              <a:t>[1] "Alice" "Bob"   "Dan"   "Pat"   "Hua"  </a:t>
            </a:r>
          </a:p>
          <a:p>
            <a:pPr algn="l"/>
            <a:endParaRPr lang="en-US" altLang="zh-CN" sz="3800" dirty="0"/>
          </a:p>
          <a:p>
            <a:pPr algn="l"/>
            <a:r>
              <a:rPr lang="en-US" altLang="zh-CN" sz="3800" dirty="0"/>
              <a:t>$Grades</a:t>
            </a:r>
          </a:p>
          <a:p>
            <a:pPr algn="l"/>
            <a:r>
              <a:rPr lang="en-US" altLang="zh-CN" sz="3800" dirty="0"/>
              <a:t>[1] "88" "89" "98" "94" "90"</a:t>
            </a:r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97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Creat json data</vt:lpstr>
      <vt:lpstr>Save data :  C:/Users/王陈圆/Desktop/hw3jsondata.json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 json data</dc:title>
  <dc:creator>王陈圆</dc:creator>
  <cp:lastModifiedBy>王陈圆</cp:lastModifiedBy>
  <cp:revision>3</cp:revision>
  <dcterms:created xsi:type="dcterms:W3CDTF">2017-10-18T14:47:37Z</dcterms:created>
  <dcterms:modified xsi:type="dcterms:W3CDTF">2017-10-18T14:53:38Z</dcterms:modified>
</cp:coreProperties>
</file>