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41236-0380-4947-A023-299C68D0D3A5}" type="datetimeFigureOut">
              <a:rPr lang="zh-CN" altLang="en-US" smtClean="0"/>
              <a:t>2017/10/19</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077BA8A-57A2-4027-8D30-8E3F7157C78D}"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88326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126441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257972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205619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241236-0380-4947-A023-299C68D0D3A5}" type="datetimeFigureOut">
              <a:rPr lang="zh-CN" altLang="en-US" smtClean="0"/>
              <a:t>2017/10/19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077BA8A-57A2-4027-8D30-8E3F7157C78D}"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56810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94351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332289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582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41236-0380-4947-A023-299C68D0D3A5}" type="datetimeFigureOut">
              <a:rPr lang="zh-CN" altLang="en-US" smtClean="0"/>
              <a:t>2017/10/19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077BA8A-57A2-4027-8D30-8E3F7157C78D}" type="slidenum">
              <a:rPr lang="zh-CN" altLang="en-US" smtClean="0"/>
              <a:t>‹#›</a:t>
            </a:fld>
            <a:endParaRPr lang="zh-CN" altLang="en-US"/>
          </a:p>
        </p:txBody>
      </p:sp>
    </p:spTree>
    <p:extLst>
      <p:ext uri="{BB962C8B-B14F-4D97-AF65-F5344CB8AC3E}">
        <p14:creationId xmlns:p14="http://schemas.microsoft.com/office/powerpoint/2010/main" val="179609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41236-0380-4947-A023-299C68D0D3A5}" type="datetimeFigureOut">
              <a:rPr lang="zh-CN" altLang="en-US" smtClean="0"/>
              <a:t>2017/10/19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077BA8A-57A2-4027-8D30-8E3F7157C78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09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41236-0380-4947-A023-299C68D0D3A5}" type="datetimeFigureOut">
              <a:rPr lang="zh-CN" altLang="en-US" smtClean="0"/>
              <a:t>2017/10/19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077BA8A-57A2-4027-8D30-8E3F7157C78D}"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020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241236-0380-4947-A023-299C68D0D3A5}" type="datetimeFigureOut">
              <a:rPr lang="zh-CN" altLang="en-US" smtClean="0"/>
              <a:t>2017/10/19</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077BA8A-57A2-4027-8D30-8E3F7157C78D}"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0436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E4F8F36A-E99F-4587-A5F5-FECC40C0B575}"/>
              </a:ext>
            </a:extLst>
          </p:cNvPr>
          <p:cNvSpPr>
            <a:spLocks noGrp="1"/>
          </p:cNvSpPr>
          <p:nvPr>
            <p:ph type="subTitle" idx="1"/>
          </p:nvPr>
        </p:nvSpPr>
        <p:spPr>
          <a:xfrm>
            <a:off x="1234911" y="2904454"/>
            <a:ext cx="9634194" cy="1912643"/>
          </a:xfrm>
        </p:spPr>
        <p:txBody>
          <a:bodyPr>
            <a:noAutofit/>
          </a:bodyPr>
          <a:lstStyle/>
          <a:p>
            <a:pPr algn="just"/>
            <a:r>
              <a:rPr lang="en-US" altLang="zh-CN" sz="2800" dirty="0"/>
              <a:t>The Digital Signature Algorithm (DSA) is a Federal Information Processing Standard for digital signatures. </a:t>
            </a:r>
            <a:endParaRPr lang="zh-CN" altLang="en-US" sz="2800" dirty="0"/>
          </a:p>
        </p:txBody>
      </p:sp>
      <p:sp>
        <p:nvSpPr>
          <p:cNvPr id="4" name="文本框 3">
            <a:extLst>
              <a:ext uri="{FF2B5EF4-FFF2-40B4-BE49-F238E27FC236}">
                <a16:creationId xmlns:a16="http://schemas.microsoft.com/office/drawing/2014/main" id="{6731F2E2-625C-43D5-9450-E04925DFB6FF}"/>
              </a:ext>
            </a:extLst>
          </p:cNvPr>
          <p:cNvSpPr txBox="1"/>
          <p:nvPr/>
        </p:nvSpPr>
        <p:spPr>
          <a:xfrm>
            <a:off x="1593130" y="1253766"/>
            <a:ext cx="8531258" cy="584775"/>
          </a:xfrm>
          <a:prstGeom prst="rect">
            <a:avLst/>
          </a:prstGeom>
          <a:noFill/>
        </p:spPr>
        <p:txBody>
          <a:bodyPr wrap="square" rtlCol="0">
            <a:spAutoFit/>
          </a:bodyPr>
          <a:lstStyle/>
          <a:p>
            <a:pPr algn="ctr"/>
            <a:r>
              <a:rPr lang="en-US" altLang="zh-CN" sz="3200" dirty="0"/>
              <a:t>Digital Signature Algorithm (DSA)</a:t>
            </a:r>
            <a:endParaRPr lang="zh-CN" altLang="en-US" sz="3200" dirty="0"/>
          </a:p>
        </p:txBody>
      </p:sp>
    </p:spTree>
    <p:extLst>
      <p:ext uri="{BB962C8B-B14F-4D97-AF65-F5344CB8AC3E}">
        <p14:creationId xmlns:p14="http://schemas.microsoft.com/office/powerpoint/2010/main" val="292851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017CFF-9C58-4C4B-ACFF-9B00209365F2}"/>
              </a:ext>
            </a:extLst>
          </p:cNvPr>
          <p:cNvSpPr>
            <a:spLocks noGrp="1"/>
          </p:cNvSpPr>
          <p:nvPr>
            <p:ph idx="1"/>
          </p:nvPr>
        </p:nvSpPr>
        <p:spPr>
          <a:xfrm>
            <a:off x="1324466" y="1296186"/>
            <a:ext cx="9601200" cy="3581400"/>
          </a:xfrm>
        </p:spPr>
        <p:txBody>
          <a:bodyPr>
            <a:normAutofit/>
          </a:bodyPr>
          <a:lstStyle/>
          <a:p>
            <a:r>
              <a:rPr lang="en-US" altLang="zh-CN" sz="2800" dirty="0"/>
              <a:t>A digital signature algorithm is a subset of the digital signature standard that represents a specific public key algorithm that is used only as a digital signature. </a:t>
            </a:r>
          </a:p>
          <a:p>
            <a:r>
              <a:rPr lang="en-US" altLang="zh-CN" sz="2800" dirty="0"/>
              <a:t>The key runs on the message hash generated by SHA-1: To verify a signature, recalculate the message's hash, use the public key to decrypt the signature and then compare the results. </a:t>
            </a:r>
            <a:endParaRPr lang="zh-CN" altLang="en-US" sz="2800" dirty="0"/>
          </a:p>
        </p:txBody>
      </p:sp>
    </p:spTree>
    <p:extLst>
      <p:ext uri="{BB962C8B-B14F-4D97-AF65-F5344CB8AC3E}">
        <p14:creationId xmlns:p14="http://schemas.microsoft.com/office/powerpoint/2010/main" val="149077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1C750F-3ACB-4B4B-B2A8-84EAA7EA1B4C}"/>
              </a:ext>
            </a:extLst>
          </p:cNvPr>
          <p:cNvSpPr>
            <a:spLocks noGrp="1"/>
          </p:cNvSpPr>
          <p:nvPr>
            <p:ph idx="1"/>
          </p:nvPr>
        </p:nvSpPr>
        <p:spPr>
          <a:xfrm>
            <a:off x="1418734" y="612742"/>
            <a:ext cx="9601200" cy="5099901"/>
          </a:xfrm>
        </p:spPr>
        <p:txBody>
          <a:bodyPr>
            <a:normAutofit/>
          </a:bodyPr>
          <a:lstStyle/>
          <a:p>
            <a:r>
              <a:rPr lang="en-US" altLang="zh-CN" sz="2800" dirty="0"/>
              <a:t>The implementation of a digital signature is usually done by the sender of the message through a one-way function to process the message to be transmitted to produce a string of digits that can not be forged by another person to authenticate the source of the message and to detect whether the message has been modified. </a:t>
            </a:r>
          </a:p>
          <a:p>
            <a:r>
              <a:rPr lang="en-US" altLang="zh-CN" sz="2800" dirty="0"/>
              <a:t>The message receiver decrypts the received message encrypted with the sender's private key with the sender's public key, and determines the source and integrity of the message, and the sender can not deny the signature.</a:t>
            </a:r>
          </a:p>
          <a:p>
            <a:endParaRPr lang="zh-CN" altLang="en-US" dirty="0"/>
          </a:p>
        </p:txBody>
      </p:sp>
    </p:spTree>
    <p:extLst>
      <p:ext uri="{BB962C8B-B14F-4D97-AF65-F5344CB8AC3E}">
        <p14:creationId xmlns:p14="http://schemas.microsoft.com/office/powerpoint/2010/main" val="26393907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21</TotalTime>
  <Words>181</Words>
  <Application>Microsoft Office PowerPoint</Application>
  <PresentationFormat>宽屏</PresentationFormat>
  <Paragraphs>6</Paragraphs>
  <Slides>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vt:i4>
      </vt:variant>
    </vt:vector>
  </HeadingPairs>
  <TitlesOfParts>
    <vt:vector size="6" baseType="lpstr">
      <vt:lpstr>华文楷体</vt:lpstr>
      <vt:lpstr>Franklin Gothic Book</vt:lpstr>
      <vt:lpstr>Crop</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王陈圆</dc:creator>
  <cp:lastModifiedBy>王陈圆</cp:lastModifiedBy>
  <cp:revision>4</cp:revision>
  <dcterms:created xsi:type="dcterms:W3CDTF">2017-10-18T14:27:20Z</dcterms:created>
  <dcterms:modified xsi:type="dcterms:W3CDTF">2017-10-19T00:20:36Z</dcterms:modified>
</cp:coreProperties>
</file>