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3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305" r:id="rId7"/>
    <p:sldId id="275" r:id="rId8"/>
    <p:sldId id="302" r:id="rId9"/>
  </p:sldIdLst>
  <p:sldSz cx="24384000" cy="13716000"/>
  <p:notesSz cx="6858000" cy="9144000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836"/>
    <a:srgbClr val="4E6074"/>
    <a:srgbClr val="2E3844"/>
    <a:srgbClr val="394654"/>
    <a:srgbClr val="1B1B1B"/>
    <a:srgbClr val="374351"/>
    <a:srgbClr val="485A6B"/>
    <a:srgbClr val="262626"/>
    <a:srgbClr val="EFB133"/>
    <a:srgbClr val="101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22" y="15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3C98C28-D8B0-BE4F-A63D-ACB36ACCCFD4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2E8B979-312B-1B41-A66C-931E3EF7A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9E5F920-164D-044B-838F-18D8C1FFB962}" type="datetimeFigureOut">
              <a:rPr lang="en-US"/>
              <a:pPr>
                <a:defRPr/>
              </a:pPr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E4E3FF9-DA4B-B946-9FFC-BC7FA1BAA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E3FF9-DA4B-B946-9FFC-BC7FA1BAA2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1602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75059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6259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3500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73462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65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5444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55533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9689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137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3377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89126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4772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7874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0745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09876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68512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33657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58678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85603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3292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59911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4049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07552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22609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0812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00944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5037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4460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7353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7437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8293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43342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0850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8965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4010" r:id="rId11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/>
          </p:cNvSpPr>
          <p:nvPr/>
        </p:nvSpPr>
        <p:spPr bwMode="auto">
          <a:xfrm>
            <a:off x="-12700" y="-114300"/>
            <a:ext cx="24384000" cy="13843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0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/>
  <p:hf hdr="0" ftr="0" dt="0"/>
  <p:txStyles>
    <p:titleStyle>
      <a:lvl1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ts val="20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63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192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5621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9050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260600" indent="-609600" algn="l" rtl="0" eaLnBrk="0" fontAlgn="base" hangingPunct="0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7178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1750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6322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089400" indent="-609600" algn="l" rtl="0" fontAlgn="base">
        <a:spcBef>
          <a:spcPts val="2000"/>
        </a:spcBef>
        <a:spcAft>
          <a:spcPct val="0"/>
        </a:spcAft>
        <a:buSzPct val="171000"/>
        <a:buFont typeface="Gill Sans" charset="0"/>
        <a:buChar char="+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/>
          </p:cNvSpPr>
          <p:nvPr/>
        </p:nvSpPr>
        <p:spPr bwMode="auto">
          <a:xfrm>
            <a:off x="-12700" y="12700"/>
            <a:ext cx="24382413" cy="13716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0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rgbClr val="1821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-787400" y="8407400"/>
            <a:ext cx="25755600" cy="5316538"/>
          </a:xfrm>
          <a:custGeom>
            <a:avLst/>
            <a:gdLst>
              <a:gd name="T0" fmla="*/ 2147483647 w 21600"/>
              <a:gd name="T1" fmla="*/ 2147483647 h 21189"/>
              <a:gd name="T2" fmla="*/ 2147483647 w 21600"/>
              <a:gd name="T3" fmla="*/ 2147483647 h 21189"/>
              <a:gd name="T4" fmla="*/ 2147483647 w 21600"/>
              <a:gd name="T5" fmla="*/ 2147483647 h 21189"/>
              <a:gd name="T6" fmla="*/ 2147483647 w 21600"/>
              <a:gd name="T7" fmla="*/ 2147483647 h 21189"/>
              <a:gd name="T8" fmla="*/ 2147483647 w 21600"/>
              <a:gd name="T9" fmla="*/ 2147483647 h 21189"/>
              <a:gd name="T10" fmla="*/ 2147483647 w 21600"/>
              <a:gd name="T11" fmla="*/ 2147483647 h 21189"/>
              <a:gd name="T12" fmla="*/ 2147483647 w 21600"/>
              <a:gd name="T13" fmla="*/ 2147483647 h 21189"/>
              <a:gd name="T14" fmla="*/ 2147483647 w 21600"/>
              <a:gd name="T15" fmla="*/ 2147483647 h 21189"/>
              <a:gd name="T16" fmla="*/ 2147483647 w 21600"/>
              <a:gd name="T17" fmla="*/ 2147483647 h 21189"/>
              <a:gd name="T18" fmla="*/ 2147483647 w 21600"/>
              <a:gd name="T19" fmla="*/ 2147483647 h 21189"/>
              <a:gd name="T20" fmla="*/ 2147483647 w 21600"/>
              <a:gd name="T21" fmla="*/ 2147483647 h 21189"/>
              <a:gd name="T22" fmla="*/ 2147483647 w 21600"/>
              <a:gd name="T23" fmla="*/ 2147483647 h 21189"/>
              <a:gd name="T24" fmla="*/ 2147483647 w 21600"/>
              <a:gd name="T25" fmla="*/ 2147483647 h 21189"/>
              <a:gd name="T26" fmla="*/ 2147483647 w 21600"/>
              <a:gd name="T27" fmla="*/ 2147483647 h 21189"/>
              <a:gd name="T28" fmla="*/ 2147483647 w 21600"/>
              <a:gd name="T29" fmla="*/ 2147483647 h 21189"/>
              <a:gd name="T30" fmla="*/ 2147483647 w 21600"/>
              <a:gd name="T31" fmla="*/ 2147483647 h 21189"/>
              <a:gd name="T32" fmla="*/ 2147483647 w 21600"/>
              <a:gd name="T33" fmla="*/ 2147483647 h 21189"/>
              <a:gd name="T34" fmla="*/ 2147483647 w 21600"/>
              <a:gd name="T35" fmla="*/ 2147483647 h 21189"/>
              <a:gd name="T36" fmla="*/ 2147483647 w 21600"/>
              <a:gd name="T37" fmla="*/ 2147483647 h 21189"/>
              <a:gd name="T38" fmla="*/ 2147483647 w 21600"/>
              <a:gd name="T39" fmla="*/ 2147483647 h 21189"/>
              <a:gd name="T40" fmla="*/ 2147483647 w 21600"/>
              <a:gd name="T41" fmla="*/ 2147483647 h 21189"/>
              <a:gd name="T42" fmla="*/ 2147483647 w 21600"/>
              <a:gd name="T43" fmla="*/ 2147483647 h 21189"/>
              <a:gd name="T44" fmla="*/ 2147483647 w 21600"/>
              <a:gd name="T45" fmla="*/ 2147483647 h 21189"/>
              <a:gd name="T46" fmla="*/ 2147483647 w 21600"/>
              <a:gd name="T47" fmla="*/ 2147483647 h 21189"/>
              <a:gd name="T48" fmla="*/ 2147483647 w 21600"/>
              <a:gd name="T49" fmla="*/ 2147483647 h 21189"/>
              <a:gd name="T50" fmla="*/ 2147483647 w 21600"/>
              <a:gd name="T51" fmla="*/ 2147483647 h 21189"/>
              <a:gd name="T52" fmla="*/ 2147483647 w 21600"/>
              <a:gd name="T53" fmla="*/ 2147483647 h 21189"/>
              <a:gd name="T54" fmla="*/ 2147483647 w 21600"/>
              <a:gd name="T55" fmla="*/ 2147483647 h 21189"/>
              <a:gd name="T56" fmla="*/ 2147483647 w 21600"/>
              <a:gd name="T57" fmla="*/ 2147483647 h 21189"/>
              <a:gd name="T58" fmla="*/ 2147483647 w 21600"/>
              <a:gd name="T59" fmla="*/ 2147483647 h 21189"/>
              <a:gd name="T60" fmla="*/ 2147483647 w 21600"/>
              <a:gd name="T61" fmla="*/ 2147483647 h 21189"/>
              <a:gd name="T62" fmla="*/ 2147483647 w 21600"/>
              <a:gd name="T63" fmla="*/ 2147483647 h 21189"/>
              <a:gd name="T64" fmla="*/ 0 w 21600"/>
              <a:gd name="T65" fmla="*/ 2147483647 h 21189"/>
              <a:gd name="T66" fmla="*/ 0 w 21600"/>
              <a:gd name="T67" fmla="*/ 2147483647 h 21189"/>
              <a:gd name="T68" fmla="*/ 2147483647 w 21600"/>
              <a:gd name="T69" fmla="*/ 2147483647 h 21189"/>
              <a:gd name="T70" fmla="*/ 2147483647 w 21600"/>
              <a:gd name="T71" fmla="*/ 2147483647 h 21189"/>
              <a:gd name="T72" fmla="*/ 2147483647 w 21600"/>
              <a:gd name="T73" fmla="*/ 2147483647 h 21189"/>
              <a:gd name="T74" fmla="*/ 2147483647 w 21600"/>
              <a:gd name="T75" fmla="*/ 2147483647 h 21189"/>
              <a:gd name="T76" fmla="*/ 2147483647 w 21600"/>
              <a:gd name="T77" fmla="*/ 2147483647 h 21189"/>
              <a:gd name="T78" fmla="*/ 2147483647 w 21600"/>
              <a:gd name="T79" fmla="*/ 2147483647 h 21189"/>
              <a:gd name="T80" fmla="*/ 2147483647 w 21600"/>
              <a:gd name="T81" fmla="*/ 2147483647 h 21189"/>
              <a:gd name="T82" fmla="*/ 2147483647 w 21600"/>
              <a:gd name="T83" fmla="*/ 2147483647 h 21189"/>
              <a:gd name="T84" fmla="*/ 2147483647 w 21600"/>
              <a:gd name="T85" fmla="*/ 2147483647 h 21189"/>
              <a:gd name="T86" fmla="*/ 2147483647 w 21600"/>
              <a:gd name="T87" fmla="*/ 2147483647 h 21189"/>
              <a:gd name="T88" fmla="*/ 2147483647 w 21600"/>
              <a:gd name="T89" fmla="*/ 2147483647 h 2118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600" h="21189">
                <a:moveTo>
                  <a:pt x="5815" y="9776"/>
                </a:moveTo>
                <a:cubicBezTo>
                  <a:pt x="6029" y="9763"/>
                  <a:pt x="6056" y="9775"/>
                  <a:pt x="5815" y="9776"/>
                </a:cubicBezTo>
                <a:cubicBezTo>
                  <a:pt x="5815" y="9776"/>
                  <a:pt x="5815" y="9776"/>
                  <a:pt x="5815" y="9776"/>
                </a:cubicBezTo>
                <a:close/>
                <a:moveTo>
                  <a:pt x="5673" y="9762"/>
                </a:moveTo>
                <a:cubicBezTo>
                  <a:pt x="5714" y="9755"/>
                  <a:pt x="5754" y="9752"/>
                  <a:pt x="5792" y="9752"/>
                </a:cubicBezTo>
                <a:cubicBezTo>
                  <a:pt x="5800" y="9752"/>
                  <a:pt x="5807" y="9752"/>
                  <a:pt x="5815" y="9752"/>
                </a:cubicBezTo>
                <a:cubicBezTo>
                  <a:pt x="5774" y="9752"/>
                  <a:pt x="5726" y="9757"/>
                  <a:pt x="5673" y="9762"/>
                </a:cubicBezTo>
                <a:close/>
                <a:moveTo>
                  <a:pt x="18267" y="7961"/>
                </a:moveTo>
                <a:cubicBezTo>
                  <a:pt x="18273" y="7969"/>
                  <a:pt x="18279" y="7976"/>
                  <a:pt x="18286" y="7984"/>
                </a:cubicBezTo>
                <a:cubicBezTo>
                  <a:pt x="18320" y="8024"/>
                  <a:pt x="18355" y="8068"/>
                  <a:pt x="18390" y="8116"/>
                </a:cubicBezTo>
                <a:cubicBezTo>
                  <a:pt x="18343" y="8057"/>
                  <a:pt x="18302" y="8005"/>
                  <a:pt x="18267" y="7961"/>
                </a:cubicBezTo>
                <a:cubicBezTo>
                  <a:pt x="18056" y="7714"/>
                  <a:pt x="18081" y="7730"/>
                  <a:pt x="18267" y="7961"/>
                </a:cubicBezTo>
                <a:close/>
                <a:moveTo>
                  <a:pt x="19623" y="12306"/>
                </a:moveTo>
                <a:cubicBezTo>
                  <a:pt x="19014" y="11268"/>
                  <a:pt x="18338" y="10417"/>
                  <a:pt x="17607" y="9954"/>
                </a:cubicBezTo>
                <a:cubicBezTo>
                  <a:pt x="13941" y="7636"/>
                  <a:pt x="13160" y="6834"/>
                  <a:pt x="13160" y="6834"/>
                </a:cubicBezTo>
                <a:cubicBezTo>
                  <a:pt x="13160" y="6834"/>
                  <a:pt x="15518" y="7057"/>
                  <a:pt x="17903" y="8145"/>
                </a:cubicBezTo>
                <a:cubicBezTo>
                  <a:pt x="17896" y="8135"/>
                  <a:pt x="17890" y="8125"/>
                  <a:pt x="17883" y="8116"/>
                </a:cubicBezTo>
                <a:cubicBezTo>
                  <a:pt x="17891" y="8126"/>
                  <a:pt x="17898" y="8136"/>
                  <a:pt x="17906" y="8146"/>
                </a:cubicBezTo>
                <a:cubicBezTo>
                  <a:pt x="18368" y="8357"/>
                  <a:pt x="18830" y="8600"/>
                  <a:pt x="19277" y="8880"/>
                </a:cubicBezTo>
                <a:cubicBezTo>
                  <a:pt x="19010" y="8214"/>
                  <a:pt x="18729" y="7550"/>
                  <a:pt x="18462" y="6939"/>
                </a:cubicBezTo>
                <a:cubicBezTo>
                  <a:pt x="16931" y="5794"/>
                  <a:pt x="15492" y="4810"/>
                  <a:pt x="15070" y="4694"/>
                </a:cubicBezTo>
                <a:cubicBezTo>
                  <a:pt x="14600" y="4565"/>
                  <a:pt x="15868" y="4478"/>
                  <a:pt x="17628" y="5105"/>
                </a:cubicBezTo>
                <a:cubicBezTo>
                  <a:pt x="17350" y="4521"/>
                  <a:pt x="16888" y="4429"/>
                  <a:pt x="16861" y="4387"/>
                </a:cubicBezTo>
                <a:cubicBezTo>
                  <a:pt x="16362" y="3603"/>
                  <a:pt x="15987" y="3643"/>
                  <a:pt x="14894" y="2363"/>
                </a:cubicBezTo>
                <a:cubicBezTo>
                  <a:pt x="12876" y="0"/>
                  <a:pt x="13126" y="481"/>
                  <a:pt x="11368" y="35"/>
                </a:cubicBezTo>
                <a:cubicBezTo>
                  <a:pt x="9611" y="-411"/>
                  <a:pt x="6913" y="3535"/>
                  <a:pt x="5395" y="5140"/>
                </a:cubicBezTo>
                <a:cubicBezTo>
                  <a:pt x="4681" y="5894"/>
                  <a:pt x="4025" y="6844"/>
                  <a:pt x="3431" y="7890"/>
                </a:cubicBezTo>
                <a:cubicBezTo>
                  <a:pt x="6363" y="6387"/>
                  <a:pt x="10536" y="6384"/>
                  <a:pt x="10536" y="6384"/>
                </a:cubicBezTo>
                <a:cubicBezTo>
                  <a:pt x="10536" y="6384"/>
                  <a:pt x="9039" y="6834"/>
                  <a:pt x="5937" y="8439"/>
                </a:cubicBezTo>
                <a:cubicBezTo>
                  <a:pt x="5192" y="8824"/>
                  <a:pt x="4451" y="9462"/>
                  <a:pt x="3757" y="10208"/>
                </a:cubicBezTo>
                <a:cubicBezTo>
                  <a:pt x="4622" y="9922"/>
                  <a:pt x="5381" y="9820"/>
                  <a:pt x="5780" y="9786"/>
                </a:cubicBezTo>
                <a:cubicBezTo>
                  <a:pt x="4609" y="9982"/>
                  <a:pt x="2597" y="13065"/>
                  <a:pt x="1316" y="15451"/>
                </a:cubicBezTo>
                <a:cubicBezTo>
                  <a:pt x="793" y="16426"/>
                  <a:pt x="324" y="18865"/>
                  <a:pt x="0" y="21050"/>
                </a:cubicBezTo>
                <a:lnTo>
                  <a:pt x="0" y="21189"/>
                </a:lnTo>
                <a:lnTo>
                  <a:pt x="56" y="21189"/>
                </a:lnTo>
                <a:cubicBezTo>
                  <a:pt x="1087" y="16044"/>
                  <a:pt x="3470" y="14141"/>
                  <a:pt x="2054" y="16374"/>
                </a:cubicBezTo>
                <a:cubicBezTo>
                  <a:pt x="1443" y="17336"/>
                  <a:pt x="1004" y="19200"/>
                  <a:pt x="685" y="21189"/>
                </a:cubicBezTo>
                <a:lnTo>
                  <a:pt x="21218" y="21189"/>
                </a:lnTo>
                <a:cubicBezTo>
                  <a:pt x="21080" y="20160"/>
                  <a:pt x="20901" y="19213"/>
                  <a:pt x="20671" y="18433"/>
                </a:cubicBezTo>
                <a:cubicBezTo>
                  <a:pt x="19853" y="15658"/>
                  <a:pt x="20771" y="17505"/>
                  <a:pt x="21501" y="21189"/>
                </a:cubicBezTo>
                <a:lnTo>
                  <a:pt x="21600" y="21189"/>
                </a:lnTo>
                <a:lnTo>
                  <a:pt x="21600" y="19421"/>
                </a:lnTo>
                <a:cubicBezTo>
                  <a:pt x="21536" y="19015"/>
                  <a:pt x="21461" y="18650"/>
                  <a:pt x="21381" y="18342"/>
                </a:cubicBezTo>
                <a:cubicBezTo>
                  <a:pt x="20898" y="16482"/>
                  <a:pt x="20263" y="14245"/>
                  <a:pt x="19623" y="12306"/>
                </a:cubicBezTo>
                <a:close/>
                <a:moveTo>
                  <a:pt x="19623" y="12306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AutoShape 9"/>
          <p:cNvSpPr>
            <a:spLocks/>
          </p:cNvSpPr>
          <p:nvPr/>
        </p:nvSpPr>
        <p:spPr bwMode="auto">
          <a:xfrm>
            <a:off x="12700" y="12700"/>
            <a:ext cx="24382413" cy="77073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0 h 21600"/>
              <a:gd name="T54" fmla="*/ 0 w 21600"/>
              <a:gd name="T55" fmla="*/ 0 h 21600"/>
              <a:gd name="T56" fmla="*/ 0 w 21600"/>
              <a:gd name="T57" fmla="*/ 2147483647 h 21600"/>
              <a:gd name="T58" fmla="*/ 0 w 21600"/>
              <a:gd name="T59" fmla="*/ 2147483647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>
                <a:moveTo>
                  <a:pt x="0" y="12713"/>
                </a:moveTo>
                <a:cubicBezTo>
                  <a:pt x="22" y="13340"/>
                  <a:pt x="44" y="13943"/>
                  <a:pt x="63" y="14503"/>
                </a:cubicBezTo>
                <a:cubicBezTo>
                  <a:pt x="41" y="14567"/>
                  <a:pt x="20" y="14631"/>
                  <a:pt x="0" y="14695"/>
                </a:cubicBezTo>
                <a:lnTo>
                  <a:pt x="0" y="21600"/>
                </a:lnTo>
                <a:cubicBezTo>
                  <a:pt x="327" y="19856"/>
                  <a:pt x="793" y="17909"/>
                  <a:pt x="1316" y="17130"/>
                </a:cubicBezTo>
                <a:cubicBezTo>
                  <a:pt x="2596" y="15225"/>
                  <a:pt x="4608" y="12763"/>
                  <a:pt x="5779" y="12607"/>
                </a:cubicBezTo>
                <a:cubicBezTo>
                  <a:pt x="5380" y="12634"/>
                  <a:pt x="4621" y="12716"/>
                  <a:pt x="3756" y="12945"/>
                </a:cubicBezTo>
                <a:cubicBezTo>
                  <a:pt x="4450" y="12349"/>
                  <a:pt x="5191" y="11839"/>
                  <a:pt x="5936" y="11532"/>
                </a:cubicBezTo>
                <a:cubicBezTo>
                  <a:pt x="9037" y="10250"/>
                  <a:pt x="10534" y="9892"/>
                  <a:pt x="10534" y="9892"/>
                </a:cubicBezTo>
                <a:cubicBezTo>
                  <a:pt x="10534" y="9892"/>
                  <a:pt x="6362" y="9893"/>
                  <a:pt x="3431" y="11094"/>
                </a:cubicBezTo>
                <a:cubicBezTo>
                  <a:pt x="4025" y="10259"/>
                  <a:pt x="4680" y="9500"/>
                  <a:pt x="5393" y="8898"/>
                </a:cubicBezTo>
                <a:cubicBezTo>
                  <a:pt x="6912" y="7616"/>
                  <a:pt x="9384" y="6478"/>
                  <a:pt x="11141" y="6833"/>
                </a:cubicBezTo>
                <a:cubicBezTo>
                  <a:pt x="12898" y="7189"/>
                  <a:pt x="12790" y="6683"/>
                  <a:pt x="14959" y="7403"/>
                </a:cubicBezTo>
                <a:cubicBezTo>
                  <a:pt x="16092" y="7779"/>
                  <a:pt x="17019" y="8115"/>
                  <a:pt x="17127" y="8115"/>
                </a:cubicBezTo>
                <a:cubicBezTo>
                  <a:pt x="17156" y="8115"/>
                  <a:pt x="17347" y="8404"/>
                  <a:pt x="17625" y="8870"/>
                </a:cubicBezTo>
                <a:cubicBezTo>
                  <a:pt x="15865" y="8369"/>
                  <a:pt x="14598" y="8439"/>
                  <a:pt x="15067" y="8542"/>
                </a:cubicBezTo>
                <a:cubicBezTo>
                  <a:pt x="15489" y="8634"/>
                  <a:pt x="16928" y="9420"/>
                  <a:pt x="18459" y="10334"/>
                </a:cubicBezTo>
                <a:cubicBezTo>
                  <a:pt x="18726" y="10822"/>
                  <a:pt x="19007" y="11352"/>
                  <a:pt x="19274" y="11884"/>
                </a:cubicBezTo>
                <a:cubicBezTo>
                  <a:pt x="18827" y="11661"/>
                  <a:pt x="18365" y="11466"/>
                  <a:pt x="17903" y="11298"/>
                </a:cubicBezTo>
                <a:cubicBezTo>
                  <a:pt x="17895" y="11290"/>
                  <a:pt x="17888" y="11282"/>
                  <a:pt x="17880" y="11274"/>
                </a:cubicBezTo>
                <a:cubicBezTo>
                  <a:pt x="17887" y="11281"/>
                  <a:pt x="17893" y="11289"/>
                  <a:pt x="17900" y="11297"/>
                </a:cubicBezTo>
                <a:cubicBezTo>
                  <a:pt x="15516" y="10429"/>
                  <a:pt x="13158" y="10250"/>
                  <a:pt x="13158" y="10250"/>
                </a:cubicBezTo>
                <a:cubicBezTo>
                  <a:pt x="13158" y="10250"/>
                  <a:pt x="13939" y="10891"/>
                  <a:pt x="17605" y="12742"/>
                </a:cubicBezTo>
                <a:cubicBezTo>
                  <a:pt x="18336" y="13111"/>
                  <a:pt x="19012" y="13790"/>
                  <a:pt x="19621" y="14619"/>
                </a:cubicBezTo>
                <a:cubicBezTo>
                  <a:pt x="20261" y="16168"/>
                  <a:pt x="20896" y="17953"/>
                  <a:pt x="21379" y="19439"/>
                </a:cubicBezTo>
                <a:cubicBezTo>
                  <a:pt x="21459" y="19684"/>
                  <a:pt x="21533" y="19975"/>
                  <a:pt x="21600" y="20300"/>
                </a:cubicBez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12713"/>
                  <a:pt x="0" y="12713"/>
                </a:cubicBezTo>
                <a:close/>
                <a:moveTo>
                  <a:pt x="0" y="12713"/>
                </a:moveTo>
              </a:path>
            </a:pathLst>
          </a:custGeom>
          <a:solidFill>
            <a:srgbClr val="10161D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>
                    <a:alpha val="50195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308" name="Group 106"/>
          <p:cNvGrpSpPr>
            <a:grpSpLocks/>
          </p:cNvGrpSpPr>
          <p:nvPr/>
        </p:nvGrpSpPr>
        <p:grpSpPr bwMode="auto">
          <a:xfrm>
            <a:off x="6858000" y="9372600"/>
            <a:ext cx="1752600" cy="1752600"/>
            <a:chOff x="4771655" y="5504679"/>
            <a:chExt cx="3932238" cy="3932238"/>
          </a:xfrm>
        </p:grpSpPr>
        <p:sp>
          <p:nvSpPr>
            <p:cNvPr id="8310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4849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11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6B6E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197" name="Line 3"/>
          <p:cNvSpPr>
            <a:spLocks noChangeShapeType="1"/>
          </p:cNvSpPr>
          <p:nvPr/>
        </p:nvSpPr>
        <p:spPr bwMode="auto">
          <a:xfrm>
            <a:off x="12663488" y="11361738"/>
            <a:ext cx="0" cy="4906962"/>
          </a:xfrm>
          <a:prstGeom prst="line">
            <a:avLst/>
          </a:prstGeom>
          <a:noFill/>
          <a:ln w="76200">
            <a:solidFill>
              <a:srgbClr val="61768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469900" y="190500"/>
            <a:ext cx="6883400" cy="5143500"/>
            <a:chOff x="469900" y="190500"/>
            <a:chExt cx="6883400" cy="5143500"/>
          </a:xfrm>
        </p:grpSpPr>
        <p:sp>
          <p:nvSpPr>
            <p:cNvPr id="8298" name="AutoShape 4"/>
            <p:cNvSpPr>
              <a:spLocks/>
            </p:cNvSpPr>
            <p:nvPr/>
          </p:nvSpPr>
          <p:spPr bwMode="auto">
            <a:xfrm>
              <a:off x="6388100" y="4508500"/>
              <a:ext cx="158750" cy="1588"/>
            </a:xfrm>
            <a:custGeom>
              <a:avLst/>
              <a:gdLst>
                <a:gd name="T0" fmla="*/ 53157386 w 21600"/>
                <a:gd name="T1" fmla="*/ 0 h 21600"/>
                <a:gd name="T2" fmla="*/ 0 w 21600"/>
                <a:gd name="T3" fmla="*/ 1 h 21600"/>
                <a:gd name="T4" fmla="*/ 63022214 w 21600"/>
                <a:gd name="T5" fmla="*/ 0 h 21600"/>
                <a:gd name="T6" fmla="*/ 53157386 w 21600"/>
                <a:gd name="T7" fmla="*/ 0 h 21600"/>
                <a:gd name="T8" fmla="*/ 53157386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8219" y="0"/>
                  </a:moveTo>
                  <a:cubicBezTo>
                    <a:pt x="12303" y="0"/>
                    <a:pt x="6223" y="7515"/>
                    <a:pt x="0" y="21600"/>
                  </a:cubicBezTo>
                  <a:cubicBezTo>
                    <a:pt x="8167" y="12147"/>
                    <a:pt x="15403" y="0"/>
                    <a:pt x="21600" y="0"/>
                  </a:cubicBezTo>
                  <a:cubicBezTo>
                    <a:pt x="20501" y="0"/>
                    <a:pt x="19391" y="0"/>
                    <a:pt x="18219" y="0"/>
                  </a:cubicBezTo>
                  <a:close/>
                  <a:moveTo>
                    <a:pt x="18219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9" name="AutoShape 5"/>
            <p:cNvSpPr>
              <a:spLocks/>
            </p:cNvSpPr>
            <p:nvPr/>
          </p:nvSpPr>
          <p:spPr bwMode="auto">
            <a:xfrm>
              <a:off x="6553200" y="4508500"/>
              <a:ext cx="192088" cy="1588"/>
            </a:xfrm>
            <a:custGeom>
              <a:avLst/>
              <a:gdLst>
                <a:gd name="T0" fmla="*/ 0 w 15305"/>
                <a:gd name="T1" fmla="*/ 7 h 9875"/>
                <a:gd name="T2" fmla="*/ 0 w 15305"/>
                <a:gd name="T3" fmla="*/ 7 h 9875"/>
                <a:gd name="T4" fmla="*/ 0 w 15305"/>
                <a:gd name="T5" fmla="*/ 7 h 9875"/>
                <a:gd name="T6" fmla="*/ 0 w 15305"/>
                <a:gd name="T7" fmla="*/ 7 h 9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05" h="9875">
                  <a:moveTo>
                    <a:pt x="0" y="9875"/>
                  </a:moveTo>
                  <a:cubicBezTo>
                    <a:pt x="21600" y="8664"/>
                    <a:pt x="19176" y="-11725"/>
                    <a:pt x="0" y="9875"/>
                  </a:cubicBezTo>
                  <a:cubicBezTo>
                    <a:pt x="0" y="9875"/>
                    <a:pt x="0" y="9875"/>
                    <a:pt x="0" y="9875"/>
                  </a:cubicBezTo>
                  <a:close/>
                  <a:moveTo>
                    <a:pt x="0" y="9875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0" name="AutoShape 26"/>
            <p:cNvSpPr>
              <a:spLocks/>
            </p:cNvSpPr>
            <p:nvPr/>
          </p:nvSpPr>
          <p:spPr bwMode="auto">
            <a:xfrm>
              <a:off x="2501900" y="1816100"/>
              <a:ext cx="155575" cy="155575"/>
            </a:xfrm>
            <a:custGeom>
              <a:avLst/>
              <a:gdLst>
                <a:gd name="T0" fmla="*/ 58129677 w 21600"/>
                <a:gd name="T1" fmla="*/ 29065047 h 21600"/>
                <a:gd name="T2" fmla="*/ 29065047 w 21600"/>
                <a:gd name="T3" fmla="*/ 58129677 h 21600"/>
                <a:gd name="T4" fmla="*/ 0 w 21600"/>
                <a:gd name="T5" fmla="*/ 29065047 h 21600"/>
                <a:gd name="T6" fmla="*/ 29065047 w 21600"/>
                <a:gd name="T7" fmla="*/ 0 h 21600"/>
                <a:gd name="T8" fmla="*/ 58129677 w 21600"/>
                <a:gd name="T9" fmla="*/ 29065047 h 21600"/>
                <a:gd name="T10" fmla="*/ 58129677 w 21600"/>
                <a:gd name="T11" fmla="*/ 290650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1" name="AutoShape 27"/>
            <p:cNvSpPr>
              <a:spLocks/>
            </p:cNvSpPr>
            <p:nvPr/>
          </p:nvSpPr>
          <p:spPr bwMode="auto">
            <a:xfrm>
              <a:off x="15240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2" name="AutoShape 28"/>
            <p:cNvSpPr>
              <a:spLocks/>
            </p:cNvSpPr>
            <p:nvPr/>
          </p:nvSpPr>
          <p:spPr bwMode="auto">
            <a:xfrm>
              <a:off x="38227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3" name="AutoShape 29"/>
            <p:cNvSpPr>
              <a:spLocks/>
            </p:cNvSpPr>
            <p:nvPr/>
          </p:nvSpPr>
          <p:spPr bwMode="auto">
            <a:xfrm>
              <a:off x="2654300" y="3187700"/>
              <a:ext cx="117475" cy="117475"/>
            </a:xfrm>
            <a:custGeom>
              <a:avLst/>
              <a:gdLst>
                <a:gd name="T0" fmla="*/ 18898198 w 21600"/>
                <a:gd name="T1" fmla="*/ 9449189 h 21600"/>
                <a:gd name="T2" fmla="*/ 9449189 w 21600"/>
                <a:gd name="T3" fmla="*/ 18898198 h 21600"/>
                <a:gd name="T4" fmla="*/ 0 w 21600"/>
                <a:gd name="T5" fmla="*/ 9449189 h 21600"/>
                <a:gd name="T6" fmla="*/ 9449189 w 21600"/>
                <a:gd name="T7" fmla="*/ 0 h 21600"/>
                <a:gd name="T8" fmla="*/ 18898198 w 21600"/>
                <a:gd name="T9" fmla="*/ 9449189 h 21600"/>
                <a:gd name="T10" fmla="*/ 18898198 w 21600"/>
                <a:gd name="T11" fmla="*/ 944918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4" name="AutoShape 43"/>
            <p:cNvSpPr>
              <a:spLocks/>
            </p:cNvSpPr>
            <p:nvPr/>
          </p:nvSpPr>
          <p:spPr bwMode="auto">
            <a:xfrm>
              <a:off x="800100" y="5105400"/>
              <a:ext cx="228600" cy="228600"/>
            </a:xfrm>
            <a:custGeom>
              <a:avLst/>
              <a:gdLst>
                <a:gd name="T0" fmla="*/ 270984006 w 21600"/>
                <a:gd name="T1" fmla="*/ 135492003 h 21600"/>
                <a:gd name="T2" fmla="*/ 135492003 w 21600"/>
                <a:gd name="T3" fmla="*/ 270984006 h 21600"/>
                <a:gd name="T4" fmla="*/ 0 w 21600"/>
                <a:gd name="T5" fmla="*/ 135492003 h 21600"/>
                <a:gd name="T6" fmla="*/ 135492003 w 21600"/>
                <a:gd name="T7" fmla="*/ 0 h 21600"/>
                <a:gd name="T8" fmla="*/ 270984006 w 21600"/>
                <a:gd name="T9" fmla="*/ 135492003 h 21600"/>
                <a:gd name="T10" fmla="*/ 270984006 w 21600"/>
                <a:gd name="T11" fmla="*/ 13549200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5" name="AutoShape 44"/>
            <p:cNvSpPr>
              <a:spLocks/>
            </p:cNvSpPr>
            <p:nvPr/>
          </p:nvSpPr>
          <p:spPr bwMode="auto">
            <a:xfrm>
              <a:off x="469900" y="444500"/>
              <a:ext cx="241300" cy="241300"/>
            </a:xfrm>
            <a:custGeom>
              <a:avLst/>
              <a:gdLst>
                <a:gd name="T0" fmla="*/ 336409356 w 21600"/>
                <a:gd name="T1" fmla="*/ 168204678 h 21600"/>
                <a:gd name="T2" fmla="*/ 168204678 w 21600"/>
                <a:gd name="T3" fmla="*/ 336409356 h 21600"/>
                <a:gd name="T4" fmla="*/ 0 w 21600"/>
                <a:gd name="T5" fmla="*/ 168204678 h 21600"/>
                <a:gd name="T6" fmla="*/ 168204678 w 21600"/>
                <a:gd name="T7" fmla="*/ 0 h 21600"/>
                <a:gd name="T8" fmla="*/ 336409356 w 21600"/>
                <a:gd name="T9" fmla="*/ 168204678 h 21600"/>
                <a:gd name="T10" fmla="*/ 336409356 w 21600"/>
                <a:gd name="T11" fmla="*/ 16820467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6" name="AutoShape 48"/>
            <p:cNvSpPr>
              <a:spLocks/>
            </p:cNvSpPr>
            <p:nvPr/>
          </p:nvSpPr>
          <p:spPr bwMode="auto">
            <a:xfrm>
              <a:off x="6388100" y="3251200"/>
              <a:ext cx="79375" cy="79375"/>
            </a:xfrm>
            <a:custGeom>
              <a:avLst/>
              <a:gdLst>
                <a:gd name="T0" fmla="*/ 3938893 w 21600"/>
                <a:gd name="T1" fmla="*/ 1969466 h 21600"/>
                <a:gd name="T2" fmla="*/ 1969613 w 21600"/>
                <a:gd name="T3" fmla="*/ 3938893 h 21600"/>
                <a:gd name="T4" fmla="*/ 0 w 21600"/>
                <a:gd name="T5" fmla="*/ 1969466 h 21600"/>
                <a:gd name="T6" fmla="*/ 1969613 w 21600"/>
                <a:gd name="T7" fmla="*/ 0 h 21600"/>
                <a:gd name="T8" fmla="*/ 3938893 w 21600"/>
                <a:gd name="T9" fmla="*/ 1969466 h 21600"/>
                <a:gd name="T10" fmla="*/ 3938893 w 21600"/>
                <a:gd name="T11" fmla="*/ 196946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1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7" name="AutoShape 49"/>
            <p:cNvSpPr>
              <a:spLocks/>
            </p:cNvSpPr>
            <p:nvPr/>
          </p:nvSpPr>
          <p:spPr bwMode="auto">
            <a:xfrm>
              <a:off x="7099300" y="190500"/>
              <a:ext cx="254000" cy="254000"/>
            </a:xfrm>
            <a:custGeom>
              <a:avLst/>
              <a:gdLst>
                <a:gd name="T0" fmla="*/ 413022427 w 21600"/>
                <a:gd name="T1" fmla="*/ 206511219 h 21600"/>
                <a:gd name="T2" fmla="*/ 206511219 w 21600"/>
                <a:gd name="T3" fmla="*/ 413022427 h 21600"/>
                <a:gd name="T4" fmla="*/ 0 w 21600"/>
                <a:gd name="T5" fmla="*/ 206511219 h 21600"/>
                <a:gd name="T6" fmla="*/ 206511219 w 21600"/>
                <a:gd name="T7" fmla="*/ 0 h 21600"/>
                <a:gd name="T8" fmla="*/ 413022427 w 21600"/>
                <a:gd name="T9" fmla="*/ 206511219 h 21600"/>
                <a:gd name="T10" fmla="*/ 413022427 w 21600"/>
                <a:gd name="T11" fmla="*/ 20651121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199" name="Group 3"/>
          <p:cNvGrpSpPr>
            <a:grpSpLocks/>
          </p:cNvGrpSpPr>
          <p:nvPr/>
        </p:nvGrpSpPr>
        <p:grpSpPr bwMode="auto">
          <a:xfrm>
            <a:off x="16002000" y="7162800"/>
            <a:ext cx="831850" cy="498475"/>
            <a:chOff x="9093200" y="3505200"/>
            <a:chExt cx="831850" cy="498475"/>
          </a:xfrm>
        </p:grpSpPr>
        <p:sp>
          <p:nvSpPr>
            <p:cNvPr id="8296" name="AutoShape 55"/>
            <p:cNvSpPr>
              <a:spLocks/>
            </p:cNvSpPr>
            <p:nvPr/>
          </p:nvSpPr>
          <p:spPr bwMode="auto">
            <a:xfrm>
              <a:off x="9207500" y="3505200"/>
              <a:ext cx="536575" cy="4826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2F87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7" name="AutoShape 56"/>
            <p:cNvSpPr>
              <a:spLocks/>
            </p:cNvSpPr>
            <p:nvPr/>
          </p:nvSpPr>
          <p:spPr bwMode="auto">
            <a:xfrm>
              <a:off x="9093200" y="3556000"/>
              <a:ext cx="831850" cy="447675"/>
            </a:xfrm>
            <a:custGeom>
              <a:avLst/>
              <a:gdLst>
                <a:gd name="T0" fmla="*/ 2147483647 w 17107"/>
                <a:gd name="T1" fmla="*/ 2147483647 h 17923"/>
                <a:gd name="T2" fmla="*/ 2147483647 w 17107"/>
                <a:gd name="T3" fmla="*/ 2147483647 h 17923"/>
                <a:gd name="T4" fmla="*/ 2147483647 w 17107"/>
                <a:gd name="T5" fmla="*/ 669095659 h 17923"/>
                <a:gd name="T6" fmla="*/ 2147483647 w 17107"/>
                <a:gd name="T7" fmla="*/ 497431317 h 17923"/>
                <a:gd name="T8" fmla="*/ 2147483647 w 17107"/>
                <a:gd name="T9" fmla="*/ 1089467855 h 17923"/>
                <a:gd name="T10" fmla="*/ 2147483647 w 17107"/>
                <a:gd name="T11" fmla="*/ 2147483647 h 17923"/>
                <a:gd name="T12" fmla="*/ 2147483647 w 17107"/>
                <a:gd name="T13" fmla="*/ 2147483647 h 17923"/>
                <a:gd name="T14" fmla="*/ 2147483647 w 17107"/>
                <a:gd name="T15" fmla="*/ 2147483647 h 179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107" h="17923">
                  <a:moveTo>
                    <a:pt x="13435" y="9639"/>
                  </a:moveTo>
                  <a:cubicBezTo>
                    <a:pt x="13435" y="9639"/>
                    <a:pt x="17257" y="15537"/>
                    <a:pt x="13435" y="13665"/>
                  </a:cubicBezTo>
                  <a:cubicBezTo>
                    <a:pt x="9614" y="11794"/>
                    <a:pt x="689" y="2160"/>
                    <a:pt x="2384" y="1719"/>
                  </a:cubicBezTo>
                  <a:cubicBezTo>
                    <a:pt x="4079" y="1278"/>
                    <a:pt x="4079" y="1278"/>
                    <a:pt x="4079" y="1278"/>
                  </a:cubicBezTo>
                  <a:cubicBezTo>
                    <a:pt x="4079" y="1278"/>
                    <a:pt x="-2052" y="-2437"/>
                    <a:pt x="720" y="2799"/>
                  </a:cubicBezTo>
                  <a:cubicBezTo>
                    <a:pt x="3492" y="8035"/>
                    <a:pt x="11721" y="19163"/>
                    <a:pt x="15634" y="17809"/>
                  </a:cubicBezTo>
                  <a:cubicBezTo>
                    <a:pt x="19548" y="16456"/>
                    <a:pt x="14548" y="9438"/>
                    <a:pt x="13435" y="9639"/>
                  </a:cubicBezTo>
                  <a:close/>
                  <a:moveTo>
                    <a:pt x="13435" y="9639"/>
                  </a:moveTo>
                </a:path>
              </a:pathLst>
            </a:custGeom>
            <a:solidFill>
              <a:srgbClr val="F6F6F6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00" name="Group 10"/>
          <p:cNvGrpSpPr>
            <a:grpSpLocks/>
          </p:cNvGrpSpPr>
          <p:nvPr/>
        </p:nvGrpSpPr>
        <p:grpSpPr bwMode="auto">
          <a:xfrm>
            <a:off x="11468100" y="317500"/>
            <a:ext cx="12700000" cy="5856288"/>
            <a:chOff x="11468100" y="317500"/>
            <a:chExt cx="12700000" cy="5856288"/>
          </a:xfrm>
        </p:grpSpPr>
        <p:sp>
          <p:nvSpPr>
            <p:cNvPr id="8280" name="AutoShape 6"/>
            <p:cNvSpPr>
              <a:spLocks/>
            </p:cNvSpPr>
            <p:nvPr/>
          </p:nvSpPr>
          <p:spPr bwMode="auto">
            <a:xfrm>
              <a:off x="20434300" y="3937000"/>
              <a:ext cx="166688" cy="50800"/>
            </a:xfrm>
            <a:custGeom>
              <a:avLst/>
              <a:gdLst>
                <a:gd name="T0" fmla="*/ 216735232 w 15272"/>
                <a:gd name="T1" fmla="*/ 1731798 h 15667"/>
                <a:gd name="T2" fmla="*/ 216735232 w 15272"/>
                <a:gd name="T3" fmla="*/ 1731798 h 15667"/>
                <a:gd name="T4" fmla="*/ 216735232 w 15272"/>
                <a:gd name="T5" fmla="*/ 1731798 h 15667"/>
                <a:gd name="T6" fmla="*/ 216735232 w 15272"/>
                <a:gd name="T7" fmla="*/ 1731798 h 156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72" h="15667">
                  <a:moveTo>
                    <a:pt x="15272" y="15667"/>
                  </a:moveTo>
                  <a:cubicBezTo>
                    <a:pt x="-3814" y="-4498"/>
                    <a:pt x="-6328" y="-5933"/>
                    <a:pt x="15272" y="15667"/>
                  </a:cubicBezTo>
                  <a:cubicBezTo>
                    <a:pt x="15272" y="15667"/>
                    <a:pt x="15272" y="15667"/>
                    <a:pt x="15272" y="15667"/>
                  </a:cubicBezTo>
                  <a:close/>
                  <a:moveTo>
                    <a:pt x="15272" y="15667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1" name="AutoShape 7"/>
            <p:cNvSpPr>
              <a:spLocks/>
            </p:cNvSpPr>
            <p:nvPr/>
          </p:nvSpPr>
          <p:spPr bwMode="auto">
            <a:xfrm>
              <a:off x="20599400" y="3987800"/>
              <a:ext cx="138113" cy="42863"/>
            </a:xfrm>
            <a:custGeom>
              <a:avLst/>
              <a:gdLst>
                <a:gd name="T0" fmla="*/ 0 w 21600"/>
                <a:gd name="T1" fmla="*/ 0 h 21600"/>
                <a:gd name="T2" fmla="*/ 36105795 w 21600"/>
                <a:gd name="T3" fmla="*/ 334941 h 21600"/>
                <a:gd name="T4" fmla="*/ 5681758 w 21600"/>
                <a:gd name="T5" fmla="*/ 49279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6204" y="6131"/>
                    <a:pt x="13441" y="13356"/>
                    <a:pt x="21600" y="21600"/>
                  </a:cubicBezTo>
                  <a:cubicBezTo>
                    <a:pt x="15423" y="14892"/>
                    <a:pt x="9350" y="8728"/>
                    <a:pt x="3399" y="3178"/>
                  </a:cubicBezTo>
                  <a:cubicBezTo>
                    <a:pt x="2220" y="2080"/>
                    <a:pt x="1104" y="1034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2" name="AutoShape 35"/>
            <p:cNvSpPr>
              <a:spLocks/>
            </p:cNvSpPr>
            <p:nvPr/>
          </p:nvSpPr>
          <p:spPr bwMode="auto">
            <a:xfrm>
              <a:off x="22987000" y="4356100"/>
              <a:ext cx="149225" cy="149225"/>
            </a:xfrm>
            <a:custGeom>
              <a:avLst/>
              <a:gdLst>
                <a:gd name="T0" fmla="*/ 49204553 w 21600"/>
                <a:gd name="T1" fmla="*/ 24602442 h 21600"/>
                <a:gd name="T2" fmla="*/ 24602442 w 21600"/>
                <a:gd name="T3" fmla="*/ 49204553 h 21600"/>
                <a:gd name="T4" fmla="*/ 0 w 21600"/>
                <a:gd name="T5" fmla="*/ 24602442 h 21600"/>
                <a:gd name="T6" fmla="*/ 24602442 w 21600"/>
                <a:gd name="T7" fmla="*/ 0 h 21600"/>
                <a:gd name="T8" fmla="*/ 49204553 w 21600"/>
                <a:gd name="T9" fmla="*/ 24602442 h 21600"/>
                <a:gd name="T10" fmla="*/ 49204553 w 21600"/>
                <a:gd name="T11" fmla="*/ 2460244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3" name="AutoShape 38"/>
            <p:cNvSpPr>
              <a:spLocks/>
            </p:cNvSpPr>
            <p:nvPr/>
          </p:nvSpPr>
          <p:spPr bwMode="auto">
            <a:xfrm>
              <a:off x="20256500" y="5994400"/>
              <a:ext cx="179388" cy="179388"/>
            </a:xfrm>
            <a:custGeom>
              <a:avLst/>
              <a:gdLst>
                <a:gd name="T0" fmla="*/ 102757184 w 21600"/>
                <a:gd name="T1" fmla="*/ 51378625 h 21600"/>
                <a:gd name="T2" fmla="*/ 51374007 w 21600"/>
                <a:gd name="T3" fmla="*/ 102757184 h 21600"/>
                <a:gd name="T4" fmla="*/ 0 w 21600"/>
                <a:gd name="T5" fmla="*/ 51378625 h 21600"/>
                <a:gd name="T6" fmla="*/ 51374007 w 21600"/>
                <a:gd name="T7" fmla="*/ 0 h 21600"/>
                <a:gd name="T8" fmla="*/ 102757184 w 21600"/>
                <a:gd name="T9" fmla="*/ 51378625 h 21600"/>
                <a:gd name="T10" fmla="*/ 102757184 w 21600"/>
                <a:gd name="T11" fmla="*/ 5137862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8284" name="Group 9"/>
            <p:cNvGrpSpPr>
              <a:grpSpLocks/>
            </p:cNvGrpSpPr>
            <p:nvPr/>
          </p:nvGrpSpPr>
          <p:grpSpPr bwMode="auto">
            <a:xfrm>
              <a:off x="11468100" y="317500"/>
              <a:ext cx="12700000" cy="3136900"/>
              <a:chOff x="11468100" y="317500"/>
              <a:chExt cx="12700000" cy="3136900"/>
            </a:xfrm>
          </p:grpSpPr>
          <p:sp>
            <p:nvSpPr>
              <p:cNvPr id="8286" name="AutoShape 30"/>
              <p:cNvSpPr>
                <a:spLocks/>
              </p:cNvSpPr>
              <p:nvPr/>
            </p:nvSpPr>
            <p:spPr bwMode="auto">
              <a:xfrm>
                <a:off x="24066500" y="1587500"/>
                <a:ext cx="101600" cy="101600"/>
              </a:xfrm>
              <a:custGeom>
                <a:avLst/>
                <a:gdLst>
                  <a:gd name="T0" fmla="*/ 10573366 w 21600"/>
                  <a:gd name="T1" fmla="*/ 5286685 h 21600"/>
                  <a:gd name="T2" fmla="*/ 5286685 w 21600"/>
                  <a:gd name="T3" fmla="*/ 10573366 h 21600"/>
                  <a:gd name="T4" fmla="*/ 0 w 21600"/>
                  <a:gd name="T5" fmla="*/ 5286685 h 21600"/>
                  <a:gd name="T6" fmla="*/ 5286685 w 21600"/>
                  <a:gd name="T7" fmla="*/ 0 h 21600"/>
                  <a:gd name="T8" fmla="*/ 10573366 w 21600"/>
                  <a:gd name="T9" fmla="*/ 5286685 h 21600"/>
                  <a:gd name="T10" fmla="*/ 10573366 w 21600"/>
                  <a:gd name="T11" fmla="*/ 528668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7" name="AutoShape 31"/>
              <p:cNvSpPr>
                <a:spLocks/>
              </p:cNvSpPr>
              <p:nvPr/>
            </p:nvSpPr>
            <p:spPr bwMode="auto">
              <a:xfrm>
                <a:off x="23304500" y="2247900"/>
                <a:ext cx="50800" cy="50800"/>
              </a:xfrm>
              <a:custGeom>
                <a:avLst/>
                <a:gdLst>
                  <a:gd name="T0" fmla="*/ 660835 w 21600"/>
                  <a:gd name="T1" fmla="*/ 330419 h 21600"/>
                  <a:gd name="T2" fmla="*/ 330419 w 21600"/>
                  <a:gd name="T3" fmla="*/ 660835 h 21600"/>
                  <a:gd name="T4" fmla="*/ 0 w 21600"/>
                  <a:gd name="T5" fmla="*/ 330419 h 21600"/>
                  <a:gd name="T6" fmla="*/ 330419 w 21600"/>
                  <a:gd name="T7" fmla="*/ 0 h 21600"/>
                  <a:gd name="T8" fmla="*/ 660835 w 21600"/>
                  <a:gd name="T9" fmla="*/ 330419 h 21600"/>
                  <a:gd name="T10" fmla="*/ 660835 w 21600"/>
                  <a:gd name="T11" fmla="*/ 33041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31AA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8" name="AutoShape 32"/>
              <p:cNvSpPr>
                <a:spLocks/>
              </p:cNvSpPr>
              <p:nvPr/>
            </p:nvSpPr>
            <p:spPr bwMode="auto">
              <a:xfrm>
                <a:off x="21780500" y="444500"/>
                <a:ext cx="228600" cy="228600"/>
              </a:xfrm>
              <a:custGeom>
                <a:avLst/>
                <a:gdLst>
                  <a:gd name="T0" fmla="*/ 270984006 w 21600"/>
                  <a:gd name="T1" fmla="*/ 135492003 h 21600"/>
                  <a:gd name="T2" fmla="*/ 135492003 w 21600"/>
                  <a:gd name="T3" fmla="*/ 270984006 h 21600"/>
                  <a:gd name="T4" fmla="*/ 0 w 21600"/>
                  <a:gd name="T5" fmla="*/ 135492003 h 21600"/>
                  <a:gd name="T6" fmla="*/ 135492003 w 21600"/>
                  <a:gd name="T7" fmla="*/ 0 h 21600"/>
                  <a:gd name="T8" fmla="*/ 270984006 w 21600"/>
                  <a:gd name="T9" fmla="*/ 135492003 h 21600"/>
                  <a:gd name="T10" fmla="*/ 270984006 w 21600"/>
                  <a:gd name="T11" fmla="*/ 135492003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9" name="AutoShape 33"/>
              <p:cNvSpPr>
                <a:spLocks/>
              </p:cNvSpPr>
              <p:nvPr/>
            </p:nvSpPr>
            <p:spPr bwMode="auto">
              <a:xfrm>
                <a:off x="21704300" y="2298700"/>
                <a:ext cx="195263" cy="195263"/>
              </a:xfrm>
              <a:custGeom>
                <a:avLst/>
                <a:gdLst>
                  <a:gd name="T0" fmla="*/ 144250876 w 21600"/>
                  <a:gd name="T1" fmla="*/ 72125849 h 21600"/>
                  <a:gd name="T2" fmla="*/ 72125849 w 21600"/>
                  <a:gd name="T3" fmla="*/ 144250876 h 21600"/>
                  <a:gd name="T4" fmla="*/ 0 w 21600"/>
                  <a:gd name="T5" fmla="*/ 72125849 h 21600"/>
                  <a:gd name="T6" fmla="*/ 72125849 w 21600"/>
                  <a:gd name="T7" fmla="*/ 0 h 21600"/>
                  <a:gd name="T8" fmla="*/ 144250876 w 21600"/>
                  <a:gd name="T9" fmla="*/ 72125849 h 21600"/>
                  <a:gd name="T10" fmla="*/ 144250876 w 21600"/>
                  <a:gd name="T11" fmla="*/ 7212584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0" name="AutoShape 37"/>
              <p:cNvSpPr>
                <a:spLocks/>
              </p:cNvSpPr>
              <p:nvPr/>
            </p:nvSpPr>
            <p:spPr bwMode="auto">
              <a:xfrm>
                <a:off x="22593300" y="1409700"/>
                <a:ext cx="177800" cy="177800"/>
              </a:xfrm>
              <a:custGeom>
                <a:avLst/>
                <a:gdLst>
                  <a:gd name="T0" fmla="*/ 99166649 w 21600"/>
                  <a:gd name="T1" fmla="*/ 49583358 h 21600"/>
                  <a:gd name="T2" fmla="*/ 49583358 w 21600"/>
                  <a:gd name="T3" fmla="*/ 99166649 h 21600"/>
                  <a:gd name="T4" fmla="*/ 0 w 21600"/>
                  <a:gd name="T5" fmla="*/ 49583358 h 21600"/>
                  <a:gd name="T6" fmla="*/ 49583358 w 21600"/>
                  <a:gd name="T7" fmla="*/ 0 h 21600"/>
                  <a:gd name="T8" fmla="*/ 99166649 w 21600"/>
                  <a:gd name="T9" fmla="*/ 49583358 h 21600"/>
                  <a:gd name="T10" fmla="*/ 99166649 w 21600"/>
                  <a:gd name="T11" fmla="*/ 4958335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1" name="AutoShape 39"/>
              <p:cNvSpPr>
                <a:spLocks/>
              </p:cNvSpPr>
              <p:nvPr/>
            </p:nvSpPr>
            <p:spPr bwMode="auto">
              <a:xfrm>
                <a:off x="12090400" y="3187700"/>
                <a:ext cx="266700" cy="266700"/>
              </a:xfrm>
              <a:custGeom>
                <a:avLst/>
                <a:gdLst>
                  <a:gd name="T0" fmla="*/ 502031289 w 21600"/>
                  <a:gd name="T1" fmla="*/ 251015645 h 21600"/>
                  <a:gd name="T2" fmla="*/ 251015645 w 21600"/>
                  <a:gd name="T3" fmla="*/ 502031289 h 21600"/>
                  <a:gd name="T4" fmla="*/ 0 w 21600"/>
                  <a:gd name="T5" fmla="*/ 251015645 h 21600"/>
                  <a:gd name="T6" fmla="*/ 251015645 w 21600"/>
                  <a:gd name="T7" fmla="*/ 0 h 21600"/>
                  <a:gd name="T8" fmla="*/ 502031289 w 21600"/>
                  <a:gd name="T9" fmla="*/ 251015645 h 21600"/>
                  <a:gd name="T10" fmla="*/ 502031289 w 21600"/>
                  <a:gd name="T11" fmla="*/ 25101564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2" name="AutoShape 40"/>
              <p:cNvSpPr>
                <a:spLocks/>
              </p:cNvSpPr>
              <p:nvPr/>
            </p:nvSpPr>
            <p:spPr bwMode="auto">
              <a:xfrm>
                <a:off x="13398500" y="2705100"/>
                <a:ext cx="133350" cy="133350"/>
              </a:xfrm>
              <a:custGeom>
                <a:avLst/>
                <a:gdLst>
                  <a:gd name="T0" fmla="*/ 31376959 w 21600"/>
                  <a:gd name="T1" fmla="*/ 15688498 h 21600"/>
                  <a:gd name="T2" fmla="*/ 15688498 w 21600"/>
                  <a:gd name="T3" fmla="*/ 31376959 h 21600"/>
                  <a:gd name="T4" fmla="*/ 0 w 21600"/>
                  <a:gd name="T5" fmla="*/ 15688498 h 21600"/>
                  <a:gd name="T6" fmla="*/ 15688498 w 21600"/>
                  <a:gd name="T7" fmla="*/ 0 h 21600"/>
                  <a:gd name="T8" fmla="*/ 31376959 w 21600"/>
                  <a:gd name="T9" fmla="*/ 15688498 h 21600"/>
                  <a:gd name="T10" fmla="*/ 31376959 w 21600"/>
                  <a:gd name="T11" fmla="*/ 1568849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6" y="21600"/>
                      <a:pt x="10800" y="21600"/>
                    </a:cubicBezTo>
                    <a:cubicBezTo>
                      <a:pt x="4834" y="21600"/>
                      <a:pt x="0" y="16765"/>
                      <a:pt x="0" y="10800"/>
                    </a:cubicBezTo>
                    <a:cubicBezTo>
                      <a:pt x="0" y="4835"/>
                      <a:pt x="4834" y="0"/>
                      <a:pt x="10800" y="0"/>
                    </a:cubicBezTo>
                    <a:cubicBezTo>
                      <a:pt x="16766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3" name="AutoShape 50"/>
              <p:cNvSpPr>
                <a:spLocks/>
              </p:cNvSpPr>
              <p:nvPr/>
            </p:nvSpPr>
            <p:spPr bwMode="auto">
              <a:xfrm>
                <a:off x="11468100" y="317500"/>
                <a:ext cx="174625" cy="174625"/>
              </a:xfrm>
              <a:custGeom>
                <a:avLst/>
                <a:gdLst>
                  <a:gd name="T0" fmla="*/ 92270815 w 21600"/>
                  <a:gd name="T1" fmla="*/ 46135666 h 21600"/>
                  <a:gd name="T2" fmla="*/ 46135666 w 21600"/>
                  <a:gd name="T3" fmla="*/ 92270815 h 21600"/>
                  <a:gd name="T4" fmla="*/ 0 w 21600"/>
                  <a:gd name="T5" fmla="*/ 46135666 h 21600"/>
                  <a:gd name="T6" fmla="*/ 46135666 w 21600"/>
                  <a:gd name="T7" fmla="*/ 0 h 21600"/>
                  <a:gd name="T8" fmla="*/ 92270815 w 21600"/>
                  <a:gd name="T9" fmla="*/ 46135666 h 21600"/>
                  <a:gd name="T10" fmla="*/ 92270815 w 21600"/>
                  <a:gd name="T11" fmla="*/ 4613566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4" name="AutoShape 51"/>
              <p:cNvSpPr>
                <a:spLocks/>
              </p:cNvSpPr>
              <p:nvPr/>
            </p:nvSpPr>
            <p:spPr bwMode="auto">
              <a:xfrm>
                <a:off x="14160500" y="558800"/>
                <a:ext cx="157163" cy="157163"/>
              </a:xfrm>
              <a:custGeom>
                <a:avLst/>
                <a:gdLst>
                  <a:gd name="T0" fmla="*/ 60539653 w 21600"/>
                  <a:gd name="T1" fmla="*/ 30270038 h 21600"/>
                  <a:gd name="T2" fmla="*/ 30270038 w 21600"/>
                  <a:gd name="T3" fmla="*/ 60539653 h 21600"/>
                  <a:gd name="T4" fmla="*/ 0 w 21600"/>
                  <a:gd name="T5" fmla="*/ 30270038 h 21600"/>
                  <a:gd name="T6" fmla="*/ 30270038 w 21600"/>
                  <a:gd name="T7" fmla="*/ 0 h 21600"/>
                  <a:gd name="T8" fmla="*/ 60539653 w 21600"/>
                  <a:gd name="T9" fmla="*/ 30270038 h 21600"/>
                  <a:gd name="T10" fmla="*/ 60539653 w 21600"/>
                  <a:gd name="T11" fmla="*/ 302700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5" y="21600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ubicBezTo>
                      <a:pt x="16765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5" name="AutoShape 52"/>
              <p:cNvSpPr>
                <a:spLocks/>
              </p:cNvSpPr>
              <p:nvPr/>
            </p:nvSpPr>
            <p:spPr bwMode="auto">
              <a:xfrm>
                <a:off x="17183100" y="3251200"/>
                <a:ext cx="76200" cy="76200"/>
              </a:xfrm>
              <a:custGeom>
                <a:avLst/>
                <a:gdLst>
                  <a:gd name="T0" fmla="*/ 3345487 w 21600"/>
                  <a:gd name="T1" fmla="*/ 1672738 h 21600"/>
                  <a:gd name="T2" fmla="*/ 1672738 w 21600"/>
                  <a:gd name="T3" fmla="*/ 3345487 h 21600"/>
                  <a:gd name="T4" fmla="*/ 0 w 21600"/>
                  <a:gd name="T5" fmla="*/ 1672738 h 21600"/>
                  <a:gd name="T6" fmla="*/ 1672738 w 21600"/>
                  <a:gd name="T7" fmla="*/ 0 h 21600"/>
                  <a:gd name="T8" fmla="*/ 3345487 w 21600"/>
                  <a:gd name="T9" fmla="*/ 1672738 h 21600"/>
                  <a:gd name="T10" fmla="*/ 3345487 w 21600"/>
                  <a:gd name="T11" fmla="*/ 16727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6" y="21600"/>
                      <a:pt x="10800" y="21600"/>
                    </a:cubicBezTo>
                    <a:cubicBezTo>
                      <a:pt x="4834" y="21600"/>
                      <a:pt x="0" y="16764"/>
                      <a:pt x="0" y="10800"/>
                    </a:cubicBezTo>
                    <a:cubicBezTo>
                      <a:pt x="0" y="4836"/>
                      <a:pt x="4834" y="0"/>
                      <a:pt x="10800" y="0"/>
                    </a:cubicBezTo>
                    <a:cubicBezTo>
                      <a:pt x="16766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8285" name="AutoShape 102"/>
            <p:cNvSpPr>
              <a:spLocks/>
            </p:cNvSpPr>
            <p:nvPr/>
          </p:nvSpPr>
          <p:spPr bwMode="auto">
            <a:xfrm>
              <a:off x="18770600" y="5410200"/>
              <a:ext cx="63500" cy="19050"/>
            </a:xfrm>
            <a:custGeom>
              <a:avLst/>
              <a:gdLst>
                <a:gd name="T0" fmla="*/ 1358579 w 9804"/>
                <a:gd name="T1" fmla="*/ 4536 h 14765"/>
                <a:gd name="T2" fmla="*/ 0 w 9804"/>
                <a:gd name="T3" fmla="*/ 40915 h 14765"/>
                <a:gd name="T4" fmla="*/ 1358579 w 9804"/>
                <a:gd name="T5" fmla="*/ 4536 h 14765"/>
                <a:gd name="T6" fmla="*/ 1358579 w 9804"/>
                <a:gd name="T7" fmla="*/ 4536 h 14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4" h="14765">
                  <a:moveTo>
                    <a:pt x="772" y="1637"/>
                  </a:moveTo>
                  <a:cubicBezTo>
                    <a:pt x="772" y="1637"/>
                    <a:pt x="529" y="6302"/>
                    <a:pt x="0" y="14765"/>
                  </a:cubicBezTo>
                  <a:cubicBezTo>
                    <a:pt x="21600" y="-6835"/>
                    <a:pt x="772" y="1637"/>
                    <a:pt x="772" y="1637"/>
                  </a:cubicBezTo>
                  <a:close/>
                  <a:moveTo>
                    <a:pt x="772" y="1637"/>
                  </a:moveTo>
                </a:path>
              </a:pathLst>
            </a:custGeom>
            <a:solidFill>
              <a:srgbClr val="E43F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262" name="Rectangle 104"/>
          <p:cNvSpPr>
            <a:spLocks/>
          </p:cNvSpPr>
          <p:nvPr/>
        </p:nvSpPr>
        <p:spPr bwMode="auto">
          <a:xfrm>
            <a:off x="3283444" y="950317"/>
            <a:ext cx="1779012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《</a:t>
            </a:r>
            <a:r>
              <a:rPr lang="zh-CN" altLang="en-US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人月神话</a:t>
            </a:r>
            <a:r>
              <a:rPr lang="en-US" altLang="zh-CN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》--</a:t>
            </a:r>
            <a:r>
              <a:rPr lang="zh-CN" altLang="en-US" sz="100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“没有银子弹”</a:t>
            </a:r>
            <a:endParaRPr lang="en-US" sz="10000" b="1" dirty="0">
              <a:solidFill>
                <a:srgbClr val="FFFFFF"/>
              </a:solidFill>
              <a:latin typeface="+mn-ea"/>
              <a:ea typeface="+mn-ea"/>
              <a:cs typeface="ＭＳ Ｐゴシック" charset="0"/>
              <a:sym typeface="Diavlo Black Regular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51100" y="5321300"/>
            <a:ext cx="3932238" cy="3932238"/>
            <a:chOff x="2451100" y="5321300"/>
            <a:chExt cx="3932238" cy="3932238"/>
          </a:xfrm>
        </p:grpSpPr>
        <p:sp>
          <p:nvSpPr>
            <p:cNvPr id="8277" name="AutoShape 23"/>
            <p:cNvSpPr>
              <a:spLocks/>
            </p:cNvSpPr>
            <p:nvPr/>
          </p:nvSpPr>
          <p:spPr bwMode="auto">
            <a:xfrm>
              <a:off x="2451100" y="5321300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2D68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8" name="AutoShape 58"/>
            <p:cNvSpPr>
              <a:spLocks/>
            </p:cNvSpPr>
            <p:nvPr/>
          </p:nvSpPr>
          <p:spPr bwMode="auto">
            <a:xfrm>
              <a:off x="3251200" y="5359400"/>
              <a:ext cx="3108325" cy="249555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338B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07000" y="4343400"/>
            <a:ext cx="1863725" cy="1873250"/>
            <a:chOff x="19659600" y="3937000"/>
            <a:chExt cx="1863725" cy="1873250"/>
          </a:xfrm>
        </p:grpSpPr>
        <p:sp>
          <p:nvSpPr>
            <p:cNvPr id="8274" name="AutoShape 25"/>
            <p:cNvSpPr>
              <a:spLocks/>
            </p:cNvSpPr>
            <p:nvPr/>
          </p:nvSpPr>
          <p:spPr bwMode="auto">
            <a:xfrm>
              <a:off x="19659600" y="3937000"/>
              <a:ext cx="1863725" cy="187325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A8BC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5" name="AutoShape 59"/>
            <p:cNvSpPr>
              <a:spLocks/>
            </p:cNvSpPr>
            <p:nvPr/>
          </p:nvSpPr>
          <p:spPr bwMode="auto">
            <a:xfrm>
              <a:off x="19672300" y="4114800"/>
              <a:ext cx="1374775" cy="169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205609929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0 h 21600"/>
                <a:gd name="T14" fmla="*/ 2147483647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6965" y="0"/>
                  </a:moveTo>
                  <a:cubicBezTo>
                    <a:pt x="6620" y="0"/>
                    <a:pt x="6278" y="13"/>
                    <a:pt x="5938" y="32"/>
                  </a:cubicBezTo>
                  <a:cubicBezTo>
                    <a:pt x="2336" y="2210"/>
                    <a:pt x="0" y="5705"/>
                    <a:pt x="0" y="9646"/>
                  </a:cubicBezTo>
                  <a:cubicBezTo>
                    <a:pt x="0" y="16248"/>
                    <a:pt x="6552" y="21600"/>
                    <a:pt x="14635" y="21600"/>
                  </a:cubicBezTo>
                  <a:cubicBezTo>
                    <a:pt x="14980" y="21600"/>
                    <a:pt x="15322" y="21587"/>
                    <a:pt x="15662" y="21568"/>
                  </a:cubicBezTo>
                  <a:cubicBezTo>
                    <a:pt x="19264" y="19390"/>
                    <a:pt x="21600" y="15895"/>
                    <a:pt x="21600" y="11954"/>
                  </a:cubicBezTo>
                  <a:cubicBezTo>
                    <a:pt x="21600" y="5352"/>
                    <a:pt x="15048" y="0"/>
                    <a:pt x="6965" y="0"/>
                  </a:cubicBezTo>
                  <a:close/>
                  <a:moveTo>
                    <a:pt x="6965" y="0"/>
                  </a:moveTo>
                </a:path>
              </a:pathLst>
            </a:custGeom>
            <a:solidFill>
              <a:srgbClr val="BFD3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70" name="Group 1"/>
          <p:cNvGrpSpPr>
            <a:grpSpLocks/>
          </p:cNvGrpSpPr>
          <p:nvPr/>
        </p:nvGrpSpPr>
        <p:grpSpPr bwMode="auto">
          <a:xfrm>
            <a:off x="7162800" y="4343400"/>
            <a:ext cx="2057400" cy="2057400"/>
            <a:chOff x="4771655" y="5504679"/>
            <a:chExt cx="3932238" cy="3932238"/>
          </a:xfrm>
        </p:grpSpPr>
        <p:sp>
          <p:nvSpPr>
            <p:cNvPr id="8272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76AC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3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8DCB5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813800" y="3619500"/>
            <a:ext cx="9952038" cy="9729788"/>
            <a:chOff x="8813800" y="3619500"/>
            <a:chExt cx="9952038" cy="9729788"/>
          </a:xfrm>
        </p:grpSpPr>
        <p:grpSp>
          <p:nvGrpSpPr>
            <p:cNvPr id="8210" name="Group 14"/>
            <p:cNvGrpSpPr>
              <a:grpSpLocks/>
            </p:cNvGrpSpPr>
            <p:nvPr/>
          </p:nvGrpSpPr>
          <p:grpSpPr bwMode="auto">
            <a:xfrm>
              <a:off x="10883900" y="3619500"/>
              <a:ext cx="7881938" cy="4933950"/>
              <a:chOff x="10883900" y="3619500"/>
              <a:chExt cx="7881938" cy="4933950"/>
            </a:xfrm>
          </p:grpSpPr>
          <p:grpSp>
            <p:nvGrpSpPr>
              <p:cNvPr id="8226" name="Group 13"/>
              <p:cNvGrpSpPr>
                <a:grpSpLocks/>
              </p:cNvGrpSpPr>
              <p:nvPr/>
            </p:nvGrpSpPr>
            <p:grpSpPr bwMode="auto">
              <a:xfrm>
                <a:off x="10883900" y="3619500"/>
                <a:ext cx="7881938" cy="4933950"/>
                <a:chOff x="10883900" y="3619500"/>
                <a:chExt cx="7881938" cy="4933950"/>
              </a:xfrm>
            </p:grpSpPr>
            <p:sp>
              <p:nvSpPr>
                <p:cNvPr id="8228" name="AutoShape 60"/>
                <p:cNvSpPr>
                  <a:spLocks/>
                </p:cNvSpPr>
                <p:nvPr/>
              </p:nvSpPr>
              <p:spPr bwMode="auto">
                <a:xfrm>
                  <a:off x="11493500" y="4775200"/>
                  <a:ext cx="2235200" cy="276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7075"/>
                      </a:moveTo>
                      <a:cubicBezTo>
                        <a:pt x="21600" y="19576"/>
                        <a:pt x="19028" y="21600"/>
                        <a:pt x="15931" y="21600"/>
                      </a:cubicBezTo>
                      <a:lnTo>
                        <a:pt x="5649" y="21600"/>
                      </a:lnTo>
                      <a:cubicBezTo>
                        <a:pt x="2552" y="21600"/>
                        <a:pt x="0" y="19576"/>
                        <a:pt x="0" y="17075"/>
                      </a:cubicBezTo>
                      <a:lnTo>
                        <a:pt x="0" y="4623"/>
                      </a:lnTo>
                      <a:cubicBezTo>
                        <a:pt x="0" y="2123"/>
                        <a:pt x="2552" y="0"/>
                        <a:pt x="5649" y="0"/>
                      </a:cubicBezTo>
                      <a:lnTo>
                        <a:pt x="15931" y="0"/>
                      </a:lnTo>
                      <a:cubicBezTo>
                        <a:pt x="19028" y="0"/>
                        <a:pt x="21600" y="2123"/>
                        <a:pt x="21600" y="4623"/>
                      </a:cubicBezTo>
                      <a:cubicBezTo>
                        <a:pt x="21600" y="4623"/>
                        <a:pt x="21600" y="17075"/>
                        <a:pt x="21600" y="17075"/>
                      </a:cubicBezTo>
                      <a:close/>
                      <a:moveTo>
                        <a:pt x="21600" y="17075"/>
                      </a:moveTo>
                    </a:path>
                  </a:pathLst>
                </a:custGeom>
                <a:solidFill>
                  <a:srgbClr val="BCC6C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9" name="AutoShape 61"/>
                <p:cNvSpPr>
                  <a:spLocks/>
                </p:cNvSpPr>
                <p:nvPr/>
              </p:nvSpPr>
              <p:spPr bwMode="auto">
                <a:xfrm>
                  <a:off x="11747500" y="4902200"/>
                  <a:ext cx="1739900" cy="3651250"/>
                </a:xfrm>
                <a:custGeom>
                  <a:avLst/>
                  <a:gdLst>
                    <a:gd name="T0" fmla="*/ 2147483647 w 21600"/>
                    <a:gd name="T1" fmla="*/ 0 h 21600"/>
                    <a:gd name="T2" fmla="*/ 0 w 21600"/>
                    <a:gd name="T3" fmla="*/ 2147483647 h 21600"/>
                    <a:gd name="T4" fmla="*/ 0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2147483647 h 21600"/>
                    <a:gd name="T12" fmla="*/ 0 w 21600"/>
                    <a:gd name="T13" fmla="*/ 2147483647 h 21600"/>
                    <a:gd name="T14" fmla="*/ 0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0 h 21600"/>
                    <a:gd name="T44" fmla="*/ 2147483647 w 21600"/>
                    <a:gd name="T45" fmla="*/ 0 h 216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749" y="0"/>
                        <a:pt x="0" y="2526"/>
                        <a:pt x="0" y="5642"/>
                      </a:cubicBezTo>
                      <a:lnTo>
                        <a:pt x="0" y="6723"/>
                      </a:lnTo>
                      <a:lnTo>
                        <a:pt x="0" y="7089"/>
                      </a:lnTo>
                      <a:lnTo>
                        <a:pt x="0" y="10729"/>
                      </a:lnTo>
                      <a:cubicBezTo>
                        <a:pt x="0" y="10999"/>
                        <a:pt x="72" y="11261"/>
                        <a:pt x="197" y="11514"/>
                      </a:cubicBezTo>
                      <a:cubicBezTo>
                        <a:pt x="71" y="11719"/>
                        <a:pt x="0" y="11935"/>
                        <a:pt x="0" y="12159"/>
                      </a:cubicBezTo>
                      <a:lnTo>
                        <a:pt x="0" y="19311"/>
                      </a:lnTo>
                      <a:cubicBezTo>
                        <a:pt x="0" y="20575"/>
                        <a:pt x="2077" y="21600"/>
                        <a:pt x="4730" y="21600"/>
                      </a:cubicBezTo>
                      <a:cubicBezTo>
                        <a:pt x="7383" y="21600"/>
                        <a:pt x="9460" y="20575"/>
                        <a:pt x="9460" y="19311"/>
                      </a:cubicBezTo>
                      <a:lnTo>
                        <a:pt x="9460" y="14238"/>
                      </a:lnTo>
                      <a:lnTo>
                        <a:pt x="11982" y="14238"/>
                      </a:lnTo>
                      <a:lnTo>
                        <a:pt x="11982" y="19311"/>
                      </a:lnTo>
                      <a:cubicBezTo>
                        <a:pt x="11982" y="20575"/>
                        <a:pt x="14139" y="21600"/>
                        <a:pt x="16791" y="21600"/>
                      </a:cubicBezTo>
                      <a:cubicBezTo>
                        <a:pt x="19444" y="21600"/>
                        <a:pt x="21600" y="20575"/>
                        <a:pt x="21600" y="19311"/>
                      </a:cubicBezTo>
                      <a:lnTo>
                        <a:pt x="21600" y="12159"/>
                      </a:lnTo>
                      <a:cubicBezTo>
                        <a:pt x="21600" y="11935"/>
                        <a:pt x="21530" y="11719"/>
                        <a:pt x="21403" y="11514"/>
                      </a:cubicBezTo>
                      <a:cubicBezTo>
                        <a:pt x="21527" y="11261"/>
                        <a:pt x="21600" y="10999"/>
                        <a:pt x="21600" y="10729"/>
                      </a:cubicBezTo>
                      <a:lnTo>
                        <a:pt x="21600" y="7089"/>
                      </a:lnTo>
                      <a:lnTo>
                        <a:pt x="21600" y="6723"/>
                      </a:lnTo>
                      <a:lnTo>
                        <a:pt x="21600" y="5642"/>
                      </a:lnTo>
                      <a:cubicBezTo>
                        <a:pt x="21600" y="2526"/>
                        <a:pt x="16852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0" name="AutoShape 62"/>
                <p:cNvSpPr>
                  <a:spLocks/>
                </p:cNvSpPr>
                <p:nvPr/>
              </p:nvSpPr>
              <p:spPr bwMode="auto">
                <a:xfrm>
                  <a:off x="12992100" y="4025900"/>
                  <a:ext cx="1220788" cy="1690688"/>
                </a:xfrm>
                <a:custGeom>
                  <a:avLst/>
                  <a:gdLst>
                    <a:gd name="T0" fmla="*/ 2147483647 w 19437"/>
                    <a:gd name="T1" fmla="*/ 2147483647 h 21352"/>
                    <a:gd name="T2" fmla="*/ 2147483647 w 19437"/>
                    <a:gd name="T3" fmla="*/ 2147483647 h 21352"/>
                    <a:gd name="T4" fmla="*/ 2147483647 w 19437"/>
                    <a:gd name="T5" fmla="*/ 2147483647 h 21352"/>
                    <a:gd name="T6" fmla="*/ 2147483647 w 19437"/>
                    <a:gd name="T7" fmla="*/ 2147483647 h 21352"/>
                    <a:gd name="T8" fmla="*/ 2147483647 w 19437"/>
                    <a:gd name="T9" fmla="*/ 2147483647 h 21352"/>
                    <a:gd name="T10" fmla="*/ 2147483647 w 19437"/>
                    <a:gd name="T11" fmla="*/ 2147483647 h 21352"/>
                    <a:gd name="T12" fmla="*/ 2147483647 w 19437"/>
                    <a:gd name="T13" fmla="*/ 2147483647 h 21352"/>
                    <a:gd name="T14" fmla="*/ 2147483647 w 19437"/>
                    <a:gd name="T15" fmla="*/ 2147483647 h 21352"/>
                    <a:gd name="T16" fmla="*/ 2147483647 w 19437"/>
                    <a:gd name="T17" fmla="*/ 2147483647 h 21352"/>
                    <a:gd name="T18" fmla="*/ 2147483647 w 19437"/>
                    <a:gd name="T19" fmla="*/ 2147483647 h 21352"/>
                    <a:gd name="T20" fmla="*/ 2147483647 w 19437"/>
                    <a:gd name="T21" fmla="*/ 2147483647 h 21352"/>
                    <a:gd name="T22" fmla="*/ 2147483647 w 19437"/>
                    <a:gd name="T23" fmla="*/ 2147483647 h 2135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9437" h="21352">
                      <a:moveTo>
                        <a:pt x="3078" y="2576"/>
                      </a:moveTo>
                      <a:cubicBezTo>
                        <a:pt x="3078" y="2576"/>
                        <a:pt x="5292" y="1660"/>
                        <a:pt x="9430" y="1813"/>
                      </a:cubicBezTo>
                      <a:cubicBezTo>
                        <a:pt x="13568" y="1965"/>
                        <a:pt x="15974" y="4942"/>
                        <a:pt x="16263" y="6469"/>
                      </a:cubicBezTo>
                      <a:cubicBezTo>
                        <a:pt x="16552" y="7995"/>
                        <a:pt x="16455" y="14330"/>
                        <a:pt x="8564" y="16696"/>
                      </a:cubicBezTo>
                      <a:cubicBezTo>
                        <a:pt x="672" y="19062"/>
                        <a:pt x="2308" y="20512"/>
                        <a:pt x="2308" y="20512"/>
                      </a:cubicBezTo>
                      <a:lnTo>
                        <a:pt x="3848" y="21352"/>
                      </a:lnTo>
                      <a:cubicBezTo>
                        <a:pt x="3848" y="21352"/>
                        <a:pt x="12379" y="18528"/>
                        <a:pt x="16342" y="14712"/>
                      </a:cubicBezTo>
                      <a:cubicBezTo>
                        <a:pt x="20305" y="10895"/>
                        <a:pt x="19920" y="6011"/>
                        <a:pt x="18188" y="3645"/>
                      </a:cubicBezTo>
                      <a:cubicBezTo>
                        <a:pt x="16455" y="1279"/>
                        <a:pt x="14242" y="363"/>
                        <a:pt x="10777" y="57"/>
                      </a:cubicBezTo>
                      <a:cubicBezTo>
                        <a:pt x="7313" y="-248"/>
                        <a:pt x="2062" y="702"/>
                        <a:pt x="384" y="2194"/>
                      </a:cubicBezTo>
                      <a:cubicBezTo>
                        <a:pt x="-1295" y="3687"/>
                        <a:pt x="3078" y="2576"/>
                        <a:pt x="3078" y="2576"/>
                      </a:cubicBezTo>
                      <a:close/>
                      <a:moveTo>
                        <a:pt x="3078" y="2576"/>
                      </a:moveTo>
                    </a:path>
                  </a:pathLst>
                </a:custGeom>
                <a:solidFill>
                  <a:srgbClr val="859A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1" name="AutoShape 63"/>
                <p:cNvSpPr>
                  <a:spLocks/>
                </p:cNvSpPr>
                <p:nvPr/>
              </p:nvSpPr>
              <p:spPr bwMode="auto">
                <a:xfrm>
                  <a:off x="10883900" y="4965700"/>
                  <a:ext cx="1320800" cy="1906588"/>
                </a:xfrm>
                <a:custGeom>
                  <a:avLst/>
                  <a:gdLst>
                    <a:gd name="T0" fmla="*/ 2147483647 w 19330"/>
                    <a:gd name="T1" fmla="*/ 0 h 20287"/>
                    <a:gd name="T2" fmla="*/ 2147483647 w 19330"/>
                    <a:gd name="T3" fmla="*/ 2147483647 h 20287"/>
                    <a:gd name="T4" fmla="*/ 893572242 w 19330"/>
                    <a:gd name="T5" fmla="*/ 2147483647 h 20287"/>
                    <a:gd name="T6" fmla="*/ 2147483647 w 19330"/>
                    <a:gd name="T7" fmla="*/ 2147483647 h 20287"/>
                    <a:gd name="T8" fmla="*/ 2147483647 w 19330"/>
                    <a:gd name="T9" fmla="*/ 2147483647 h 20287"/>
                    <a:gd name="T10" fmla="*/ 2147483647 w 19330"/>
                    <a:gd name="T11" fmla="*/ 2147483647 h 20287"/>
                    <a:gd name="T12" fmla="*/ 2147483647 w 19330"/>
                    <a:gd name="T13" fmla="*/ 2147483647 h 20287"/>
                    <a:gd name="T14" fmla="*/ 2147483647 w 19330"/>
                    <a:gd name="T15" fmla="*/ 2147483647 h 20287"/>
                    <a:gd name="T16" fmla="*/ 2147483647 w 19330"/>
                    <a:gd name="T17" fmla="*/ 0 h 20287"/>
                    <a:gd name="T18" fmla="*/ 2147483647 w 19330"/>
                    <a:gd name="T19" fmla="*/ 0 h 202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330" h="20287">
                      <a:moveTo>
                        <a:pt x="18752" y="0"/>
                      </a:moveTo>
                      <a:cubicBezTo>
                        <a:pt x="18752" y="0"/>
                        <a:pt x="11312" y="0"/>
                        <a:pt x="5962" y="5157"/>
                      </a:cubicBezTo>
                      <a:cubicBezTo>
                        <a:pt x="2635" y="8365"/>
                        <a:pt x="504" y="11502"/>
                        <a:pt x="41" y="16551"/>
                      </a:cubicBezTo>
                      <a:cubicBezTo>
                        <a:pt x="-422" y="21600"/>
                        <a:pt x="3127" y="20366"/>
                        <a:pt x="4670" y="19468"/>
                      </a:cubicBezTo>
                      <a:cubicBezTo>
                        <a:pt x="6212" y="18570"/>
                        <a:pt x="6212" y="15990"/>
                        <a:pt x="6212" y="15990"/>
                      </a:cubicBezTo>
                      <a:cubicBezTo>
                        <a:pt x="6212" y="15990"/>
                        <a:pt x="6212" y="18122"/>
                        <a:pt x="7138" y="17897"/>
                      </a:cubicBezTo>
                      <a:cubicBezTo>
                        <a:pt x="8064" y="17673"/>
                        <a:pt x="7601" y="15204"/>
                        <a:pt x="8681" y="13297"/>
                      </a:cubicBezTo>
                      <a:cubicBezTo>
                        <a:pt x="9761" y="11390"/>
                        <a:pt x="10995" y="8024"/>
                        <a:pt x="16087" y="7462"/>
                      </a:cubicBezTo>
                      <a:cubicBezTo>
                        <a:pt x="21178" y="6902"/>
                        <a:pt x="18752" y="0"/>
                        <a:pt x="18752" y="0"/>
                      </a:cubicBezTo>
                      <a:close/>
                      <a:moveTo>
                        <a:pt x="18752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2" name="AutoShape 64"/>
                <p:cNvSpPr>
                  <a:spLocks/>
                </p:cNvSpPr>
                <p:nvPr/>
              </p:nvSpPr>
              <p:spPr bwMode="auto">
                <a:xfrm>
                  <a:off x="13144500" y="5118100"/>
                  <a:ext cx="1801813" cy="750888"/>
                </a:xfrm>
                <a:custGeom>
                  <a:avLst/>
                  <a:gdLst>
                    <a:gd name="T0" fmla="*/ 2147483647 w 21114"/>
                    <a:gd name="T1" fmla="*/ 2147483647 h 20825"/>
                    <a:gd name="T2" fmla="*/ 2147483647 w 21114"/>
                    <a:gd name="T3" fmla="*/ 2147483647 h 20825"/>
                    <a:gd name="T4" fmla="*/ 2147483647 w 21114"/>
                    <a:gd name="T5" fmla="*/ 2147483647 h 20825"/>
                    <a:gd name="T6" fmla="*/ 2147483647 w 21114"/>
                    <a:gd name="T7" fmla="*/ 2147483647 h 20825"/>
                    <a:gd name="T8" fmla="*/ 2147483647 w 21114"/>
                    <a:gd name="T9" fmla="*/ 2147483647 h 20825"/>
                    <a:gd name="T10" fmla="*/ 2147483647 w 21114"/>
                    <a:gd name="T11" fmla="*/ 2147483647 h 20825"/>
                    <a:gd name="T12" fmla="*/ 2147483647 w 21114"/>
                    <a:gd name="T13" fmla="*/ 0 h 20825"/>
                    <a:gd name="T14" fmla="*/ 0 w 21114"/>
                    <a:gd name="T15" fmla="*/ 2147483647 h 20825"/>
                    <a:gd name="T16" fmla="*/ 2147483647 w 21114"/>
                    <a:gd name="T17" fmla="*/ 2147483647 h 20825"/>
                    <a:gd name="T18" fmla="*/ 2147483647 w 21114"/>
                    <a:gd name="T19" fmla="*/ 2147483647 h 20825"/>
                    <a:gd name="T20" fmla="*/ 2147483647 w 21114"/>
                    <a:gd name="T21" fmla="*/ 2147483647 h 20825"/>
                    <a:gd name="T22" fmla="*/ 2147483647 w 21114"/>
                    <a:gd name="T23" fmla="*/ 2147483647 h 208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114" h="20825">
                      <a:moveTo>
                        <a:pt x="19962" y="4621"/>
                      </a:moveTo>
                      <a:cubicBezTo>
                        <a:pt x="19146" y="4867"/>
                        <a:pt x="17966" y="5605"/>
                        <a:pt x="15940" y="5916"/>
                      </a:cubicBezTo>
                      <a:cubicBezTo>
                        <a:pt x="16194" y="5502"/>
                        <a:pt x="16453" y="4963"/>
                        <a:pt x="16635" y="4286"/>
                      </a:cubicBezTo>
                      <a:cubicBezTo>
                        <a:pt x="17130" y="2444"/>
                        <a:pt x="16422" y="1606"/>
                        <a:pt x="15856" y="2109"/>
                      </a:cubicBezTo>
                      <a:cubicBezTo>
                        <a:pt x="15461" y="2460"/>
                        <a:pt x="13757" y="4684"/>
                        <a:pt x="12763" y="5998"/>
                      </a:cubicBezTo>
                      <a:cubicBezTo>
                        <a:pt x="12065" y="5938"/>
                        <a:pt x="11309" y="5836"/>
                        <a:pt x="10476" y="5665"/>
                      </a:cubicBezTo>
                      <a:cubicBezTo>
                        <a:pt x="4740" y="4485"/>
                        <a:pt x="1440" y="0"/>
                        <a:pt x="1440" y="0"/>
                      </a:cubicBezTo>
                      <a:lnTo>
                        <a:pt x="0" y="16878"/>
                      </a:lnTo>
                      <a:cubicBezTo>
                        <a:pt x="0" y="16878"/>
                        <a:pt x="10850" y="21600"/>
                        <a:pt x="14467" y="20715"/>
                      </a:cubicBezTo>
                      <a:cubicBezTo>
                        <a:pt x="18084" y="19830"/>
                        <a:pt x="18607" y="18713"/>
                        <a:pt x="20104" y="15173"/>
                      </a:cubicBezTo>
                      <a:cubicBezTo>
                        <a:pt x="21600" y="11631"/>
                        <a:pt x="21334" y="4207"/>
                        <a:pt x="19962" y="4621"/>
                      </a:cubicBezTo>
                      <a:close/>
                      <a:moveTo>
                        <a:pt x="19962" y="4621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3" name="AutoShape 65"/>
                <p:cNvSpPr>
                  <a:spLocks/>
                </p:cNvSpPr>
                <p:nvPr/>
              </p:nvSpPr>
              <p:spPr bwMode="auto">
                <a:xfrm>
                  <a:off x="11836400" y="3619500"/>
                  <a:ext cx="1536700" cy="2260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5551"/>
                      </a:moveTo>
                      <a:cubicBezTo>
                        <a:pt x="21600" y="18898"/>
                        <a:pt x="17536" y="21600"/>
                        <a:pt x="12612" y="21600"/>
                      </a:cubicBezTo>
                      <a:lnTo>
                        <a:pt x="8902" y="21600"/>
                      </a:lnTo>
                      <a:cubicBezTo>
                        <a:pt x="3977" y="21600"/>
                        <a:pt x="0" y="18898"/>
                        <a:pt x="0" y="15551"/>
                      </a:cubicBezTo>
                      <a:lnTo>
                        <a:pt x="0" y="6061"/>
                      </a:lnTo>
                      <a:cubicBezTo>
                        <a:pt x="0" y="2714"/>
                        <a:pt x="3977" y="0"/>
                        <a:pt x="8902" y="0"/>
                      </a:cubicBezTo>
                      <a:lnTo>
                        <a:pt x="12612" y="0"/>
                      </a:lnTo>
                      <a:cubicBezTo>
                        <a:pt x="17536" y="0"/>
                        <a:pt x="21600" y="2714"/>
                        <a:pt x="21600" y="6061"/>
                      </a:cubicBezTo>
                      <a:cubicBezTo>
                        <a:pt x="21600" y="6061"/>
                        <a:pt x="21600" y="15551"/>
                        <a:pt x="21600" y="15551"/>
                      </a:cubicBezTo>
                      <a:close/>
                      <a:moveTo>
                        <a:pt x="21600" y="15551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4" name="AutoShape 66"/>
                <p:cNvSpPr>
                  <a:spLocks/>
                </p:cNvSpPr>
                <p:nvPr/>
              </p:nvSpPr>
              <p:spPr bwMode="auto">
                <a:xfrm>
                  <a:off x="11988800" y="4114800"/>
                  <a:ext cx="1244600" cy="10668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0951"/>
                      </a:moveTo>
                      <a:cubicBezTo>
                        <a:pt x="21600" y="16832"/>
                        <a:pt x="17513" y="21600"/>
                        <a:pt x="12472" y="21600"/>
                      </a:cubicBezTo>
                      <a:lnTo>
                        <a:pt x="9128" y="21600"/>
                      </a:lnTo>
                      <a:cubicBezTo>
                        <a:pt x="4087" y="21600"/>
                        <a:pt x="0" y="16832"/>
                        <a:pt x="0" y="10951"/>
                      </a:cubicBezTo>
                      <a:lnTo>
                        <a:pt x="0" y="10649"/>
                      </a:lnTo>
                      <a:cubicBezTo>
                        <a:pt x="0" y="4768"/>
                        <a:pt x="4087" y="0"/>
                        <a:pt x="9128" y="0"/>
                      </a:cubicBezTo>
                      <a:lnTo>
                        <a:pt x="12472" y="0"/>
                      </a:lnTo>
                      <a:cubicBezTo>
                        <a:pt x="17513" y="0"/>
                        <a:pt x="21600" y="4768"/>
                        <a:pt x="21600" y="10649"/>
                      </a:cubicBezTo>
                      <a:cubicBezTo>
                        <a:pt x="21600" y="10649"/>
                        <a:pt x="21600" y="10951"/>
                        <a:pt x="21600" y="10951"/>
                      </a:cubicBezTo>
                      <a:close/>
                      <a:moveTo>
                        <a:pt x="21600" y="10951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5" name="AutoShape 67"/>
                <p:cNvSpPr>
                  <a:spLocks/>
                </p:cNvSpPr>
                <p:nvPr/>
              </p:nvSpPr>
              <p:spPr bwMode="auto">
                <a:xfrm>
                  <a:off x="13385800" y="4076700"/>
                  <a:ext cx="65088" cy="104775"/>
                </a:xfrm>
                <a:custGeom>
                  <a:avLst/>
                  <a:gdLst>
                    <a:gd name="T0" fmla="*/ 0 w 21600"/>
                    <a:gd name="T1" fmla="*/ 11958310 h 21600"/>
                    <a:gd name="T2" fmla="*/ 1780913 w 21600"/>
                    <a:gd name="T3" fmla="*/ 11212550 h 21600"/>
                    <a:gd name="T4" fmla="*/ 1659458 w 21600"/>
                    <a:gd name="T5" fmla="*/ 0 h 21600"/>
                    <a:gd name="T6" fmla="*/ 0 w 21600"/>
                    <a:gd name="T7" fmla="*/ 11958310 h 21600"/>
                    <a:gd name="T8" fmla="*/ 0 w 21600"/>
                    <a:gd name="T9" fmla="*/ 1195831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cubicBezTo>
                        <a:pt x="6702" y="21045"/>
                        <a:pt x="13892" y="20581"/>
                        <a:pt x="21600" y="20253"/>
                      </a:cubicBezTo>
                      <a:cubicBezTo>
                        <a:pt x="21128" y="11699"/>
                        <a:pt x="20127" y="0"/>
                        <a:pt x="20127" y="0"/>
                      </a:cubicBezTo>
                      <a:cubicBezTo>
                        <a:pt x="20127" y="0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6" name="AutoShape 68"/>
                <p:cNvSpPr>
                  <a:spLocks/>
                </p:cNvSpPr>
                <p:nvPr/>
              </p:nvSpPr>
              <p:spPr bwMode="auto">
                <a:xfrm>
                  <a:off x="14020800" y="4597400"/>
                  <a:ext cx="61913" cy="30163"/>
                </a:xfrm>
                <a:custGeom>
                  <a:avLst/>
                  <a:gdLst>
                    <a:gd name="T0" fmla="*/ 1458031 w 21600"/>
                    <a:gd name="T1" fmla="*/ 56976 h 21600"/>
                    <a:gd name="T2" fmla="*/ 0 w 21600"/>
                    <a:gd name="T3" fmla="*/ 0 h 21600"/>
                    <a:gd name="T4" fmla="*/ 10459 w 21600"/>
                    <a:gd name="T5" fmla="*/ 82137 h 21600"/>
                    <a:gd name="T6" fmla="*/ 1458031 w 21600"/>
                    <a:gd name="T7" fmla="*/ 56976 h 21600"/>
                    <a:gd name="T8" fmla="*/ 1458031 w 21600"/>
                    <a:gd name="T9" fmla="*/ 56976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14983"/>
                      </a:moveTo>
                      <a:cubicBezTo>
                        <a:pt x="21600" y="14983"/>
                        <a:pt x="11700" y="8286"/>
                        <a:pt x="0" y="0"/>
                      </a:cubicBezTo>
                      <a:cubicBezTo>
                        <a:pt x="108" y="6728"/>
                        <a:pt x="190" y="13882"/>
                        <a:pt x="155" y="21600"/>
                      </a:cubicBezTo>
                      <a:cubicBezTo>
                        <a:pt x="155" y="21600"/>
                        <a:pt x="21600" y="14983"/>
                        <a:pt x="21600" y="14983"/>
                      </a:cubicBezTo>
                      <a:close/>
                      <a:moveTo>
                        <a:pt x="21600" y="14983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7" name="AutoShape 69"/>
                <p:cNvSpPr>
                  <a:spLocks/>
                </p:cNvSpPr>
                <p:nvPr/>
              </p:nvSpPr>
              <p:spPr bwMode="auto">
                <a:xfrm>
                  <a:off x="13817600" y="4229100"/>
                  <a:ext cx="95250" cy="44450"/>
                </a:xfrm>
                <a:custGeom>
                  <a:avLst/>
                  <a:gdLst>
                    <a:gd name="T0" fmla="*/ 0 w 21600"/>
                    <a:gd name="T1" fmla="*/ 209501 h 21600"/>
                    <a:gd name="T2" fmla="*/ 2409490 w 21600"/>
                    <a:gd name="T3" fmla="*/ 387369 h 21600"/>
                    <a:gd name="T4" fmla="*/ 8167679 w 21600"/>
                    <a:gd name="T5" fmla="*/ 0 h 21600"/>
                    <a:gd name="T6" fmla="*/ 0 w 21600"/>
                    <a:gd name="T7" fmla="*/ 209501 h 21600"/>
                    <a:gd name="T8" fmla="*/ 0 w 21600"/>
                    <a:gd name="T9" fmla="*/ 209501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11682"/>
                      </a:moveTo>
                      <a:cubicBezTo>
                        <a:pt x="2192" y="14861"/>
                        <a:pt x="4328" y="18149"/>
                        <a:pt x="6372" y="21600"/>
                      </a:cubicBezTo>
                      <a:cubicBezTo>
                        <a:pt x="13785" y="10729"/>
                        <a:pt x="21600" y="0"/>
                        <a:pt x="21600" y="0"/>
                      </a:cubicBezTo>
                      <a:cubicBezTo>
                        <a:pt x="21600" y="0"/>
                        <a:pt x="0" y="11682"/>
                        <a:pt x="0" y="11682"/>
                      </a:cubicBezTo>
                      <a:close/>
                      <a:moveTo>
                        <a:pt x="0" y="11682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8" name="AutoShape 70"/>
                <p:cNvSpPr>
                  <a:spLocks/>
                </p:cNvSpPr>
                <p:nvPr/>
              </p:nvSpPr>
              <p:spPr bwMode="auto">
                <a:xfrm>
                  <a:off x="13754100" y="4165600"/>
                  <a:ext cx="112713" cy="63500"/>
                </a:xfrm>
                <a:custGeom>
                  <a:avLst/>
                  <a:gdLst>
                    <a:gd name="T0" fmla="*/ 3897803 w 21600"/>
                    <a:gd name="T1" fmla="*/ 1613367 h 21600"/>
                    <a:gd name="T2" fmla="*/ 16015281 w 21600"/>
                    <a:gd name="T3" fmla="*/ 0 h 21600"/>
                    <a:gd name="T4" fmla="*/ 0 w 21600"/>
                    <a:gd name="T5" fmla="*/ 1250503 h 21600"/>
                    <a:gd name="T6" fmla="*/ 3897803 w 21600"/>
                    <a:gd name="T7" fmla="*/ 1613367 h 21600"/>
                    <a:gd name="T8" fmla="*/ 3897803 w 21600"/>
                    <a:gd name="T9" fmla="*/ 161336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5257" y="21600"/>
                      </a:moveTo>
                      <a:lnTo>
                        <a:pt x="21600" y="0"/>
                      </a:lnTo>
                      <a:lnTo>
                        <a:pt x="0" y="16742"/>
                      </a:lnTo>
                      <a:cubicBezTo>
                        <a:pt x="1801" y="18252"/>
                        <a:pt x="3544" y="19901"/>
                        <a:pt x="5257" y="21600"/>
                      </a:cubicBezTo>
                      <a:close/>
                      <a:moveTo>
                        <a:pt x="5257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9" name="AutoShape 71"/>
                <p:cNvSpPr>
                  <a:spLocks/>
                </p:cNvSpPr>
                <p:nvPr/>
              </p:nvSpPr>
              <p:spPr bwMode="auto">
                <a:xfrm>
                  <a:off x="13982700" y="4457700"/>
                  <a:ext cx="120650" cy="17463"/>
                </a:xfrm>
                <a:custGeom>
                  <a:avLst/>
                  <a:gdLst>
                    <a:gd name="T0" fmla="*/ 0 w 21600"/>
                    <a:gd name="T1" fmla="*/ 0 h 21600"/>
                    <a:gd name="T2" fmla="*/ 1437735 w 21600"/>
                    <a:gd name="T3" fmla="*/ 9228 h 21600"/>
                    <a:gd name="T4" fmla="*/ 21025569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514" y="0"/>
                        <a:pt x="1030" y="14502"/>
                        <a:pt x="1477" y="21600"/>
                      </a:cubicBezTo>
                      <a:lnTo>
                        <a:pt x="21600" y="0"/>
                      </a:lnTo>
                      <a:cubicBezTo>
                        <a:pt x="2160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0" name="AutoShape 72"/>
                <p:cNvSpPr>
                  <a:spLocks/>
                </p:cNvSpPr>
                <p:nvPr/>
              </p:nvSpPr>
              <p:spPr bwMode="auto">
                <a:xfrm>
                  <a:off x="13728700" y="5219700"/>
                  <a:ext cx="57150" cy="66675"/>
                </a:xfrm>
                <a:custGeom>
                  <a:avLst/>
                  <a:gdLst>
                    <a:gd name="T0" fmla="*/ 1058529 w 21600"/>
                    <a:gd name="T1" fmla="*/ 1961063 h 21600"/>
                    <a:gd name="T2" fmla="*/ 525396 w 21600"/>
                    <a:gd name="T3" fmla="*/ 0 h 21600"/>
                    <a:gd name="T4" fmla="*/ 0 w 21600"/>
                    <a:gd name="T5" fmla="*/ 660126 h 21600"/>
                    <a:gd name="T6" fmla="*/ 1058529 w 21600"/>
                    <a:gd name="T7" fmla="*/ 1961063 h 21600"/>
                    <a:gd name="T8" fmla="*/ 1058529 w 21600"/>
                    <a:gd name="T9" fmla="*/ 196106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10721" y="0"/>
                      </a:lnTo>
                      <a:cubicBezTo>
                        <a:pt x="7245" y="2463"/>
                        <a:pt x="3704" y="4896"/>
                        <a:pt x="0" y="7271"/>
                      </a:cubicBezTo>
                      <a:cubicBezTo>
                        <a:pt x="0" y="7271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1" name="AutoShape 73"/>
                <p:cNvSpPr>
                  <a:spLocks/>
                </p:cNvSpPr>
                <p:nvPr/>
              </p:nvSpPr>
              <p:spPr bwMode="auto">
                <a:xfrm>
                  <a:off x="13474700" y="4076700"/>
                  <a:ext cx="52388" cy="96838"/>
                </a:xfrm>
                <a:custGeom>
                  <a:avLst/>
                  <a:gdLst>
                    <a:gd name="T0" fmla="*/ 604065 w 21600"/>
                    <a:gd name="T1" fmla="*/ 8595650 h 21600"/>
                    <a:gd name="T2" fmla="*/ 747422 w 21600"/>
                    <a:gd name="T3" fmla="*/ 0 h 21600"/>
                    <a:gd name="T4" fmla="*/ 0 w 21600"/>
                    <a:gd name="T5" fmla="*/ 8726135 h 21600"/>
                    <a:gd name="T6" fmla="*/ 604065 w 21600"/>
                    <a:gd name="T7" fmla="*/ 8595650 h 21600"/>
                    <a:gd name="T8" fmla="*/ 604065 w 21600"/>
                    <a:gd name="T9" fmla="*/ 859565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7457" y="21277"/>
                      </a:moveTo>
                      <a:lnTo>
                        <a:pt x="21600" y="0"/>
                      </a:lnTo>
                      <a:cubicBezTo>
                        <a:pt x="21600" y="0"/>
                        <a:pt x="8492" y="12379"/>
                        <a:pt x="0" y="21600"/>
                      </a:cubicBezTo>
                      <a:cubicBezTo>
                        <a:pt x="5613" y="21435"/>
                        <a:pt x="11442" y="21328"/>
                        <a:pt x="17457" y="21277"/>
                      </a:cubicBezTo>
                      <a:close/>
                      <a:moveTo>
                        <a:pt x="17457" y="2127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2" name="AutoShape 74"/>
                <p:cNvSpPr>
                  <a:spLocks/>
                </p:cNvSpPr>
                <p:nvPr/>
              </p:nvSpPr>
              <p:spPr bwMode="auto">
                <a:xfrm>
                  <a:off x="13868400" y="5080000"/>
                  <a:ext cx="39688" cy="55563"/>
                </a:xfrm>
                <a:custGeom>
                  <a:avLst/>
                  <a:gdLst>
                    <a:gd name="T0" fmla="*/ 246192 w 21600"/>
                    <a:gd name="T1" fmla="*/ 945759 h 21600"/>
                    <a:gd name="T2" fmla="*/ 89982 w 21600"/>
                    <a:gd name="T3" fmla="*/ 0 h 21600"/>
                    <a:gd name="T4" fmla="*/ 0 w 21600"/>
                    <a:gd name="T5" fmla="*/ 355711 h 21600"/>
                    <a:gd name="T6" fmla="*/ 246192 w 21600"/>
                    <a:gd name="T7" fmla="*/ 945759 h 21600"/>
                    <a:gd name="T8" fmla="*/ 246192 w 21600"/>
                    <a:gd name="T9" fmla="*/ 945759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7895" y="0"/>
                      </a:lnTo>
                      <a:cubicBezTo>
                        <a:pt x="5314" y="2719"/>
                        <a:pt x="2758" y="5440"/>
                        <a:pt x="0" y="8124"/>
                      </a:cubicBezTo>
                      <a:cubicBezTo>
                        <a:pt x="0" y="8124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3" name="AutoShape 75"/>
                <p:cNvSpPr>
                  <a:spLocks/>
                </p:cNvSpPr>
                <p:nvPr/>
              </p:nvSpPr>
              <p:spPr bwMode="auto">
                <a:xfrm>
                  <a:off x="13563600" y="4114800"/>
                  <a:ext cx="68263" cy="61913"/>
                </a:xfrm>
                <a:custGeom>
                  <a:avLst/>
                  <a:gdLst>
                    <a:gd name="T0" fmla="*/ 907158 w 21600"/>
                    <a:gd name="T1" fmla="*/ 1424756 h 21600"/>
                    <a:gd name="T2" fmla="*/ 1343969 w 21600"/>
                    <a:gd name="T3" fmla="*/ 1458031 h 21600"/>
                    <a:gd name="T4" fmla="*/ 2154665 w 21600"/>
                    <a:gd name="T5" fmla="*/ 0 h 21600"/>
                    <a:gd name="T6" fmla="*/ 0 w 21600"/>
                    <a:gd name="T7" fmla="*/ 1405915 h 21600"/>
                    <a:gd name="T8" fmla="*/ 907158 w 21600"/>
                    <a:gd name="T9" fmla="*/ 1424756 h 21600"/>
                    <a:gd name="T10" fmla="*/ 907158 w 21600"/>
                    <a:gd name="T11" fmla="*/ 1424756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9094" y="21107"/>
                      </a:moveTo>
                      <a:cubicBezTo>
                        <a:pt x="10590" y="21180"/>
                        <a:pt x="12000" y="21466"/>
                        <a:pt x="13473" y="21600"/>
                      </a:cubicBezTo>
                      <a:lnTo>
                        <a:pt x="21600" y="0"/>
                      </a:lnTo>
                      <a:lnTo>
                        <a:pt x="0" y="20828"/>
                      </a:lnTo>
                      <a:cubicBezTo>
                        <a:pt x="3012" y="20908"/>
                        <a:pt x="5981" y="20942"/>
                        <a:pt x="9094" y="21107"/>
                      </a:cubicBezTo>
                      <a:close/>
                      <a:moveTo>
                        <a:pt x="9094" y="2110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4" name="AutoShape 76"/>
                <p:cNvSpPr>
                  <a:spLocks/>
                </p:cNvSpPr>
                <p:nvPr/>
              </p:nvSpPr>
              <p:spPr bwMode="auto">
                <a:xfrm>
                  <a:off x="13919200" y="4991100"/>
                  <a:ext cx="42863" cy="50800"/>
                </a:xfrm>
                <a:custGeom>
                  <a:avLst/>
                  <a:gdLst>
                    <a:gd name="T0" fmla="*/ 110394 w 21600"/>
                    <a:gd name="T1" fmla="*/ 0 h 21600"/>
                    <a:gd name="T2" fmla="*/ 0 w 21600"/>
                    <a:gd name="T3" fmla="*/ 348991 h 21600"/>
                    <a:gd name="T4" fmla="*/ 334941 w 21600"/>
                    <a:gd name="T5" fmla="*/ 660835 h 21600"/>
                    <a:gd name="T6" fmla="*/ 110394 w 21600"/>
                    <a:gd name="T7" fmla="*/ 0 h 21600"/>
                    <a:gd name="T8" fmla="*/ 110394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119" y="0"/>
                      </a:moveTo>
                      <a:cubicBezTo>
                        <a:pt x="4858" y="3814"/>
                        <a:pt x="2504" y="7616"/>
                        <a:pt x="0" y="11407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5355" y="12198"/>
                        <a:pt x="7119" y="0"/>
                      </a:cubicBezTo>
                      <a:close/>
                      <a:moveTo>
                        <a:pt x="7119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5" name="AutoShape 77"/>
                <p:cNvSpPr>
                  <a:spLocks/>
                </p:cNvSpPr>
                <p:nvPr/>
              </p:nvSpPr>
              <p:spPr bwMode="auto">
                <a:xfrm>
                  <a:off x="13804900" y="5143500"/>
                  <a:ext cx="73025" cy="90488"/>
                </a:xfrm>
                <a:custGeom>
                  <a:avLst/>
                  <a:gdLst>
                    <a:gd name="T0" fmla="*/ 926505 w 21600"/>
                    <a:gd name="T1" fmla="*/ 0 h 21600"/>
                    <a:gd name="T2" fmla="*/ 0 w 21600"/>
                    <a:gd name="T3" fmla="*/ 1922204 h 21600"/>
                    <a:gd name="T4" fmla="*/ 2821791 w 21600"/>
                    <a:gd name="T5" fmla="*/ 6652778 h 21600"/>
                    <a:gd name="T6" fmla="*/ 926505 w 21600"/>
                    <a:gd name="T7" fmla="*/ 0 h 21600"/>
                    <a:gd name="T8" fmla="*/ 926505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092" y="0"/>
                      </a:moveTo>
                      <a:cubicBezTo>
                        <a:pt x="4823" y="2107"/>
                        <a:pt x="2467" y="4188"/>
                        <a:pt x="0" y="6241"/>
                      </a:cubicBezTo>
                      <a:lnTo>
                        <a:pt x="21600" y="21600"/>
                      </a:lnTo>
                      <a:cubicBezTo>
                        <a:pt x="21600" y="21600"/>
                        <a:pt x="7092" y="0"/>
                        <a:pt x="7092" y="0"/>
                      </a:cubicBezTo>
                      <a:close/>
                      <a:moveTo>
                        <a:pt x="7092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6" name="AutoShape 78"/>
                <p:cNvSpPr>
                  <a:spLocks/>
                </p:cNvSpPr>
                <p:nvPr/>
              </p:nvSpPr>
              <p:spPr bwMode="auto">
                <a:xfrm>
                  <a:off x="14008100" y="4787900"/>
                  <a:ext cx="77788" cy="33338"/>
                </a:xfrm>
                <a:custGeom>
                  <a:avLst/>
                  <a:gdLst>
                    <a:gd name="T0" fmla="*/ 224238 w 21600"/>
                    <a:gd name="T1" fmla="*/ 0 h 21600"/>
                    <a:gd name="T2" fmla="*/ 0 w 21600"/>
                    <a:gd name="T3" fmla="*/ 85370 h 21600"/>
                    <a:gd name="T4" fmla="*/ 3633204 w 21600"/>
                    <a:gd name="T5" fmla="*/ 122574 h 21600"/>
                    <a:gd name="T6" fmla="*/ 224238 w 21600"/>
                    <a:gd name="T7" fmla="*/ 0 h 21600"/>
                    <a:gd name="T8" fmla="*/ 224238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333" y="0"/>
                      </a:moveTo>
                      <a:cubicBezTo>
                        <a:pt x="922" y="4963"/>
                        <a:pt x="483" y="9966"/>
                        <a:pt x="0" y="15044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333" y="0"/>
                        <a:pt x="1333" y="0"/>
                      </a:cubicBezTo>
                      <a:close/>
                      <a:moveTo>
                        <a:pt x="1333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7" name="AutoShape 79"/>
                <p:cNvSpPr>
                  <a:spLocks/>
                </p:cNvSpPr>
                <p:nvPr/>
              </p:nvSpPr>
              <p:spPr bwMode="auto">
                <a:xfrm>
                  <a:off x="13652500" y="4114800"/>
                  <a:ext cx="138113" cy="85725"/>
                </a:xfrm>
                <a:custGeom>
                  <a:avLst/>
                  <a:gdLst>
                    <a:gd name="T0" fmla="*/ 15550686 w 21600"/>
                    <a:gd name="T1" fmla="*/ 5358813 h 21600"/>
                    <a:gd name="T2" fmla="*/ 36105795 w 21600"/>
                    <a:gd name="T3" fmla="*/ 0 h 21600"/>
                    <a:gd name="T4" fmla="*/ 0 w 21600"/>
                    <a:gd name="T5" fmla="*/ 4326493 h 21600"/>
                    <a:gd name="T6" fmla="*/ 15550686 w 21600"/>
                    <a:gd name="T7" fmla="*/ 5358813 h 21600"/>
                    <a:gd name="T8" fmla="*/ 15550686 w 21600"/>
                    <a:gd name="T9" fmla="*/ 535881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9303" y="21600"/>
                      </a:moveTo>
                      <a:lnTo>
                        <a:pt x="21600" y="0"/>
                      </a:lnTo>
                      <a:lnTo>
                        <a:pt x="0" y="17439"/>
                      </a:lnTo>
                      <a:cubicBezTo>
                        <a:pt x="3223" y="18507"/>
                        <a:pt x="6334" y="19871"/>
                        <a:pt x="9303" y="21600"/>
                      </a:cubicBezTo>
                      <a:close/>
                      <a:moveTo>
                        <a:pt x="930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8" name="AutoShape 80"/>
                <p:cNvSpPr>
                  <a:spLocks/>
                </p:cNvSpPr>
                <p:nvPr/>
              </p:nvSpPr>
              <p:spPr bwMode="auto">
                <a:xfrm>
                  <a:off x="13970000" y="4902200"/>
                  <a:ext cx="44450" cy="42863"/>
                </a:xfrm>
                <a:custGeom>
                  <a:avLst/>
                  <a:gdLst>
                    <a:gd name="T0" fmla="*/ 0 w 21600"/>
                    <a:gd name="T1" fmla="*/ 111634 h 21600"/>
                    <a:gd name="T2" fmla="*/ 387369 w 21600"/>
                    <a:gd name="T3" fmla="*/ 334941 h 21600"/>
                    <a:gd name="T4" fmla="*/ 42162 w 21600"/>
                    <a:gd name="T5" fmla="*/ 0 h 21600"/>
                    <a:gd name="T6" fmla="*/ 0 w 21600"/>
                    <a:gd name="T7" fmla="*/ 111634 h 21600"/>
                    <a:gd name="T8" fmla="*/ 0 w 21600"/>
                    <a:gd name="T9" fmla="*/ 111634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7199"/>
                      </a:moveTo>
                      <a:cubicBezTo>
                        <a:pt x="12072" y="15167"/>
                        <a:pt x="21600" y="21600"/>
                        <a:pt x="21600" y="21600"/>
                      </a:cubicBezTo>
                      <a:lnTo>
                        <a:pt x="2351" y="0"/>
                      </a:lnTo>
                      <a:cubicBezTo>
                        <a:pt x="1579" y="2392"/>
                        <a:pt x="813" y="4791"/>
                        <a:pt x="0" y="7199"/>
                      </a:cubicBezTo>
                      <a:close/>
                      <a:moveTo>
                        <a:pt x="0" y="7199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9" name="AutoShape 81"/>
                <p:cNvSpPr>
                  <a:spLocks/>
                </p:cNvSpPr>
                <p:nvPr/>
              </p:nvSpPr>
              <p:spPr bwMode="auto">
                <a:xfrm>
                  <a:off x="14020800" y="4699000"/>
                  <a:ext cx="88900" cy="36513"/>
                </a:xfrm>
                <a:custGeom>
                  <a:avLst/>
                  <a:gdLst>
                    <a:gd name="T0" fmla="*/ 307042 w 21600"/>
                    <a:gd name="T1" fmla="*/ 0 h 21600"/>
                    <a:gd name="T2" fmla="*/ 0 w 21600"/>
                    <a:gd name="T3" fmla="*/ 176371 h 21600"/>
                    <a:gd name="T4" fmla="*/ 6197910 w 21600"/>
                    <a:gd name="T5" fmla="*/ 176371 h 21600"/>
                    <a:gd name="T6" fmla="*/ 307042 w 21600"/>
                    <a:gd name="T7" fmla="*/ 0 h 21600"/>
                    <a:gd name="T8" fmla="*/ 307042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070" y="0"/>
                      </a:moveTo>
                      <a:cubicBezTo>
                        <a:pt x="788" y="7008"/>
                        <a:pt x="439" y="14399"/>
                        <a:pt x="0" y="21600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070" y="0"/>
                        <a:pt x="1070" y="0"/>
                      </a:cubicBezTo>
                      <a:close/>
                      <a:moveTo>
                        <a:pt x="107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0" name="AutoShape 82"/>
                <p:cNvSpPr>
                  <a:spLocks/>
                </p:cNvSpPr>
                <p:nvPr/>
              </p:nvSpPr>
              <p:spPr bwMode="auto">
                <a:xfrm>
                  <a:off x="14008100" y="4495800"/>
                  <a:ext cx="130175" cy="36513"/>
                </a:xfrm>
                <a:custGeom>
                  <a:avLst/>
                  <a:gdLst>
                    <a:gd name="T0" fmla="*/ 0 w 21600"/>
                    <a:gd name="T1" fmla="*/ 0 h 21600"/>
                    <a:gd name="T2" fmla="*/ 2237250 w 21600"/>
                    <a:gd name="T3" fmla="*/ 176371 h 21600"/>
                    <a:gd name="T4" fmla="*/ 28493704 w 21600"/>
                    <a:gd name="T5" fmla="*/ 109417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767" y="7653"/>
                        <a:pt x="1295" y="14805"/>
                        <a:pt x="1696" y="21600"/>
                      </a:cubicBezTo>
                      <a:cubicBezTo>
                        <a:pt x="11340" y="17080"/>
                        <a:pt x="21600" y="13400"/>
                        <a:pt x="21600" y="13400"/>
                      </a:cubicBezTo>
                      <a:cubicBezTo>
                        <a:pt x="21600" y="1340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1" name="AutoShape 83"/>
                <p:cNvSpPr>
                  <a:spLocks/>
                </p:cNvSpPr>
                <p:nvPr/>
              </p:nvSpPr>
              <p:spPr bwMode="auto">
                <a:xfrm>
                  <a:off x="13881100" y="4267200"/>
                  <a:ext cx="161925" cy="53975"/>
                </a:xfrm>
                <a:custGeom>
                  <a:avLst/>
                  <a:gdLst>
                    <a:gd name="T0" fmla="*/ 9253609 w 21600"/>
                    <a:gd name="T1" fmla="*/ 842187 h 21600"/>
                    <a:gd name="T2" fmla="*/ 68217263 w 21600"/>
                    <a:gd name="T3" fmla="*/ 0 h 21600"/>
                    <a:gd name="T4" fmla="*/ 0 w 21600"/>
                    <a:gd name="T5" fmla="*/ 493499 h 21600"/>
                    <a:gd name="T6" fmla="*/ 9253609 w 21600"/>
                    <a:gd name="T7" fmla="*/ 842187 h 21600"/>
                    <a:gd name="T8" fmla="*/ 9253609 w 21600"/>
                    <a:gd name="T9" fmla="*/ 84218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930" y="21600"/>
                      </a:moveTo>
                      <a:lnTo>
                        <a:pt x="21600" y="0"/>
                      </a:lnTo>
                      <a:cubicBezTo>
                        <a:pt x="21600" y="0"/>
                        <a:pt x="9754" y="7254"/>
                        <a:pt x="0" y="12657"/>
                      </a:cubicBezTo>
                      <a:cubicBezTo>
                        <a:pt x="1010" y="15591"/>
                        <a:pt x="1991" y="18554"/>
                        <a:pt x="2930" y="21600"/>
                      </a:cubicBezTo>
                      <a:close/>
                      <a:moveTo>
                        <a:pt x="293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2" name="AutoShape 84"/>
                <p:cNvSpPr>
                  <a:spLocks/>
                </p:cNvSpPr>
                <p:nvPr/>
              </p:nvSpPr>
              <p:spPr bwMode="auto">
                <a:xfrm>
                  <a:off x="13931900" y="4343400"/>
                  <a:ext cx="133350" cy="52388"/>
                </a:xfrm>
                <a:custGeom>
                  <a:avLst/>
                  <a:gdLst>
                    <a:gd name="T0" fmla="*/ 8850977 w 21600"/>
                    <a:gd name="T1" fmla="*/ 747422 h 21600"/>
                    <a:gd name="T2" fmla="*/ 31376959 w 21600"/>
                    <a:gd name="T3" fmla="*/ 0 h 21600"/>
                    <a:gd name="T4" fmla="*/ 0 w 21600"/>
                    <a:gd name="T5" fmla="*/ 0 h 21600"/>
                    <a:gd name="T6" fmla="*/ 8850977 w 21600"/>
                    <a:gd name="T7" fmla="*/ 747422 h 21600"/>
                    <a:gd name="T8" fmla="*/ 8850977 w 21600"/>
                    <a:gd name="T9" fmla="*/ 747422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6093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2274" y="10244"/>
                        <a:pt x="4321" y="14380"/>
                        <a:pt x="6093" y="21600"/>
                      </a:cubicBezTo>
                      <a:close/>
                      <a:moveTo>
                        <a:pt x="609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3" name="AutoShape 85"/>
                <p:cNvSpPr>
                  <a:spLocks/>
                </p:cNvSpPr>
                <p:nvPr/>
              </p:nvSpPr>
              <p:spPr bwMode="auto">
                <a:xfrm>
                  <a:off x="12446000" y="4191000"/>
                  <a:ext cx="731838" cy="844550"/>
                </a:xfrm>
                <a:custGeom>
                  <a:avLst/>
                  <a:gdLst>
                    <a:gd name="T0" fmla="*/ 2147483647 w 18678"/>
                    <a:gd name="T1" fmla="*/ 388183038 h 20585"/>
                    <a:gd name="T2" fmla="*/ 2147483647 w 18678"/>
                    <a:gd name="T3" fmla="*/ 2147483647 h 20585"/>
                    <a:gd name="T4" fmla="*/ 2147483647 w 18678"/>
                    <a:gd name="T5" fmla="*/ 2147483647 h 20585"/>
                    <a:gd name="T6" fmla="*/ 2147483647 w 18678"/>
                    <a:gd name="T7" fmla="*/ 2147483647 h 20585"/>
                    <a:gd name="T8" fmla="*/ 2147483647 w 18678"/>
                    <a:gd name="T9" fmla="*/ 2147483647 h 20585"/>
                    <a:gd name="T10" fmla="*/ 1237337134 w 18678"/>
                    <a:gd name="T11" fmla="*/ 2147483647 h 20585"/>
                    <a:gd name="T12" fmla="*/ 2147483647 w 18678"/>
                    <a:gd name="T13" fmla="*/ 388183038 h 20585"/>
                    <a:gd name="T14" fmla="*/ 2147483647 w 18678"/>
                    <a:gd name="T15" fmla="*/ 388183038 h 205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678" h="20585">
                      <a:moveTo>
                        <a:pt x="6696" y="137"/>
                      </a:moveTo>
                      <a:cubicBezTo>
                        <a:pt x="6696" y="137"/>
                        <a:pt x="15952" y="-173"/>
                        <a:pt x="18010" y="6087"/>
                      </a:cubicBezTo>
                      <a:cubicBezTo>
                        <a:pt x="20067" y="12348"/>
                        <a:pt x="16980" y="19796"/>
                        <a:pt x="14101" y="20490"/>
                      </a:cubicBezTo>
                      <a:cubicBezTo>
                        <a:pt x="11222" y="21184"/>
                        <a:pt x="10192" y="18001"/>
                        <a:pt x="11632" y="13603"/>
                      </a:cubicBezTo>
                      <a:cubicBezTo>
                        <a:pt x="13073" y="9206"/>
                        <a:pt x="12662" y="3961"/>
                        <a:pt x="7725" y="4030"/>
                      </a:cubicBezTo>
                      <a:cubicBezTo>
                        <a:pt x="2788" y="4100"/>
                        <a:pt x="-1533" y="3170"/>
                        <a:pt x="525" y="1377"/>
                      </a:cubicBezTo>
                      <a:cubicBezTo>
                        <a:pt x="2582" y="-416"/>
                        <a:pt x="4417" y="9"/>
                        <a:pt x="6696" y="137"/>
                      </a:cubicBezTo>
                      <a:close/>
                      <a:moveTo>
                        <a:pt x="6696" y="137"/>
                      </a:moveTo>
                    </a:path>
                  </a:pathLst>
                </a:custGeom>
                <a:solidFill>
                  <a:srgbClr val="7BA8B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4" name="AutoShape 86"/>
                <p:cNvSpPr>
                  <a:spLocks/>
                </p:cNvSpPr>
                <p:nvPr/>
              </p:nvSpPr>
              <p:spPr bwMode="auto">
                <a:xfrm>
                  <a:off x="11887200" y="7696200"/>
                  <a:ext cx="515938" cy="212725"/>
                </a:xfrm>
                <a:custGeom>
                  <a:avLst/>
                  <a:gdLst>
                    <a:gd name="T0" fmla="*/ 1259321310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16397904 w 18193"/>
                    <a:gd name="T15" fmla="*/ 112766051 h 20862"/>
                    <a:gd name="T16" fmla="*/ 1259321310 w 18193"/>
                    <a:gd name="T17" fmla="*/ 0 h 20862"/>
                    <a:gd name="T18" fmla="*/ 1259321310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7" y="0"/>
                      </a:moveTo>
                      <a:cubicBezTo>
                        <a:pt x="1947" y="0"/>
                        <a:pt x="5927" y="9030"/>
                        <a:pt x="11895" y="4712"/>
                      </a:cubicBezTo>
                      <a:cubicBezTo>
                        <a:pt x="17864" y="394"/>
                        <a:pt x="19852" y="1550"/>
                        <a:pt x="16727" y="5880"/>
                      </a:cubicBezTo>
                      <a:cubicBezTo>
                        <a:pt x="13600" y="10212"/>
                        <a:pt x="4933" y="11388"/>
                        <a:pt x="3937" y="9425"/>
                      </a:cubicBezTo>
                      <a:cubicBezTo>
                        <a:pt x="2942" y="7462"/>
                        <a:pt x="4505" y="14532"/>
                        <a:pt x="8911" y="16103"/>
                      </a:cubicBezTo>
                      <a:cubicBezTo>
                        <a:pt x="13316" y="17670"/>
                        <a:pt x="16443" y="14924"/>
                        <a:pt x="17295" y="13745"/>
                      </a:cubicBezTo>
                      <a:cubicBezTo>
                        <a:pt x="18148" y="12567"/>
                        <a:pt x="16727" y="21600"/>
                        <a:pt x="11895" y="20813"/>
                      </a:cubicBezTo>
                      <a:cubicBezTo>
                        <a:pt x="7063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7" y="0"/>
                      </a:cubicBezTo>
                      <a:close/>
                      <a:moveTo>
                        <a:pt x="1947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5" name="AutoShape 87"/>
                <p:cNvSpPr>
                  <a:spLocks/>
                </p:cNvSpPr>
                <p:nvPr/>
              </p:nvSpPr>
              <p:spPr bwMode="auto">
                <a:xfrm>
                  <a:off x="12850813" y="7696200"/>
                  <a:ext cx="517525" cy="212725"/>
                </a:xfrm>
                <a:custGeom>
                  <a:avLst/>
                  <a:gdLst>
                    <a:gd name="T0" fmla="*/ 1274246681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24014367 w 18193"/>
                    <a:gd name="T15" fmla="*/ 112766051 h 20862"/>
                    <a:gd name="T16" fmla="*/ 1274246681 w 18193"/>
                    <a:gd name="T17" fmla="*/ 0 h 20862"/>
                    <a:gd name="T18" fmla="*/ 1274246681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6" y="0"/>
                      </a:moveTo>
                      <a:cubicBezTo>
                        <a:pt x="1946" y="0"/>
                        <a:pt x="5926" y="9030"/>
                        <a:pt x="11895" y="4712"/>
                      </a:cubicBezTo>
                      <a:cubicBezTo>
                        <a:pt x="17864" y="394"/>
                        <a:pt x="19852" y="1550"/>
                        <a:pt x="16726" y="5880"/>
                      </a:cubicBezTo>
                      <a:cubicBezTo>
                        <a:pt x="13601" y="10212"/>
                        <a:pt x="4932" y="11388"/>
                        <a:pt x="3938" y="9425"/>
                      </a:cubicBezTo>
                      <a:cubicBezTo>
                        <a:pt x="2941" y="7462"/>
                        <a:pt x="4504" y="14532"/>
                        <a:pt x="8910" y="16103"/>
                      </a:cubicBezTo>
                      <a:cubicBezTo>
                        <a:pt x="13317" y="17670"/>
                        <a:pt x="16443" y="14924"/>
                        <a:pt x="17296" y="13745"/>
                      </a:cubicBezTo>
                      <a:cubicBezTo>
                        <a:pt x="18148" y="12567"/>
                        <a:pt x="16728" y="21600"/>
                        <a:pt x="11895" y="20813"/>
                      </a:cubicBezTo>
                      <a:cubicBezTo>
                        <a:pt x="7062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6" y="0"/>
                      </a:cubicBezTo>
                      <a:close/>
                      <a:moveTo>
                        <a:pt x="1946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6" name="AutoShape 88"/>
                <p:cNvSpPr>
                  <a:spLocks/>
                </p:cNvSpPr>
                <p:nvPr/>
              </p:nvSpPr>
              <p:spPr bwMode="auto">
                <a:xfrm>
                  <a:off x="11925300" y="6997700"/>
                  <a:ext cx="547688" cy="188913"/>
                </a:xfrm>
                <a:custGeom>
                  <a:avLst/>
                  <a:gdLst>
                    <a:gd name="T0" fmla="*/ 2147483647 w 18187"/>
                    <a:gd name="T1" fmla="*/ 56010998 h 19211"/>
                    <a:gd name="T2" fmla="*/ 2147483647 w 18187"/>
                    <a:gd name="T3" fmla="*/ 47361525 h 19211"/>
                    <a:gd name="T4" fmla="*/ 1098750092 w 18187"/>
                    <a:gd name="T5" fmla="*/ 34438807 h 19211"/>
                    <a:gd name="T6" fmla="*/ 2147483647 w 18187"/>
                    <a:gd name="T7" fmla="*/ 120278570 h 19211"/>
                    <a:gd name="T8" fmla="*/ 2147483647 w 18187"/>
                    <a:gd name="T9" fmla="*/ 149574914 h 19211"/>
                    <a:gd name="T10" fmla="*/ 348690036 w 18187"/>
                    <a:gd name="T11" fmla="*/ 93040002 h 19211"/>
                    <a:gd name="T12" fmla="*/ 2147483647 w 18187"/>
                    <a:gd name="T13" fmla="*/ 172642842 h 19211"/>
                    <a:gd name="T14" fmla="*/ 2147483647 w 18187"/>
                    <a:gd name="T15" fmla="*/ 141710927 h 19211"/>
                    <a:gd name="T16" fmla="*/ 2147483647 w 18187"/>
                    <a:gd name="T17" fmla="*/ 56010998 h 19211"/>
                    <a:gd name="T18" fmla="*/ 2147483647 w 18187"/>
                    <a:gd name="T19" fmla="*/ 56010998 h 192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11">
                      <a:moveTo>
                        <a:pt x="16371" y="5990"/>
                      </a:moveTo>
                      <a:cubicBezTo>
                        <a:pt x="16371" y="5990"/>
                        <a:pt x="11998" y="11565"/>
                        <a:pt x="6216" y="5065"/>
                      </a:cubicBezTo>
                      <a:cubicBezTo>
                        <a:pt x="435" y="-1435"/>
                        <a:pt x="-1604" y="-1440"/>
                        <a:pt x="1336" y="3683"/>
                      </a:cubicBezTo>
                      <a:cubicBezTo>
                        <a:pt x="4271" y="8809"/>
                        <a:pt x="12891" y="14010"/>
                        <a:pt x="13970" y="12863"/>
                      </a:cubicBezTo>
                      <a:cubicBezTo>
                        <a:pt x="15052" y="11716"/>
                        <a:pt x="13182" y="16833"/>
                        <a:pt x="8707" y="15996"/>
                      </a:cubicBezTo>
                      <a:cubicBezTo>
                        <a:pt x="4232" y="15155"/>
                        <a:pt x="1227" y="11344"/>
                        <a:pt x="424" y="9950"/>
                      </a:cubicBezTo>
                      <a:cubicBezTo>
                        <a:pt x="-377" y="8555"/>
                        <a:pt x="650" y="16759"/>
                        <a:pt x="5517" y="18463"/>
                      </a:cubicBezTo>
                      <a:cubicBezTo>
                        <a:pt x="10384" y="20160"/>
                        <a:pt x="16714" y="18931"/>
                        <a:pt x="16910" y="15155"/>
                      </a:cubicBezTo>
                      <a:cubicBezTo>
                        <a:pt x="17108" y="11374"/>
                        <a:pt x="19996" y="9093"/>
                        <a:pt x="16371" y="5990"/>
                      </a:cubicBezTo>
                      <a:close/>
                      <a:moveTo>
                        <a:pt x="16371" y="599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7" name="AutoShape 89"/>
                <p:cNvSpPr>
                  <a:spLocks/>
                </p:cNvSpPr>
                <p:nvPr/>
              </p:nvSpPr>
              <p:spPr bwMode="auto">
                <a:xfrm>
                  <a:off x="12750800" y="6997700"/>
                  <a:ext cx="533400" cy="174625"/>
                </a:xfrm>
                <a:custGeom>
                  <a:avLst/>
                  <a:gdLst>
                    <a:gd name="T0" fmla="*/ 1369530441 w 18187"/>
                    <a:gd name="T1" fmla="*/ 24992928 h 19275"/>
                    <a:gd name="T2" fmla="*/ 2147483647 w 18187"/>
                    <a:gd name="T3" fmla="*/ 30085835 h 19275"/>
                    <a:gd name="T4" fmla="*/ 2147483647 w 18187"/>
                    <a:gd name="T5" fmla="*/ 25720953 h 19275"/>
                    <a:gd name="T6" fmla="*/ 2147483647 w 18187"/>
                    <a:gd name="T7" fmla="*/ 77788856 h 19275"/>
                    <a:gd name="T8" fmla="*/ 2147483647 w 18187"/>
                    <a:gd name="T9" fmla="*/ 106702788 h 19275"/>
                    <a:gd name="T10" fmla="*/ 2147483647 w 18187"/>
                    <a:gd name="T11" fmla="*/ 72365832 h 19275"/>
                    <a:gd name="T12" fmla="*/ 2147483647 w 18187"/>
                    <a:gd name="T13" fmla="*/ 128348098 h 19275"/>
                    <a:gd name="T14" fmla="*/ 875296994 w 18187"/>
                    <a:gd name="T15" fmla="*/ 91039781 h 19275"/>
                    <a:gd name="T16" fmla="*/ 1369530441 w 18187"/>
                    <a:gd name="T17" fmla="*/ 24992928 h 19275"/>
                    <a:gd name="T18" fmla="*/ 1369530441 w 18187"/>
                    <a:gd name="T19" fmla="*/ 24992928 h 192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75">
                      <a:moveTo>
                        <a:pt x="1851" y="3710"/>
                      </a:moveTo>
                      <a:cubicBezTo>
                        <a:pt x="1851" y="3710"/>
                        <a:pt x="6112" y="10484"/>
                        <a:pt x="11947" y="4466"/>
                      </a:cubicBezTo>
                      <a:cubicBezTo>
                        <a:pt x="17783" y="-1554"/>
                        <a:pt x="19807" y="-1206"/>
                        <a:pt x="16814" y="3818"/>
                      </a:cubicBezTo>
                      <a:cubicBezTo>
                        <a:pt x="13826" y="8844"/>
                        <a:pt x="5190" y="12971"/>
                        <a:pt x="4137" y="11547"/>
                      </a:cubicBezTo>
                      <a:cubicBezTo>
                        <a:pt x="3078" y="10118"/>
                        <a:pt x="4860" y="15969"/>
                        <a:pt x="9316" y="15839"/>
                      </a:cubicBezTo>
                      <a:cubicBezTo>
                        <a:pt x="13771" y="15703"/>
                        <a:pt x="16811" y="12111"/>
                        <a:pt x="17629" y="10742"/>
                      </a:cubicBezTo>
                      <a:cubicBezTo>
                        <a:pt x="18444" y="9375"/>
                        <a:pt x="17303" y="18057"/>
                        <a:pt x="12448" y="19052"/>
                      </a:cubicBezTo>
                      <a:cubicBezTo>
                        <a:pt x="7590" y="20046"/>
                        <a:pt x="1325" y="17625"/>
                        <a:pt x="1183" y="13514"/>
                      </a:cubicBezTo>
                      <a:cubicBezTo>
                        <a:pt x="1043" y="9398"/>
                        <a:pt x="-1793" y="6436"/>
                        <a:pt x="1851" y="3710"/>
                      </a:cubicBezTo>
                      <a:close/>
                      <a:moveTo>
                        <a:pt x="1851" y="371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8" name="AutoShape 90"/>
                <p:cNvSpPr>
                  <a:spLocks/>
                </p:cNvSpPr>
                <p:nvPr/>
              </p:nvSpPr>
              <p:spPr bwMode="auto">
                <a:xfrm>
                  <a:off x="11988800" y="62357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364B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9" name="AutoShape 91"/>
                <p:cNvSpPr>
                  <a:spLocks/>
                </p:cNvSpPr>
                <p:nvPr/>
              </p:nvSpPr>
              <p:spPr bwMode="auto">
                <a:xfrm>
                  <a:off x="11988800" y="63373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0" name="AutoShape 92"/>
                <p:cNvSpPr>
                  <a:spLocks/>
                </p:cNvSpPr>
                <p:nvPr/>
              </p:nvSpPr>
              <p:spPr bwMode="auto">
                <a:xfrm>
                  <a:off x="12217400" y="6629400"/>
                  <a:ext cx="152400" cy="139700"/>
                </a:xfrm>
                <a:custGeom>
                  <a:avLst/>
                  <a:gdLst>
                    <a:gd name="T0" fmla="*/ 53527720 w 21600"/>
                    <a:gd name="T1" fmla="*/ 19537420 h 21600"/>
                    <a:gd name="T2" fmla="*/ 28471170 w 21600"/>
                    <a:gd name="T3" fmla="*/ 37794147 h 21600"/>
                    <a:gd name="T4" fmla="*/ 27177612 w 21600"/>
                    <a:gd name="T5" fmla="*/ 37794147 h 21600"/>
                    <a:gd name="T6" fmla="*/ 0 w 21600"/>
                    <a:gd name="T7" fmla="*/ 19537420 h 21600"/>
                    <a:gd name="T8" fmla="*/ 0 w 21600"/>
                    <a:gd name="T9" fmla="*/ 18531289 h 21600"/>
                    <a:gd name="T10" fmla="*/ 27177612 w 21600"/>
                    <a:gd name="T11" fmla="*/ 0 h 21600"/>
                    <a:gd name="T12" fmla="*/ 28471170 w 21600"/>
                    <a:gd name="T13" fmla="*/ 0 h 21600"/>
                    <a:gd name="T14" fmla="*/ 53527720 w 21600"/>
                    <a:gd name="T15" fmla="*/ 18531289 h 21600"/>
                    <a:gd name="T16" fmla="*/ 53527720 w 21600"/>
                    <a:gd name="T17" fmla="*/ 19537420 h 21600"/>
                    <a:gd name="T18" fmla="*/ 53527720 w 21600"/>
                    <a:gd name="T19" fmla="*/ 19537420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166"/>
                      </a:moveTo>
                      <a:cubicBezTo>
                        <a:pt x="21600" y="17361"/>
                        <a:pt x="17170" y="21600"/>
                        <a:pt x="11489" y="21600"/>
                      </a:cubicBezTo>
                      <a:lnTo>
                        <a:pt x="10967" y="21600"/>
                      </a:lnTo>
                      <a:cubicBezTo>
                        <a:pt x="5286" y="21600"/>
                        <a:pt x="0" y="17361"/>
                        <a:pt x="0" y="11166"/>
                      </a:cubicBezTo>
                      <a:lnTo>
                        <a:pt x="0" y="10591"/>
                      </a:lnTo>
                      <a:cubicBezTo>
                        <a:pt x="0" y="4397"/>
                        <a:pt x="5286" y="0"/>
                        <a:pt x="10967" y="0"/>
                      </a:cubicBezTo>
                      <a:lnTo>
                        <a:pt x="11489" y="0"/>
                      </a:lnTo>
                      <a:cubicBezTo>
                        <a:pt x="17170" y="0"/>
                        <a:pt x="21600" y="4397"/>
                        <a:pt x="21600" y="10591"/>
                      </a:cubicBezTo>
                      <a:cubicBezTo>
                        <a:pt x="21600" y="10591"/>
                        <a:pt x="21600" y="11166"/>
                        <a:pt x="21600" y="11166"/>
                      </a:cubicBezTo>
                      <a:close/>
                      <a:moveTo>
                        <a:pt x="21600" y="11166"/>
                      </a:moveTo>
                    </a:path>
                  </a:pathLst>
                </a:custGeom>
                <a:solidFill>
                  <a:srgbClr val="FF85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1" name="AutoShape 93"/>
                <p:cNvSpPr>
                  <a:spLocks/>
                </p:cNvSpPr>
                <p:nvPr/>
              </p:nvSpPr>
              <p:spPr bwMode="auto">
                <a:xfrm>
                  <a:off x="124206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13069 w 21600"/>
                    <a:gd name="T3" fmla="*/ 43218046 h 21600"/>
                    <a:gd name="T4" fmla="*/ 0 w 21600"/>
                    <a:gd name="T5" fmla="*/ 21609184 h 21600"/>
                    <a:gd name="T6" fmla="*/ 21613069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2" y="21600"/>
                      </a:cubicBezTo>
                      <a:cubicBezTo>
                        <a:pt x="4838" y="21600"/>
                        <a:pt x="0" y="16767"/>
                        <a:pt x="0" y="10800"/>
                      </a:cubicBezTo>
                      <a:cubicBezTo>
                        <a:pt x="0" y="4836"/>
                        <a:pt x="4838" y="0"/>
                        <a:pt x="10802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D8F91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2" name="AutoShape 94"/>
                <p:cNvSpPr>
                  <a:spLocks/>
                </p:cNvSpPr>
                <p:nvPr/>
              </p:nvSpPr>
              <p:spPr bwMode="auto">
                <a:xfrm>
                  <a:off x="126111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09184 w 21600"/>
                    <a:gd name="T3" fmla="*/ 43218046 h 21600"/>
                    <a:gd name="T4" fmla="*/ 0 w 21600"/>
                    <a:gd name="T5" fmla="*/ 21609184 h 21600"/>
                    <a:gd name="T6" fmla="*/ 21609184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0" y="21600"/>
                      </a:cubicBezTo>
                      <a:cubicBezTo>
                        <a:pt x="4836" y="21600"/>
                        <a:pt x="0" y="16767"/>
                        <a:pt x="0" y="10800"/>
                      </a:cubicBezTo>
                      <a:cubicBezTo>
                        <a:pt x="0" y="4836"/>
                        <a:pt x="4836" y="0"/>
                        <a:pt x="10800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00FB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3" name="AutoShape 95"/>
                <p:cNvSpPr>
                  <a:spLocks/>
                </p:cNvSpPr>
                <p:nvPr/>
              </p:nvSpPr>
              <p:spPr bwMode="auto">
                <a:xfrm>
                  <a:off x="12814300" y="6629400"/>
                  <a:ext cx="152400" cy="152400"/>
                </a:xfrm>
                <a:custGeom>
                  <a:avLst/>
                  <a:gdLst>
                    <a:gd name="T0" fmla="*/ 53527720 w 21600"/>
                    <a:gd name="T1" fmla="*/ 28050074 h 21600"/>
                    <a:gd name="T2" fmla="*/ 28050074 w 21600"/>
                    <a:gd name="T3" fmla="*/ 53527720 h 21600"/>
                    <a:gd name="T4" fmla="*/ 25477646 w 21600"/>
                    <a:gd name="T5" fmla="*/ 53527720 h 21600"/>
                    <a:gd name="T6" fmla="*/ 0 w 21600"/>
                    <a:gd name="T7" fmla="*/ 28050074 h 21600"/>
                    <a:gd name="T8" fmla="*/ 0 w 21600"/>
                    <a:gd name="T9" fmla="*/ 25477646 h 21600"/>
                    <a:gd name="T10" fmla="*/ 25477646 w 21600"/>
                    <a:gd name="T11" fmla="*/ 0 h 21600"/>
                    <a:gd name="T12" fmla="*/ 28050074 w 21600"/>
                    <a:gd name="T13" fmla="*/ 0 h 21600"/>
                    <a:gd name="T14" fmla="*/ 53527720 w 21600"/>
                    <a:gd name="T15" fmla="*/ 25477646 h 21600"/>
                    <a:gd name="T16" fmla="*/ 53527720 w 21600"/>
                    <a:gd name="T17" fmla="*/ 28050074 h 21600"/>
                    <a:gd name="T18" fmla="*/ 53527720 w 21600"/>
                    <a:gd name="T19" fmla="*/ 2805007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319"/>
                      </a:moveTo>
                      <a:cubicBezTo>
                        <a:pt x="21600" y="16997"/>
                        <a:pt x="16996" y="21600"/>
                        <a:pt x="11319" y="21600"/>
                      </a:cubicBezTo>
                      <a:lnTo>
                        <a:pt x="10281" y="21600"/>
                      </a:lnTo>
                      <a:cubicBezTo>
                        <a:pt x="4604" y="21600"/>
                        <a:pt x="0" y="16997"/>
                        <a:pt x="0" y="11319"/>
                      </a:cubicBezTo>
                      <a:lnTo>
                        <a:pt x="0" y="10281"/>
                      </a:lnTo>
                      <a:cubicBezTo>
                        <a:pt x="0" y="4603"/>
                        <a:pt x="4604" y="0"/>
                        <a:pt x="10281" y="0"/>
                      </a:cubicBezTo>
                      <a:lnTo>
                        <a:pt x="11319" y="0"/>
                      </a:lnTo>
                      <a:cubicBezTo>
                        <a:pt x="16996" y="0"/>
                        <a:pt x="21600" y="4603"/>
                        <a:pt x="21600" y="10281"/>
                      </a:cubicBezTo>
                      <a:cubicBezTo>
                        <a:pt x="21600" y="10281"/>
                        <a:pt x="21600" y="11319"/>
                        <a:pt x="21600" y="11319"/>
                      </a:cubicBezTo>
                      <a:close/>
                      <a:moveTo>
                        <a:pt x="21600" y="11319"/>
                      </a:moveTo>
                    </a:path>
                  </a:pathLst>
                </a:custGeom>
                <a:solidFill>
                  <a:srgbClr val="18D8C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4" name="AutoShape 96"/>
                <p:cNvSpPr>
                  <a:spLocks/>
                </p:cNvSpPr>
                <p:nvPr/>
              </p:nvSpPr>
              <p:spPr bwMode="auto">
                <a:xfrm>
                  <a:off x="12217400" y="6858000"/>
                  <a:ext cx="723900" cy="50800"/>
                </a:xfrm>
                <a:custGeom>
                  <a:avLst/>
                  <a:gdLst>
                    <a:gd name="T0" fmla="*/ 2147483647 w 21600"/>
                    <a:gd name="T1" fmla="*/ 424951 h 21600"/>
                    <a:gd name="T2" fmla="*/ 2147483647 w 21600"/>
                    <a:gd name="T3" fmla="*/ 660835 h 21600"/>
                    <a:gd name="T4" fmla="*/ 682489535 w 21600"/>
                    <a:gd name="T5" fmla="*/ 660835 h 21600"/>
                    <a:gd name="T6" fmla="*/ 0 w 21600"/>
                    <a:gd name="T7" fmla="*/ 424951 h 21600"/>
                    <a:gd name="T8" fmla="*/ 0 w 21600"/>
                    <a:gd name="T9" fmla="*/ 235884 h 21600"/>
                    <a:gd name="T10" fmla="*/ 682489535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35884 h 21600"/>
                    <a:gd name="T16" fmla="*/ 2147483647 w 21600"/>
                    <a:gd name="T17" fmla="*/ 424951 h 21600"/>
                    <a:gd name="T18" fmla="*/ 2147483647 w 21600"/>
                    <a:gd name="T19" fmla="*/ 424951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3890"/>
                      </a:moveTo>
                      <a:cubicBezTo>
                        <a:pt x="21600" y="18151"/>
                        <a:pt x="21358" y="21600"/>
                        <a:pt x="21059" y="21600"/>
                      </a:cubicBezTo>
                      <a:lnTo>
                        <a:pt x="541" y="21600"/>
                      </a:lnTo>
                      <a:cubicBezTo>
                        <a:pt x="242" y="21600"/>
                        <a:pt x="0" y="18151"/>
                        <a:pt x="0" y="13890"/>
                      </a:cubicBezTo>
                      <a:lnTo>
                        <a:pt x="0" y="7710"/>
                      </a:lnTo>
                      <a:cubicBezTo>
                        <a:pt x="0" y="3451"/>
                        <a:pt x="242" y="0"/>
                        <a:pt x="541" y="0"/>
                      </a:cubicBezTo>
                      <a:lnTo>
                        <a:pt x="21059" y="0"/>
                      </a:lnTo>
                      <a:cubicBezTo>
                        <a:pt x="21358" y="0"/>
                        <a:pt x="21600" y="3451"/>
                        <a:pt x="21600" y="7710"/>
                      </a:cubicBezTo>
                      <a:cubicBezTo>
                        <a:pt x="21600" y="7710"/>
                        <a:pt x="21600" y="13890"/>
                        <a:pt x="21600" y="13890"/>
                      </a:cubicBezTo>
                      <a:close/>
                      <a:moveTo>
                        <a:pt x="21600" y="13890"/>
                      </a:moveTo>
                    </a:path>
                  </a:pathLst>
                </a:custGeom>
                <a:solidFill>
                  <a:srgbClr val="90A8B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5" name="AutoShape 97"/>
                <p:cNvSpPr>
                  <a:spLocks/>
                </p:cNvSpPr>
                <p:nvPr/>
              </p:nvSpPr>
              <p:spPr bwMode="auto">
                <a:xfrm>
                  <a:off x="12268200" y="6972300"/>
                  <a:ext cx="622300" cy="50800"/>
                </a:xfrm>
                <a:custGeom>
                  <a:avLst/>
                  <a:gdLst>
                    <a:gd name="T0" fmla="*/ 2147483647 w 21600"/>
                    <a:gd name="T1" fmla="*/ 385614 h 21600"/>
                    <a:gd name="T2" fmla="*/ 2147483647 w 21600"/>
                    <a:gd name="T3" fmla="*/ 660835 h 21600"/>
                    <a:gd name="T4" fmla="*/ 505692994 w 21600"/>
                    <a:gd name="T5" fmla="*/ 660835 h 21600"/>
                    <a:gd name="T6" fmla="*/ 0 w 21600"/>
                    <a:gd name="T7" fmla="*/ 385614 h 21600"/>
                    <a:gd name="T8" fmla="*/ 0 w 21600"/>
                    <a:gd name="T9" fmla="*/ 275221 h 21600"/>
                    <a:gd name="T10" fmla="*/ 505692994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75221 h 21600"/>
                    <a:gd name="T16" fmla="*/ 2147483647 w 21600"/>
                    <a:gd name="T17" fmla="*/ 385614 h 21600"/>
                    <a:gd name="T18" fmla="*/ 2147483647 w 21600"/>
                    <a:gd name="T19" fmla="*/ 38561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2604"/>
                      </a:moveTo>
                      <a:cubicBezTo>
                        <a:pt x="21600" y="17571"/>
                        <a:pt x="21271" y="21600"/>
                        <a:pt x="20866" y="21600"/>
                      </a:cubicBezTo>
                      <a:lnTo>
                        <a:pt x="734" y="21600"/>
                      </a:lnTo>
                      <a:cubicBezTo>
                        <a:pt x="329" y="21600"/>
                        <a:pt x="0" y="17571"/>
                        <a:pt x="0" y="12604"/>
                      </a:cubicBezTo>
                      <a:lnTo>
                        <a:pt x="0" y="8996"/>
                      </a:lnTo>
                      <a:cubicBezTo>
                        <a:pt x="0" y="4029"/>
                        <a:pt x="329" y="0"/>
                        <a:pt x="734" y="0"/>
                      </a:cubicBezTo>
                      <a:lnTo>
                        <a:pt x="20866" y="0"/>
                      </a:lnTo>
                      <a:cubicBezTo>
                        <a:pt x="21271" y="0"/>
                        <a:pt x="21600" y="4029"/>
                        <a:pt x="21600" y="8996"/>
                      </a:cubicBezTo>
                      <a:cubicBezTo>
                        <a:pt x="21600" y="8996"/>
                        <a:pt x="21600" y="12604"/>
                        <a:pt x="21600" y="12604"/>
                      </a:cubicBezTo>
                      <a:close/>
                      <a:moveTo>
                        <a:pt x="21600" y="12604"/>
                      </a:moveTo>
                    </a:path>
                  </a:pathLst>
                </a:custGeom>
                <a:solidFill>
                  <a:srgbClr val="F411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6" name="AutoShape 98"/>
                <p:cNvSpPr>
                  <a:spLocks/>
                </p:cNvSpPr>
                <p:nvPr/>
              </p:nvSpPr>
              <p:spPr bwMode="auto">
                <a:xfrm>
                  <a:off x="11176000" y="5549900"/>
                  <a:ext cx="173038" cy="176213"/>
                </a:xfrm>
                <a:custGeom>
                  <a:avLst/>
                  <a:gdLst>
                    <a:gd name="T0" fmla="*/ 72904781 w 18401"/>
                    <a:gd name="T1" fmla="*/ 0 h 18929"/>
                    <a:gd name="T2" fmla="*/ 143659117 w 18401"/>
                    <a:gd name="T3" fmla="*/ 60635825 h 18929"/>
                    <a:gd name="T4" fmla="*/ 64850215 w 18401"/>
                    <a:gd name="T5" fmla="*/ 63061623 h 18929"/>
                    <a:gd name="T6" fmla="*/ 64850215 w 18401"/>
                    <a:gd name="T7" fmla="*/ 126107998 h 18929"/>
                    <a:gd name="T8" fmla="*/ 11549678 w 18401"/>
                    <a:gd name="T9" fmla="*/ 126107998 h 18929"/>
                    <a:gd name="T10" fmla="*/ 72904781 w 18401"/>
                    <a:gd name="T11" fmla="*/ 0 h 18929"/>
                    <a:gd name="T12" fmla="*/ 72904781 w 18401"/>
                    <a:gd name="T13" fmla="*/ 0 h 189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401" h="18929">
                      <a:moveTo>
                        <a:pt x="9323" y="0"/>
                      </a:moveTo>
                      <a:cubicBezTo>
                        <a:pt x="9323" y="0"/>
                        <a:pt x="19009" y="2906"/>
                        <a:pt x="18371" y="8074"/>
                      </a:cubicBezTo>
                      <a:cubicBezTo>
                        <a:pt x="17732" y="13240"/>
                        <a:pt x="8293" y="8397"/>
                        <a:pt x="8293" y="8397"/>
                      </a:cubicBezTo>
                      <a:lnTo>
                        <a:pt x="8293" y="16792"/>
                      </a:lnTo>
                      <a:cubicBezTo>
                        <a:pt x="8293" y="16792"/>
                        <a:pt x="5542" y="21600"/>
                        <a:pt x="1477" y="16792"/>
                      </a:cubicBezTo>
                      <a:cubicBezTo>
                        <a:pt x="-2591" y="11984"/>
                        <a:pt x="2309" y="2584"/>
                        <a:pt x="9323" y="0"/>
                      </a:cubicBezTo>
                      <a:close/>
                      <a:moveTo>
                        <a:pt x="9323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7" name="AutoShape 99"/>
                <p:cNvSpPr>
                  <a:spLocks/>
                </p:cNvSpPr>
                <p:nvPr/>
              </p:nvSpPr>
              <p:spPr bwMode="auto">
                <a:xfrm>
                  <a:off x="13449300" y="5600700"/>
                  <a:ext cx="180975" cy="158750"/>
                </a:xfrm>
                <a:custGeom>
                  <a:avLst/>
                  <a:gdLst>
                    <a:gd name="T0" fmla="*/ 0 w 19296"/>
                    <a:gd name="T1" fmla="*/ 67431036 h 18382"/>
                    <a:gd name="T2" fmla="*/ 39446538 w 19296"/>
                    <a:gd name="T3" fmla="*/ 278275 h 18382"/>
                    <a:gd name="T4" fmla="*/ 63285708 w 19296"/>
                    <a:gd name="T5" fmla="*/ 57145172 h 18382"/>
                    <a:gd name="T6" fmla="*/ 125209386 w 19296"/>
                    <a:gd name="T7" fmla="*/ 43160793 h 18382"/>
                    <a:gd name="T8" fmla="*/ 140429003 w 19296"/>
                    <a:gd name="T9" fmla="*/ 83890765 h 18382"/>
                    <a:gd name="T10" fmla="*/ 0 w 19296"/>
                    <a:gd name="T11" fmla="*/ 67431036 h 18382"/>
                    <a:gd name="T12" fmla="*/ 0 w 19296"/>
                    <a:gd name="T13" fmla="*/ 67431036 h 1838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96" h="18382">
                      <a:moveTo>
                        <a:pt x="0" y="12122"/>
                      </a:moveTo>
                      <a:cubicBezTo>
                        <a:pt x="0" y="12122"/>
                        <a:pt x="-5" y="930"/>
                        <a:pt x="5098" y="50"/>
                      </a:cubicBezTo>
                      <a:cubicBezTo>
                        <a:pt x="10207" y="-833"/>
                        <a:pt x="8179" y="10273"/>
                        <a:pt x="8179" y="10273"/>
                      </a:cubicBezTo>
                      <a:lnTo>
                        <a:pt x="16182" y="7759"/>
                      </a:lnTo>
                      <a:cubicBezTo>
                        <a:pt x="16182" y="7759"/>
                        <a:pt x="21595" y="9399"/>
                        <a:pt x="18149" y="15081"/>
                      </a:cubicBezTo>
                      <a:cubicBezTo>
                        <a:pt x="14705" y="20767"/>
                        <a:pt x="4428" y="18673"/>
                        <a:pt x="0" y="12122"/>
                      </a:cubicBezTo>
                      <a:close/>
                      <a:moveTo>
                        <a:pt x="0" y="12122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8" name="AutoShape 100"/>
                <p:cNvSpPr>
                  <a:spLocks/>
                </p:cNvSpPr>
                <p:nvPr/>
              </p:nvSpPr>
              <p:spPr bwMode="auto">
                <a:xfrm>
                  <a:off x="13919200" y="3733800"/>
                  <a:ext cx="1157288" cy="4679950"/>
                </a:xfrm>
                <a:custGeom>
                  <a:avLst/>
                  <a:gdLst>
                    <a:gd name="T0" fmla="*/ 2147483647 w 21415"/>
                    <a:gd name="T1" fmla="*/ 2147483647 h 21554"/>
                    <a:gd name="T2" fmla="*/ 2147483647 w 21415"/>
                    <a:gd name="T3" fmla="*/ 2147483647 h 21554"/>
                    <a:gd name="T4" fmla="*/ 213217628 w 21415"/>
                    <a:gd name="T5" fmla="*/ 2147483647 h 21554"/>
                    <a:gd name="T6" fmla="*/ 2147483647 w 21415"/>
                    <a:gd name="T7" fmla="*/ 2147483647 h 21554"/>
                    <a:gd name="T8" fmla="*/ 2147483647 w 21415"/>
                    <a:gd name="T9" fmla="*/ 2147483647 h 21554"/>
                    <a:gd name="T10" fmla="*/ 2147483647 w 21415"/>
                    <a:gd name="T11" fmla="*/ 2147483647 h 21554"/>
                    <a:gd name="T12" fmla="*/ 2147483647 w 21415"/>
                    <a:gd name="T13" fmla="*/ 2147483647 h 21554"/>
                    <a:gd name="T14" fmla="*/ 2147483647 w 21415"/>
                    <a:gd name="T15" fmla="*/ 2147483647 h 21554"/>
                    <a:gd name="T16" fmla="*/ 2147483647 w 21415"/>
                    <a:gd name="T17" fmla="*/ 2147483647 h 215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415" h="21554">
                      <a:moveTo>
                        <a:pt x="1854" y="21373"/>
                      </a:moveTo>
                      <a:cubicBezTo>
                        <a:pt x="1738" y="21498"/>
                        <a:pt x="1233" y="21577"/>
                        <a:pt x="728" y="21548"/>
                      </a:cubicBezTo>
                      <a:cubicBezTo>
                        <a:pt x="223" y="21519"/>
                        <a:pt x="-92" y="21393"/>
                        <a:pt x="25" y="21267"/>
                      </a:cubicBezTo>
                      <a:lnTo>
                        <a:pt x="19139" y="637"/>
                      </a:lnTo>
                      <a:lnTo>
                        <a:pt x="19562" y="181"/>
                      </a:lnTo>
                      <a:cubicBezTo>
                        <a:pt x="19678" y="56"/>
                        <a:pt x="20182" y="-23"/>
                        <a:pt x="20688" y="6"/>
                      </a:cubicBezTo>
                      <a:cubicBezTo>
                        <a:pt x="21193" y="35"/>
                        <a:pt x="21508" y="161"/>
                        <a:pt x="21391" y="287"/>
                      </a:cubicBezTo>
                      <a:cubicBezTo>
                        <a:pt x="21391" y="287"/>
                        <a:pt x="1854" y="21373"/>
                        <a:pt x="1854" y="21373"/>
                      </a:cubicBezTo>
                      <a:close/>
                      <a:moveTo>
                        <a:pt x="1854" y="21373"/>
                      </a:moveTo>
                    </a:path>
                  </a:pathLst>
                </a:cu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9" name="AutoShape 101"/>
                <p:cNvSpPr>
                  <a:spLocks/>
                </p:cNvSpPr>
                <p:nvPr/>
              </p:nvSpPr>
              <p:spPr bwMode="auto">
                <a:xfrm>
                  <a:off x="14490700" y="4216400"/>
                  <a:ext cx="4275138" cy="2203450"/>
                </a:xfrm>
                <a:custGeom>
                  <a:avLst/>
                  <a:gdLst>
                    <a:gd name="T0" fmla="*/ 2147483647 w 21600"/>
                    <a:gd name="T1" fmla="*/ 2147483647 h 20347"/>
                    <a:gd name="T2" fmla="*/ 2147483647 w 21600"/>
                    <a:gd name="T3" fmla="*/ 2147483647 h 20347"/>
                    <a:gd name="T4" fmla="*/ 2147483647 w 21600"/>
                    <a:gd name="T5" fmla="*/ 2147483647 h 20347"/>
                    <a:gd name="T6" fmla="*/ 2147483647 w 21600"/>
                    <a:gd name="T7" fmla="*/ 2147483647 h 20347"/>
                    <a:gd name="T8" fmla="*/ 2147483647 w 21600"/>
                    <a:gd name="T9" fmla="*/ 2147483647 h 20347"/>
                    <a:gd name="T10" fmla="*/ 2147483647 w 21600"/>
                    <a:gd name="T11" fmla="*/ 2147483647 h 20347"/>
                    <a:gd name="T12" fmla="*/ 2147483647 w 21600"/>
                    <a:gd name="T13" fmla="*/ 2147483647 h 20347"/>
                    <a:gd name="T14" fmla="*/ 0 w 21600"/>
                    <a:gd name="T15" fmla="*/ 2147483647 h 20347"/>
                    <a:gd name="T16" fmla="*/ 2147483647 w 21600"/>
                    <a:gd name="T17" fmla="*/ 2147483647 h 20347"/>
                    <a:gd name="T18" fmla="*/ 2147483647 w 21600"/>
                    <a:gd name="T19" fmla="*/ 2147483647 h 20347"/>
                    <a:gd name="T20" fmla="*/ 2147483647 w 21600"/>
                    <a:gd name="T21" fmla="*/ 2147483647 h 20347"/>
                    <a:gd name="T22" fmla="*/ 2147483647 w 21600"/>
                    <a:gd name="T23" fmla="*/ 2147483647 h 20347"/>
                    <a:gd name="T24" fmla="*/ 2147483647 w 21600"/>
                    <a:gd name="T25" fmla="*/ 2147483647 h 2034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0347">
                      <a:moveTo>
                        <a:pt x="21053" y="11356"/>
                      </a:moveTo>
                      <a:cubicBezTo>
                        <a:pt x="19522" y="11867"/>
                        <a:pt x="16965" y="10353"/>
                        <a:pt x="14989" y="8797"/>
                      </a:cubicBezTo>
                      <a:cubicBezTo>
                        <a:pt x="13012" y="7241"/>
                        <a:pt x="11430" y="3085"/>
                        <a:pt x="8655" y="1072"/>
                      </a:cubicBezTo>
                      <a:cubicBezTo>
                        <a:pt x="5881" y="-941"/>
                        <a:pt x="1879" y="499"/>
                        <a:pt x="1879" y="499"/>
                      </a:cubicBezTo>
                      <a:lnTo>
                        <a:pt x="1878" y="508"/>
                      </a:lnTo>
                      <a:cubicBezTo>
                        <a:pt x="2113" y="1602"/>
                        <a:pt x="2264" y="3291"/>
                        <a:pt x="2015" y="5799"/>
                      </a:cubicBezTo>
                      <a:cubicBezTo>
                        <a:pt x="1522" y="10768"/>
                        <a:pt x="2077" y="15085"/>
                        <a:pt x="48" y="19014"/>
                      </a:cubicBezTo>
                      <a:lnTo>
                        <a:pt x="0" y="19500"/>
                      </a:lnTo>
                      <a:cubicBezTo>
                        <a:pt x="0" y="19500"/>
                        <a:pt x="613" y="17292"/>
                        <a:pt x="4393" y="17082"/>
                      </a:cubicBezTo>
                      <a:cubicBezTo>
                        <a:pt x="8173" y="16872"/>
                        <a:pt x="8880" y="20659"/>
                        <a:pt x="14651" y="20326"/>
                      </a:cubicBezTo>
                      <a:cubicBezTo>
                        <a:pt x="19958" y="20020"/>
                        <a:pt x="21402" y="12389"/>
                        <a:pt x="21600" y="11162"/>
                      </a:cubicBezTo>
                      <a:cubicBezTo>
                        <a:pt x="21469" y="11213"/>
                        <a:pt x="21291" y="11276"/>
                        <a:pt x="21053" y="11356"/>
                      </a:cubicBezTo>
                      <a:close/>
                      <a:moveTo>
                        <a:pt x="21053" y="11356"/>
                      </a:moveTo>
                    </a:path>
                  </a:pathLst>
                </a:custGeom>
                <a:solidFill>
                  <a:srgbClr val="DB125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8227" name="AutoShape 103"/>
              <p:cNvSpPr>
                <a:spLocks/>
              </p:cNvSpPr>
              <p:nvPr/>
            </p:nvSpPr>
            <p:spPr bwMode="auto">
              <a:xfrm>
                <a:off x="15633700" y="4813300"/>
                <a:ext cx="3116263" cy="1604963"/>
              </a:xfrm>
              <a:custGeom>
                <a:avLst/>
                <a:gdLst>
                  <a:gd name="T0" fmla="*/ 2147483647 w 21600"/>
                  <a:gd name="T1" fmla="*/ 2147483647 h 21222"/>
                  <a:gd name="T2" fmla="*/ 2147483647 w 21600"/>
                  <a:gd name="T3" fmla="*/ 0 h 21222"/>
                  <a:gd name="T4" fmla="*/ 2147483647 w 21600"/>
                  <a:gd name="T5" fmla="*/ 2147483647 h 21222"/>
                  <a:gd name="T6" fmla="*/ 0 w 21600"/>
                  <a:gd name="T7" fmla="*/ 2147483647 h 21222"/>
                  <a:gd name="T8" fmla="*/ 2147483647 w 21600"/>
                  <a:gd name="T9" fmla="*/ 2147483647 h 21222"/>
                  <a:gd name="T10" fmla="*/ 2147483647 w 21600"/>
                  <a:gd name="T11" fmla="*/ 2147483647 h 21222"/>
                  <a:gd name="T12" fmla="*/ 2147483647 w 21600"/>
                  <a:gd name="T13" fmla="*/ 2147483647 h 21222"/>
                  <a:gd name="T14" fmla="*/ 2147483647 w 21600"/>
                  <a:gd name="T15" fmla="*/ 2147483647 h 21222"/>
                  <a:gd name="T16" fmla="*/ 2147483647 w 21600"/>
                  <a:gd name="T17" fmla="*/ 2147483647 h 212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222">
                    <a:moveTo>
                      <a:pt x="12531" y="4694"/>
                    </a:moveTo>
                    <a:cubicBezTo>
                      <a:pt x="11301" y="3685"/>
                      <a:pt x="10182" y="1908"/>
                      <a:pt x="8972" y="0"/>
                    </a:cubicBezTo>
                    <a:cubicBezTo>
                      <a:pt x="9275" y="3050"/>
                      <a:pt x="8948" y="6597"/>
                      <a:pt x="7200" y="10125"/>
                    </a:cubicBezTo>
                    <a:cubicBezTo>
                      <a:pt x="5268" y="14026"/>
                      <a:pt x="2416" y="15871"/>
                      <a:pt x="0" y="16739"/>
                    </a:cubicBezTo>
                    <a:cubicBezTo>
                      <a:pt x="3603" y="17681"/>
                      <a:pt x="5287" y="21600"/>
                      <a:pt x="12069" y="21192"/>
                    </a:cubicBezTo>
                    <a:cubicBezTo>
                      <a:pt x="19347" y="20754"/>
                      <a:pt x="21328" y="9834"/>
                      <a:pt x="21600" y="8078"/>
                    </a:cubicBezTo>
                    <a:cubicBezTo>
                      <a:pt x="21421" y="8151"/>
                      <a:pt x="21177" y="8241"/>
                      <a:pt x="20850" y="8355"/>
                    </a:cubicBezTo>
                    <a:cubicBezTo>
                      <a:pt x="18750" y="9087"/>
                      <a:pt x="15242" y="6921"/>
                      <a:pt x="12531" y="4694"/>
                    </a:cubicBezTo>
                    <a:close/>
                    <a:moveTo>
                      <a:pt x="12531" y="4694"/>
                    </a:moveTo>
                  </a:path>
                </a:pathLst>
              </a:custGeom>
              <a:solidFill>
                <a:srgbClr val="BC0F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8211" name="Group 122"/>
            <p:cNvGrpSpPr>
              <a:grpSpLocks/>
            </p:cNvGrpSpPr>
            <p:nvPr/>
          </p:nvGrpSpPr>
          <p:grpSpPr bwMode="auto">
            <a:xfrm>
              <a:off x="8813800" y="8089900"/>
              <a:ext cx="7232650" cy="5259388"/>
              <a:chOff x="8813800" y="8089900"/>
              <a:chExt cx="7232650" cy="5259388"/>
            </a:xfrm>
          </p:grpSpPr>
          <p:sp>
            <p:nvSpPr>
              <p:cNvPr id="8212" name="AutoShape 10"/>
              <p:cNvSpPr>
                <a:spLocks/>
              </p:cNvSpPr>
              <p:nvPr/>
            </p:nvSpPr>
            <p:spPr bwMode="auto">
              <a:xfrm>
                <a:off x="8813800" y="8318500"/>
                <a:ext cx="7232650" cy="4268788"/>
              </a:xfrm>
              <a:custGeom>
                <a:avLst/>
                <a:gdLst>
                  <a:gd name="T0" fmla="*/ 2147483647 w 21431"/>
                  <a:gd name="T1" fmla="*/ 2147483647 h 21304"/>
                  <a:gd name="T2" fmla="*/ 2147483647 w 21431"/>
                  <a:gd name="T3" fmla="*/ 2147483647 h 21304"/>
                  <a:gd name="T4" fmla="*/ 2147483647 w 21431"/>
                  <a:gd name="T5" fmla="*/ 2147483647 h 21304"/>
                  <a:gd name="T6" fmla="*/ 2147483647 w 21431"/>
                  <a:gd name="T7" fmla="*/ 2147483647 h 21304"/>
                  <a:gd name="T8" fmla="*/ 2147483647 w 21431"/>
                  <a:gd name="T9" fmla="*/ 2147483647 h 21304"/>
                  <a:gd name="T10" fmla="*/ 2147483647 w 21431"/>
                  <a:gd name="T11" fmla="*/ 2147483647 h 21304"/>
                  <a:gd name="T12" fmla="*/ 2147483647 w 21431"/>
                  <a:gd name="T13" fmla="*/ 2147483647 h 21304"/>
                  <a:gd name="T14" fmla="*/ 2147483647 w 21431"/>
                  <a:gd name="T15" fmla="*/ 2147483647 h 21304"/>
                  <a:gd name="T16" fmla="*/ 2147483647 w 21431"/>
                  <a:gd name="T17" fmla="*/ 2147483647 h 21304"/>
                  <a:gd name="T18" fmla="*/ 2147483647 w 21431"/>
                  <a:gd name="T19" fmla="*/ 2147483647 h 21304"/>
                  <a:gd name="T20" fmla="*/ 2147483647 w 21431"/>
                  <a:gd name="T21" fmla="*/ 2147483647 h 21304"/>
                  <a:gd name="T22" fmla="*/ 2147483647 w 21431"/>
                  <a:gd name="T23" fmla="*/ 2147483647 h 21304"/>
                  <a:gd name="T24" fmla="*/ 2147483647 w 21431"/>
                  <a:gd name="T25" fmla="*/ 2147483647 h 21304"/>
                  <a:gd name="T26" fmla="*/ 2147483647 w 21431"/>
                  <a:gd name="T27" fmla="*/ 2147483647 h 21304"/>
                  <a:gd name="T28" fmla="*/ 2147483647 w 21431"/>
                  <a:gd name="T29" fmla="*/ 2147483647 h 21304"/>
                  <a:gd name="T30" fmla="*/ 2147483647 w 21431"/>
                  <a:gd name="T31" fmla="*/ 2147483647 h 21304"/>
                  <a:gd name="T32" fmla="*/ 2147483647 w 21431"/>
                  <a:gd name="T33" fmla="*/ 2147483647 h 21304"/>
                  <a:gd name="T34" fmla="*/ 2147483647 w 21431"/>
                  <a:gd name="T35" fmla="*/ 0 h 21304"/>
                  <a:gd name="T36" fmla="*/ 2147483647 w 21431"/>
                  <a:gd name="T37" fmla="*/ 0 h 21304"/>
                  <a:gd name="T38" fmla="*/ 0 w 21431"/>
                  <a:gd name="T39" fmla="*/ 2147483647 h 21304"/>
                  <a:gd name="T40" fmla="*/ 2147483647 w 21431"/>
                  <a:gd name="T41" fmla="*/ 2147483647 h 21304"/>
                  <a:gd name="T42" fmla="*/ 2147483647 w 21431"/>
                  <a:gd name="T43" fmla="*/ 2147483647 h 21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1431" h="21304">
                    <a:moveTo>
                      <a:pt x="507" y="3041"/>
                    </a:moveTo>
                    <a:cubicBezTo>
                      <a:pt x="507" y="3041"/>
                      <a:pt x="1014" y="7265"/>
                      <a:pt x="1825" y="8963"/>
                    </a:cubicBezTo>
                    <a:cubicBezTo>
                      <a:pt x="2637" y="10661"/>
                      <a:pt x="3346" y="11282"/>
                      <a:pt x="3346" y="11282"/>
                    </a:cubicBezTo>
                    <a:lnTo>
                      <a:pt x="4056" y="11282"/>
                    </a:lnTo>
                    <a:cubicBezTo>
                      <a:pt x="4056" y="11282"/>
                      <a:pt x="4462" y="13130"/>
                      <a:pt x="5273" y="14211"/>
                    </a:cubicBezTo>
                    <a:cubicBezTo>
                      <a:pt x="6085" y="15291"/>
                      <a:pt x="7099" y="16061"/>
                      <a:pt x="7099" y="16061"/>
                    </a:cubicBezTo>
                    <a:lnTo>
                      <a:pt x="7855" y="18035"/>
                    </a:lnTo>
                    <a:cubicBezTo>
                      <a:pt x="7855" y="18035"/>
                      <a:pt x="8518" y="19609"/>
                      <a:pt x="9228" y="19918"/>
                    </a:cubicBezTo>
                    <a:cubicBezTo>
                      <a:pt x="9938" y="20227"/>
                      <a:pt x="10851" y="21068"/>
                      <a:pt x="10851" y="21068"/>
                    </a:cubicBezTo>
                    <a:cubicBezTo>
                      <a:pt x="10851" y="21068"/>
                      <a:pt x="12169" y="21600"/>
                      <a:pt x="12879" y="21068"/>
                    </a:cubicBezTo>
                    <a:cubicBezTo>
                      <a:pt x="13589" y="20535"/>
                      <a:pt x="15413" y="16932"/>
                      <a:pt x="15413" y="16932"/>
                    </a:cubicBezTo>
                    <a:cubicBezTo>
                      <a:pt x="15413" y="16932"/>
                      <a:pt x="15921" y="15596"/>
                      <a:pt x="16530" y="14824"/>
                    </a:cubicBezTo>
                    <a:cubicBezTo>
                      <a:pt x="17138" y="14052"/>
                      <a:pt x="17949" y="12173"/>
                      <a:pt x="17949" y="12173"/>
                    </a:cubicBezTo>
                    <a:cubicBezTo>
                      <a:pt x="17949" y="12173"/>
                      <a:pt x="18355" y="9885"/>
                      <a:pt x="18761" y="9577"/>
                    </a:cubicBezTo>
                    <a:cubicBezTo>
                      <a:pt x="19166" y="9268"/>
                      <a:pt x="19977" y="8496"/>
                      <a:pt x="20383" y="7493"/>
                    </a:cubicBezTo>
                    <a:cubicBezTo>
                      <a:pt x="20789" y="6490"/>
                      <a:pt x="20992" y="4946"/>
                      <a:pt x="21296" y="4637"/>
                    </a:cubicBezTo>
                    <a:cubicBezTo>
                      <a:pt x="21600" y="4329"/>
                      <a:pt x="21296" y="1238"/>
                      <a:pt x="21296" y="1238"/>
                    </a:cubicBezTo>
                    <a:lnTo>
                      <a:pt x="8315" y="0"/>
                    </a:lnTo>
                    <a:lnTo>
                      <a:pt x="4056" y="0"/>
                    </a:lnTo>
                    <a:lnTo>
                      <a:pt x="0" y="1701"/>
                    </a:lnTo>
                    <a:cubicBezTo>
                      <a:pt x="0" y="1701"/>
                      <a:pt x="507" y="3041"/>
                      <a:pt x="507" y="3041"/>
                    </a:cubicBezTo>
                    <a:close/>
                    <a:moveTo>
                      <a:pt x="507" y="3041"/>
                    </a:moveTo>
                  </a:path>
                </a:pathLst>
              </a:custGeom>
              <a:solidFill>
                <a:srgbClr val="D8C19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3" name="AutoShape 11"/>
              <p:cNvSpPr>
                <a:spLocks/>
              </p:cNvSpPr>
              <p:nvPr/>
            </p:nvSpPr>
            <p:spPr bwMode="auto">
              <a:xfrm>
                <a:off x="8813800" y="8458200"/>
                <a:ext cx="7232650" cy="717550"/>
              </a:xfrm>
              <a:custGeom>
                <a:avLst/>
                <a:gdLst>
                  <a:gd name="T0" fmla="*/ 0 w 21600"/>
                  <a:gd name="T1" fmla="*/ 2147483647 h 20735"/>
                  <a:gd name="T2" fmla="*/ 0 w 21600"/>
                  <a:gd name="T3" fmla="*/ 2147483647 h 20735"/>
                  <a:gd name="T4" fmla="*/ 2147483647 w 21600"/>
                  <a:gd name="T5" fmla="*/ 2147483647 h 20735"/>
                  <a:gd name="T6" fmla="*/ 2147483647 w 21600"/>
                  <a:gd name="T7" fmla="*/ 2147483647 h 20735"/>
                  <a:gd name="T8" fmla="*/ 2147483647 w 21600"/>
                  <a:gd name="T9" fmla="*/ 2147483647 h 20735"/>
                  <a:gd name="T10" fmla="*/ 2147483647 w 21600"/>
                  <a:gd name="T11" fmla="*/ 2147483647 h 20735"/>
                  <a:gd name="T12" fmla="*/ 2147483647 w 21600"/>
                  <a:gd name="T13" fmla="*/ 2147483647 h 20735"/>
                  <a:gd name="T14" fmla="*/ 2147483647 w 21600"/>
                  <a:gd name="T15" fmla="*/ 2147483647 h 20735"/>
                  <a:gd name="T16" fmla="*/ 2147483647 w 21600"/>
                  <a:gd name="T17" fmla="*/ 2147483647 h 20735"/>
                  <a:gd name="T18" fmla="*/ 2147483647 w 21600"/>
                  <a:gd name="T19" fmla="*/ 2147483647 h 20735"/>
                  <a:gd name="T20" fmla="*/ 2147483647 w 21600"/>
                  <a:gd name="T21" fmla="*/ 2147483647 h 20735"/>
                  <a:gd name="T22" fmla="*/ 2147483647 w 21600"/>
                  <a:gd name="T23" fmla="*/ 2147483647 h 20735"/>
                  <a:gd name="T24" fmla="*/ 2147483647 w 21600"/>
                  <a:gd name="T25" fmla="*/ 2147483647 h 20735"/>
                  <a:gd name="T26" fmla="*/ 2147483647 w 21600"/>
                  <a:gd name="T27" fmla="*/ 2147483647 h 20735"/>
                  <a:gd name="T28" fmla="*/ 2147483647 w 21600"/>
                  <a:gd name="T29" fmla="*/ 2147483647 h 20735"/>
                  <a:gd name="T30" fmla="*/ 2147483647 w 21600"/>
                  <a:gd name="T31" fmla="*/ 2147483647 h 20735"/>
                  <a:gd name="T32" fmla="*/ 2147483647 w 21600"/>
                  <a:gd name="T33" fmla="*/ 2147483647 h 20735"/>
                  <a:gd name="T34" fmla="*/ 2147483647 w 21600"/>
                  <a:gd name="T35" fmla="*/ 0 h 20735"/>
                  <a:gd name="T36" fmla="*/ 2147483647 w 21600"/>
                  <a:gd name="T37" fmla="*/ 0 h 20735"/>
                  <a:gd name="T38" fmla="*/ 2147483647 w 21600"/>
                  <a:gd name="T39" fmla="*/ 2147483647 h 20735"/>
                  <a:gd name="T40" fmla="*/ 2147483647 w 21600"/>
                  <a:gd name="T41" fmla="*/ 2147483647 h 20735"/>
                  <a:gd name="T42" fmla="*/ 0 w 21600"/>
                  <a:gd name="T43" fmla="*/ 2147483647 h 20735"/>
                  <a:gd name="T44" fmla="*/ 0 w 21600"/>
                  <a:gd name="T45" fmla="*/ 2147483647 h 2073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0735">
                    <a:moveTo>
                      <a:pt x="0" y="6882"/>
                    </a:moveTo>
                    <a:lnTo>
                      <a:pt x="0" y="13306"/>
                    </a:lnTo>
                    <a:cubicBezTo>
                      <a:pt x="0" y="13306"/>
                      <a:pt x="3833" y="14294"/>
                      <a:pt x="4702" y="17258"/>
                    </a:cubicBezTo>
                    <a:cubicBezTo>
                      <a:pt x="5570" y="20223"/>
                      <a:pt x="6286" y="17258"/>
                      <a:pt x="6286" y="17258"/>
                    </a:cubicBezTo>
                    <a:cubicBezTo>
                      <a:pt x="6286" y="17258"/>
                      <a:pt x="7615" y="18411"/>
                      <a:pt x="7870" y="18576"/>
                    </a:cubicBezTo>
                    <a:cubicBezTo>
                      <a:pt x="8126" y="18741"/>
                      <a:pt x="9250" y="17917"/>
                      <a:pt x="9352" y="18576"/>
                    </a:cubicBezTo>
                    <a:cubicBezTo>
                      <a:pt x="9454" y="19234"/>
                      <a:pt x="10715" y="20612"/>
                      <a:pt x="10800" y="20170"/>
                    </a:cubicBezTo>
                    <a:cubicBezTo>
                      <a:pt x="10885" y="19729"/>
                      <a:pt x="11754" y="21600"/>
                      <a:pt x="11958" y="20170"/>
                    </a:cubicBezTo>
                    <a:cubicBezTo>
                      <a:pt x="12163" y="18741"/>
                      <a:pt x="13236" y="19624"/>
                      <a:pt x="13491" y="20170"/>
                    </a:cubicBezTo>
                    <a:cubicBezTo>
                      <a:pt x="13747" y="20717"/>
                      <a:pt x="14871" y="21106"/>
                      <a:pt x="15178" y="20170"/>
                    </a:cubicBezTo>
                    <a:cubicBezTo>
                      <a:pt x="15485" y="19234"/>
                      <a:pt x="16864" y="17753"/>
                      <a:pt x="17018" y="17753"/>
                    </a:cubicBezTo>
                    <a:cubicBezTo>
                      <a:pt x="17171" y="17753"/>
                      <a:pt x="18193" y="17258"/>
                      <a:pt x="18346" y="17258"/>
                    </a:cubicBezTo>
                    <a:cubicBezTo>
                      <a:pt x="18500" y="17258"/>
                      <a:pt x="20135" y="16764"/>
                      <a:pt x="20135" y="16764"/>
                    </a:cubicBezTo>
                    <a:lnTo>
                      <a:pt x="21106" y="13809"/>
                    </a:lnTo>
                    <a:lnTo>
                      <a:pt x="21600" y="13550"/>
                    </a:lnTo>
                    <a:lnTo>
                      <a:pt x="21464" y="3918"/>
                    </a:lnTo>
                    <a:cubicBezTo>
                      <a:pt x="21464" y="3918"/>
                      <a:pt x="14616" y="1066"/>
                      <a:pt x="14309" y="1513"/>
                    </a:cubicBezTo>
                    <a:cubicBezTo>
                      <a:pt x="14003" y="1959"/>
                      <a:pt x="10527" y="0"/>
                      <a:pt x="9352" y="0"/>
                    </a:cubicBezTo>
                    <a:cubicBezTo>
                      <a:pt x="8177" y="0"/>
                      <a:pt x="5366" y="0"/>
                      <a:pt x="5366" y="0"/>
                    </a:cubicBezTo>
                    <a:cubicBezTo>
                      <a:pt x="5366" y="0"/>
                      <a:pt x="4139" y="78"/>
                      <a:pt x="3475" y="1513"/>
                    </a:cubicBezTo>
                    <a:cubicBezTo>
                      <a:pt x="2811" y="2947"/>
                      <a:pt x="1226" y="1504"/>
                      <a:pt x="1226" y="1504"/>
                    </a:cubicBezTo>
                    <a:cubicBezTo>
                      <a:pt x="1226" y="1504"/>
                      <a:pt x="0" y="6882"/>
                      <a:pt x="0" y="6882"/>
                    </a:cubicBezTo>
                    <a:close/>
                    <a:moveTo>
                      <a:pt x="0" y="6882"/>
                    </a:moveTo>
                  </a:path>
                </a:pathLst>
              </a:custGeom>
              <a:solidFill>
                <a:srgbClr val="77673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4" name="AutoShape 12"/>
              <p:cNvSpPr>
                <a:spLocks/>
              </p:cNvSpPr>
              <p:nvPr/>
            </p:nvSpPr>
            <p:spPr bwMode="auto">
              <a:xfrm>
                <a:off x="8877300" y="8585200"/>
                <a:ext cx="7167563" cy="3770313"/>
              </a:xfrm>
              <a:custGeom>
                <a:avLst/>
                <a:gdLst>
                  <a:gd name="T0" fmla="*/ 2147483647 w 21294"/>
                  <a:gd name="T1" fmla="*/ 2147483647 h 21347"/>
                  <a:gd name="T2" fmla="*/ 2147483647 w 21294"/>
                  <a:gd name="T3" fmla="*/ 2147483647 h 21347"/>
                  <a:gd name="T4" fmla="*/ 2147483647 w 21294"/>
                  <a:gd name="T5" fmla="*/ 2147483647 h 21347"/>
                  <a:gd name="T6" fmla="*/ 2147483647 w 21294"/>
                  <a:gd name="T7" fmla="*/ 2147483647 h 21347"/>
                  <a:gd name="T8" fmla="*/ 2147483647 w 21294"/>
                  <a:gd name="T9" fmla="*/ 2147483647 h 21347"/>
                  <a:gd name="T10" fmla="*/ 2147483647 w 21294"/>
                  <a:gd name="T11" fmla="*/ 2147483647 h 21347"/>
                  <a:gd name="T12" fmla="*/ 2147483647 w 21294"/>
                  <a:gd name="T13" fmla="*/ 2147483647 h 21347"/>
                  <a:gd name="T14" fmla="*/ 2147483647 w 21294"/>
                  <a:gd name="T15" fmla="*/ 2147483647 h 21347"/>
                  <a:gd name="T16" fmla="*/ 2147483647 w 21294"/>
                  <a:gd name="T17" fmla="*/ 2147483647 h 21347"/>
                  <a:gd name="T18" fmla="*/ 2147483647 w 21294"/>
                  <a:gd name="T19" fmla="*/ 2147483647 h 21347"/>
                  <a:gd name="T20" fmla="*/ 2147483647 w 21294"/>
                  <a:gd name="T21" fmla="*/ 2147483647 h 21347"/>
                  <a:gd name="T22" fmla="*/ 2147483647 w 21294"/>
                  <a:gd name="T23" fmla="*/ 2147483647 h 21347"/>
                  <a:gd name="T24" fmla="*/ 2147483647 w 21294"/>
                  <a:gd name="T25" fmla="*/ 2147483647 h 21347"/>
                  <a:gd name="T26" fmla="*/ 2147483647 w 21294"/>
                  <a:gd name="T27" fmla="*/ 2147483647 h 21347"/>
                  <a:gd name="T28" fmla="*/ 2147483647 w 21294"/>
                  <a:gd name="T29" fmla="*/ 2147483647 h 21347"/>
                  <a:gd name="T30" fmla="*/ 2147483647 w 21294"/>
                  <a:gd name="T31" fmla="*/ 2147483647 h 21347"/>
                  <a:gd name="T32" fmla="*/ 2147483647 w 21294"/>
                  <a:gd name="T33" fmla="*/ 2147483647 h 21347"/>
                  <a:gd name="T34" fmla="*/ 2147483647 w 21294"/>
                  <a:gd name="T35" fmla="*/ 2147483647 h 21347"/>
                  <a:gd name="T36" fmla="*/ 2147483647 w 21294"/>
                  <a:gd name="T37" fmla="*/ 2147483647 h 21347"/>
                  <a:gd name="T38" fmla="*/ 2147483647 w 21294"/>
                  <a:gd name="T39" fmla="*/ 2147483647 h 21347"/>
                  <a:gd name="T40" fmla="*/ 2147483647 w 21294"/>
                  <a:gd name="T41" fmla="*/ 2147483647 h 21347"/>
                  <a:gd name="T42" fmla="*/ 2147483647 w 21294"/>
                  <a:gd name="T43" fmla="*/ 2147483647 h 21347"/>
                  <a:gd name="T44" fmla="*/ 2147483647 w 21294"/>
                  <a:gd name="T45" fmla="*/ 2147483647 h 21347"/>
                  <a:gd name="T46" fmla="*/ 2147483647 w 21294"/>
                  <a:gd name="T47" fmla="*/ 2147483647 h 21347"/>
                  <a:gd name="T48" fmla="*/ 2147483647 w 21294"/>
                  <a:gd name="T49" fmla="*/ 2147483647 h 21347"/>
                  <a:gd name="T50" fmla="*/ 2147483647 w 21294"/>
                  <a:gd name="T51" fmla="*/ 2147483647 h 21347"/>
                  <a:gd name="T52" fmla="*/ 2147483647 w 21294"/>
                  <a:gd name="T53" fmla="*/ 2147483647 h 21347"/>
                  <a:gd name="T54" fmla="*/ 2147483647 w 21294"/>
                  <a:gd name="T55" fmla="*/ 2147483647 h 21347"/>
                  <a:gd name="T56" fmla="*/ 2147483647 w 21294"/>
                  <a:gd name="T57" fmla="*/ 2147483647 h 21347"/>
                  <a:gd name="T58" fmla="*/ 2147483647 w 21294"/>
                  <a:gd name="T59" fmla="*/ 2147483647 h 21347"/>
                  <a:gd name="T60" fmla="*/ 2147483647 w 21294"/>
                  <a:gd name="T61" fmla="*/ 2147483647 h 21347"/>
                  <a:gd name="T62" fmla="*/ 2147483647 w 21294"/>
                  <a:gd name="T63" fmla="*/ 2147483647 h 21347"/>
                  <a:gd name="T64" fmla="*/ 2147483647 w 21294"/>
                  <a:gd name="T65" fmla="*/ 2147483647 h 21347"/>
                  <a:gd name="T66" fmla="*/ 2147483647 w 21294"/>
                  <a:gd name="T67" fmla="*/ 2147483647 h 21347"/>
                  <a:gd name="T68" fmla="*/ 2147483647 w 21294"/>
                  <a:gd name="T69" fmla="*/ 2147483647 h 21347"/>
                  <a:gd name="T70" fmla="*/ 2147483647 w 21294"/>
                  <a:gd name="T71" fmla="*/ 2147483647 h 21347"/>
                  <a:gd name="T72" fmla="*/ 2147483647 w 21294"/>
                  <a:gd name="T73" fmla="*/ 2147483647 h 21347"/>
                  <a:gd name="T74" fmla="*/ 2147483647 w 21294"/>
                  <a:gd name="T75" fmla="*/ 2147483647 h 21347"/>
                  <a:gd name="T76" fmla="*/ 2147483647 w 21294"/>
                  <a:gd name="T77" fmla="*/ 2147483647 h 21347"/>
                  <a:gd name="T78" fmla="*/ 2147483647 w 21294"/>
                  <a:gd name="T79" fmla="*/ 2147483647 h 21347"/>
                  <a:gd name="T80" fmla="*/ 2147483647 w 21294"/>
                  <a:gd name="T81" fmla="*/ 2147483647 h 21347"/>
                  <a:gd name="T82" fmla="*/ 2147483647 w 21294"/>
                  <a:gd name="T83" fmla="*/ 2147483647 h 21347"/>
                  <a:gd name="T84" fmla="*/ 2147483647 w 21294"/>
                  <a:gd name="T85" fmla="*/ 2147483647 h 21347"/>
                  <a:gd name="T86" fmla="*/ 2147483647 w 21294"/>
                  <a:gd name="T87" fmla="*/ 2147483647 h 21347"/>
                  <a:gd name="T88" fmla="*/ 2147483647 w 21294"/>
                  <a:gd name="T89" fmla="*/ 2147483647 h 21347"/>
                  <a:gd name="T90" fmla="*/ 2147483647 w 21294"/>
                  <a:gd name="T91" fmla="*/ 2147483647 h 21347"/>
                  <a:gd name="T92" fmla="*/ 2147483647 w 21294"/>
                  <a:gd name="T93" fmla="*/ 2147483647 h 21347"/>
                  <a:gd name="T94" fmla="*/ 2147483647 w 21294"/>
                  <a:gd name="T95" fmla="*/ 2147483647 h 21347"/>
                  <a:gd name="T96" fmla="*/ 2147483647 w 21294"/>
                  <a:gd name="T97" fmla="*/ 2147483647 h 21347"/>
                  <a:gd name="T98" fmla="*/ 2147483647 w 21294"/>
                  <a:gd name="T99" fmla="*/ 2147483647 h 21347"/>
                  <a:gd name="T100" fmla="*/ 2147483647 w 21294"/>
                  <a:gd name="T101" fmla="*/ 2147483647 h 21347"/>
                  <a:gd name="T102" fmla="*/ 2147483647 w 21294"/>
                  <a:gd name="T103" fmla="*/ 0 h 21347"/>
                  <a:gd name="T104" fmla="*/ 0 w 21294"/>
                  <a:gd name="T105" fmla="*/ 2147483647 h 213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294" h="21347">
                    <a:moveTo>
                      <a:pt x="0" y="1913"/>
                    </a:moveTo>
                    <a:cubicBezTo>
                      <a:pt x="0" y="1913"/>
                      <a:pt x="729" y="6533"/>
                      <a:pt x="1543" y="8083"/>
                    </a:cubicBezTo>
                    <a:cubicBezTo>
                      <a:pt x="2356" y="9632"/>
                      <a:pt x="2254" y="8497"/>
                      <a:pt x="2254" y="8497"/>
                    </a:cubicBezTo>
                    <a:lnTo>
                      <a:pt x="1901" y="3889"/>
                    </a:lnTo>
                    <a:lnTo>
                      <a:pt x="2818" y="7205"/>
                    </a:lnTo>
                    <a:lnTo>
                      <a:pt x="2818" y="3912"/>
                    </a:lnTo>
                    <a:cubicBezTo>
                      <a:pt x="2818" y="3912"/>
                      <a:pt x="3375" y="6878"/>
                      <a:pt x="3730" y="8495"/>
                    </a:cubicBezTo>
                    <a:cubicBezTo>
                      <a:pt x="4086" y="10111"/>
                      <a:pt x="3882" y="11758"/>
                      <a:pt x="4593" y="12533"/>
                    </a:cubicBezTo>
                    <a:cubicBezTo>
                      <a:pt x="5305" y="13308"/>
                      <a:pt x="6372" y="15051"/>
                      <a:pt x="6372" y="15051"/>
                    </a:cubicBezTo>
                    <a:lnTo>
                      <a:pt x="6829" y="16715"/>
                    </a:lnTo>
                    <a:lnTo>
                      <a:pt x="6270" y="12726"/>
                    </a:lnTo>
                    <a:cubicBezTo>
                      <a:pt x="6270" y="12726"/>
                      <a:pt x="5406" y="9627"/>
                      <a:pt x="5456" y="9143"/>
                    </a:cubicBezTo>
                    <a:cubicBezTo>
                      <a:pt x="5507" y="8658"/>
                      <a:pt x="5304" y="5365"/>
                      <a:pt x="5304" y="5365"/>
                    </a:cubicBezTo>
                    <a:cubicBezTo>
                      <a:pt x="5304" y="5365"/>
                      <a:pt x="5711" y="7108"/>
                      <a:pt x="5761" y="7496"/>
                    </a:cubicBezTo>
                    <a:cubicBezTo>
                      <a:pt x="5812" y="7883"/>
                      <a:pt x="6117" y="9315"/>
                      <a:pt x="6117" y="9315"/>
                    </a:cubicBezTo>
                    <a:cubicBezTo>
                      <a:pt x="6117" y="9315"/>
                      <a:pt x="6270" y="7496"/>
                      <a:pt x="6270" y="6721"/>
                    </a:cubicBezTo>
                    <a:cubicBezTo>
                      <a:pt x="6270" y="5946"/>
                      <a:pt x="6219" y="4308"/>
                      <a:pt x="6219" y="4159"/>
                    </a:cubicBezTo>
                    <a:cubicBezTo>
                      <a:pt x="6219" y="4009"/>
                      <a:pt x="6111" y="2695"/>
                      <a:pt x="6111" y="2695"/>
                    </a:cubicBezTo>
                    <a:lnTo>
                      <a:pt x="7439" y="2911"/>
                    </a:lnTo>
                    <a:lnTo>
                      <a:pt x="7896" y="5462"/>
                    </a:lnTo>
                    <a:cubicBezTo>
                      <a:pt x="7896" y="5462"/>
                      <a:pt x="7845" y="7108"/>
                      <a:pt x="7896" y="7496"/>
                    </a:cubicBezTo>
                    <a:cubicBezTo>
                      <a:pt x="7947" y="7883"/>
                      <a:pt x="7693" y="9336"/>
                      <a:pt x="7896" y="10014"/>
                    </a:cubicBezTo>
                    <a:cubicBezTo>
                      <a:pt x="8099" y="10692"/>
                      <a:pt x="8150" y="11564"/>
                      <a:pt x="8354" y="12629"/>
                    </a:cubicBezTo>
                    <a:cubicBezTo>
                      <a:pt x="8557" y="13695"/>
                      <a:pt x="8964" y="15342"/>
                      <a:pt x="8913" y="16020"/>
                    </a:cubicBezTo>
                    <a:cubicBezTo>
                      <a:pt x="8862" y="16698"/>
                      <a:pt x="8811" y="17569"/>
                      <a:pt x="8913" y="17860"/>
                    </a:cubicBezTo>
                    <a:cubicBezTo>
                      <a:pt x="9014" y="18151"/>
                      <a:pt x="9362" y="19603"/>
                      <a:pt x="9362" y="19603"/>
                    </a:cubicBezTo>
                    <a:lnTo>
                      <a:pt x="9608" y="15729"/>
                    </a:lnTo>
                    <a:lnTo>
                      <a:pt x="9608" y="10789"/>
                    </a:lnTo>
                    <a:cubicBezTo>
                      <a:pt x="9608" y="10789"/>
                      <a:pt x="9260" y="8174"/>
                      <a:pt x="9362" y="7690"/>
                    </a:cubicBezTo>
                    <a:cubicBezTo>
                      <a:pt x="9464" y="7205"/>
                      <a:pt x="9163" y="4211"/>
                      <a:pt x="9315" y="4159"/>
                    </a:cubicBezTo>
                    <a:cubicBezTo>
                      <a:pt x="9468" y="4106"/>
                      <a:pt x="9927" y="1929"/>
                      <a:pt x="9927" y="1929"/>
                    </a:cubicBezTo>
                    <a:lnTo>
                      <a:pt x="10352" y="3224"/>
                    </a:lnTo>
                    <a:lnTo>
                      <a:pt x="10691" y="6140"/>
                    </a:lnTo>
                    <a:cubicBezTo>
                      <a:pt x="10691" y="6140"/>
                      <a:pt x="10268" y="7302"/>
                      <a:pt x="10353" y="7883"/>
                    </a:cubicBezTo>
                    <a:cubicBezTo>
                      <a:pt x="10437" y="8465"/>
                      <a:pt x="10217" y="8949"/>
                      <a:pt x="10353" y="9433"/>
                    </a:cubicBezTo>
                    <a:cubicBezTo>
                      <a:pt x="10488" y="9917"/>
                      <a:pt x="10217" y="10356"/>
                      <a:pt x="10353" y="10766"/>
                    </a:cubicBezTo>
                    <a:cubicBezTo>
                      <a:pt x="10488" y="11177"/>
                      <a:pt x="10353" y="12726"/>
                      <a:pt x="10353" y="12726"/>
                    </a:cubicBezTo>
                    <a:lnTo>
                      <a:pt x="10946" y="8755"/>
                    </a:lnTo>
                    <a:cubicBezTo>
                      <a:pt x="10946" y="8755"/>
                      <a:pt x="10692" y="7012"/>
                      <a:pt x="10946" y="6721"/>
                    </a:cubicBezTo>
                    <a:cubicBezTo>
                      <a:pt x="11200" y="6430"/>
                      <a:pt x="11302" y="4211"/>
                      <a:pt x="11454" y="4159"/>
                    </a:cubicBezTo>
                    <a:cubicBezTo>
                      <a:pt x="11607" y="4106"/>
                      <a:pt x="11708" y="2556"/>
                      <a:pt x="11708" y="2556"/>
                    </a:cubicBezTo>
                    <a:lnTo>
                      <a:pt x="12316" y="1847"/>
                    </a:lnTo>
                    <a:cubicBezTo>
                      <a:pt x="12316" y="1847"/>
                      <a:pt x="13229" y="3378"/>
                      <a:pt x="13229" y="3887"/>
                    </a:cubicBezTo>
                    <a:cubicBezTo>
                      <a:pt x="13229" y="4396"/>
                      <a:pt x="13229" y="5849"/>
                      <a:pt x="13229" y="5849"/>
                    </a:cubicBezTo>
                    <a:lnTo>
                      <a:pt x="12882" y="7205"/>
                    </a:lnTo>
                    <a:cubicBezTo>
                      <a:pt x="12882" y="7205"/>
                      <a:pt x="12739" y="8234"/>
                      <a:pt x="12739" y="8495"/>
                    </a:cubicBezTo>
                    <a:cubicBezTo>
                      <a:pt x="12739" y="8755"/>
                      <a:pt x="12739" y="9239"/>
                      <a:pt x="12739" y="9530"/>
                    </a:cubicBezTo>
                    <a:cubicBezTo>
                      <a:pt x="12739" y="9821"/>
                      <a:pt x="12783" y="10725"/>
                      <a:pt x="12783" y="10725"/>
                    </a:cubicBezTo>
                    <a:cubicBezTo>
                      <a:pt x="12783" y="10725"/>
                      <a:pt x="12779" y="11270"/>
                      <a:pt x="12677" y="11853"/>
                    </a:cubicBezTo>
                    <a:cubicBezTo>
                      <a:pt x="12576" y="12436"/>
                      <a:pt x="12320" y="12823"/>
                      <a:pt x="12320" y="12823"/>
                    </a:cubicBezTo>
                    <a:cubicBezTo>
                      <a:pt x="12320" y="12823"/>
                      <a:pt x="12065" y="13695"/>
                      <a:pt x="12014" y="14179"/>
                    </a:cubicBezTo>
                    <a:cubicBezTo>
                      <a:pt x="11963" y="14664"/>
                      <a:pt x="12929" y="12533"/>
                      <a:pt x="12929" y="12533"/>
                    </a:cubicBezTo>
                    <a:cubicBezTo>
                      <a:pt x="12929" y="12533"/>
                      <a:pt x="13437" y="11146"/>
                      <a:pt x="13538" y="10725"/>
                    </a:cubicBezTo>
                    <a:cubicBezTo>
                      <a:pt x="13640" y="10305"/>
                      <a:pt x="13691" y="8465"/>
                      <a:pt x="13843" y="7786"/>
                    </a:cubicBezTo>
                    <a:cubicBezTo>
                      <a:pt x="13996" y="7108"/>
                      <a:pt x="13538" y="6527"/>
                      <a:pt x="13843" y="6430"/>
                    </a:cubicBezTo>
                    <a:cubicBezTo>
                      <a:pt x="14148" y="6334"/>
                      <a:pt x="14199" y="5656"/>
                      <a:pt x="14351" y="5656"/>
                    </a:cubicBezTo>
                    <a:cubicBezTo>
                      <a:pt x="14504" y="5656"/>
                      <a:pt x="15165" y="5462"/>
                      <a:pt x="15165" y="5462"/>
                    </a:cubicBezTo>
                    <a:cubicBezTo>
                      <a:pt x="15165" y="5462"/>
                      <a:pt x="15419" y="6237"/>
                      <a:pt x="15165" y="7012"/>
                    </a:cubicBezTo>
                    <a:cubicBezTo>
                      <a:pt x="14910" y="7786"/>
                      <a:pt x="14860" y="8271"/>
                      <a:pt x="14605" y="9046"/>
                    </a:cubicBezTo>
                    <a:cubicBezTo>
                      <a:pt x="14351" y="9821"/>
                      <a:pt x="14148" y="10177"/>
                      <a:pt x="14046" y="10725"/>
                    </a:cubicBezTo>
                    <a:cubicBezTo>
                      <a:pt x="13945" y="11273"/>
                      <a:pt x="13792" y="11661"/>
                      <a:pt x="13691" y="12436"/>
                    </a:cubicBezTo>
                    <a:cubicBezTo>
                      <a:pt x="13589" y="13211"/>
                      <a:pt x="13538" y="13501"/>
                      <a:pt x="13030" y="14276"/>
                    </a:cubicBezTo>
                    <a:cubicBezTo>
                      <a:pt x="12522" y="15051"/>
                      <a:pt x="12166" y="15535"/>
                      <a:pt x="12064" y="15923"/>
                    </a:cubicBezTo>
                    <a:cubicBezTo>
                      <a:pt x="11962" y="16310"/>
                      <a:pt x="11861" y="17085"/>
                      <a:pt x="11810" y="17763"/>
                    </a:cubicBezTo>
                    <a:cubicBezTo>
                      <a:pt x="11759" y="18441"/>
                      <a:pt x="11556" y="18829"/>
                      <a:pt x="11505" y="19603"/>
                    </a:cubicBezTo>
                    <a:cubicBezTo>
                      <a:pt x="11454" y="20378"/>
                      <a:pt x="11149" y="21347"/>
                      <a:pt x="11149" y="21347"/>
                    </a:cubicBezTo>
                    <a:lnTo>
                      <a:pt x="12522" y="17666"/>
                    </a:lnTo>
                    <a:cubicBezTo>
                      <a:pt x="12522" y="17666"/>
                      <a:pt x="12674" y="15535"/>
                      <a:pt x="12928" y="15535"/>
                    </a:cubicBezTo>
                    <a:cubicBezTo>
                      <a:pt x="13182" y="15535"/>
                      <a:pt x="13182" y="15148"/>
                      <a:pt x="13436" y="15148"/>
                    </a:cubicBezTo>
                    <a:cubicBezTo>
                      <a:pt x="13691" y="15148"/>
                      <a:pt x="13640" y="15342"/>
                      <a:pt x="14097" y="14567"/>
                    </a:cubicBezTo>
                    <a:cubicBezTo>
                      <a:pt x="14555" y="13792"/>
                      <a:pt x="14860" y="13114"/>
                      <a:pt x="14860" y="13114"/>
                    </a:cubicBezTo>
                    <a:cubicBezTo>
                      <a:pt x="14860" y="13114"/>
                      <a:pt x="14860" y="12726"/>
                      <a:pt x="15063" y="12436"/>
                    </a:cubicBezTo>
                    <a:cubicBezTo>
                      <a:pt x="15197" y="12244"/>
                      <a:pt x="15331" y="11940"/>
                      <a:pt x="15407" y="11756"/>
                    </a:cubicBezTo>
                    <a:cubicBezTo>
                      <a:pt x="15446" y="11661"/>
                      <a:pt x="15470" y="11597"/>
                      <a:pt x="15470" y="11597"/>
                    </a:cubicBezTo>
                    <a:cubicBezTo>
                      <a:pt x="15470" y="11597"/>
                      <a:pt x="15368" y="13191"/>
                      <a:pt x="15470" y="13685"/>
                    </a:cubicBezTo>
                    <a:cubicBezTo>
                      <a:pt x="15571" y="14179"/>
                      <a:pt x="15171" y="15148"/>
                      <a:pt x="15171" y="15148"/>
                    </a:cubicBezTo>
                    <a:lnTo>
                      <a:pt x="16398" y="13685"/>
                    </a:lnTo>
                    <a:lnTo>
                      <a:pt x="16398" y="11564"/>
                    </a:lnTo>
                    <a:cubicBezTo>
                      <a:pt x="16398" y="11564"/>
                      <a:pt x="16442" y="10014"/>
                      <a:pt x="16391" y="9530"/>
                    </a:cubicBezTo>
                    <a:cubicBezTo>
                      <a:pt x="16340" y="9046"/>
                      <a:pt x="16185" y="8077"/>
                      <a:pt x="16185" y="8077"/>
                    </a:cubicBezTo>
                    <a:cubicBezTo>
                      <a:pt x="16185" y="8077"/>
                      <a:pt x="16177" y="7108"/>
                      <a:pt x="16409" y="6818"/>
                    </a:cubicBezTo>
                    <a:cubicBezTo>
                      <a:pt x="16640" y="6527"/>
                      <a:pt x="16690" y="5946"/>
                      <a:pt x="17046" y="5656"/>
                    </a:cubicBezTo>
                    <a:cubicBezTo>
                      <a:pt x="17402" y="5365"/>
                      <a:pt x="17097" y="5656"/>
                      <a:pt x="17402" y="5365"/>
                    </a:cubicBezTo>
                    <a:cubicBezTo>
                      <a:pt x="17706" y="5074"/>
                      <a:pt x="17910" y="4978"/>
                      <a:pt x="17960" y="5462"/>
                    </a:cubicBezTo>
                    <a:cubicBezTo>
                      <a:pt x="18011" y="5946"/>
                      <a:pt x="18113" y="6915"/>
                      <a:pt x="17960" y="7496"/>
                    </a:cubicBezTo>
                    <a:cubicBezTo>
                      <a:pt x="17808" y="8077"/>
                      <a:pt x="17706" y="7750"/>
                      <a:pt x="17554" y="8495"/>
                    </a:cubicBezTo>
                    <a:cubicBezTo>
                      <a:pt x="17401" y="9239"/>
                      <a:pt x="17350" y="9336"/>
                      <a:pt x="17401" y="9724"/>
                    </a:cubicBezTo>
                    <a:cubicBezTo>
                      <a:pt x="17452" y="10111"/>
                      <a:pt x="17452" y="10111"/>
                      <a:pt x="17452" y="10111"/>
                    </a:cubicBezTo>
                    <a:lnTo>
                      <a:pt x="18265" y="8495"/>
                    </a:lnTo>
                    <a:lnTo>
                      <a:pt x="18824" y="7302"/>
                    </a:lnTo>
                    <a:cubicBezTo>
                      <a:pt x="18824" y="7302"/>
                      <a:pt x="18977" y="7399"/>
                      <a:pt x="19129" y="6915"/>
                    </a:cubicBezTo>
                    <a:cubicBezTo>
                      <a:pt x="19282" y="6430"/>
                      <a:pt x="19129" y="5171"/>
                      <a:pt x="19129" y="5171"/>
                    </a:cubicBezTo>
                    <a:lnTo>
                      <a:pt x="19790" y="4590"/>
                    </a:lnTo>
                    <a:cubicBezTo>
                      <a:pt x="19790" y="4590"/>
                      <a:pt x="19841" y="5752"/>
                      <a:pt x="19790" y="6043"/>
                    </a:cubicBezTo>
                    <a:cubicBezTo>
                      <a:pt x="19739" y="6334"/>
                      <a:pt x="19180" y="7883"/>
                      <a:pt x="19180" y="7883"/>
                    </a:cubicBezTo>
                    <a:lnTo>
                      <a:pt x="19813" y="7399"/>
                    </a:lnTo>
                    <a:lnTo>
                      <a:pt x="20044" y="5752"/>
                    </a:lnTo>
                    <a:lnTo>
                      <a:pt x="20959" y="4299"/>
                    </a:lnTo>
                    <a:lnTo>
                      <a:pt x="21095" y="1926"/>
                    </a:lnTo>
                    <a:cubicBezTo>
                      <a:pt x="21095" y="1926"/>
                      <a:pt x="21600" y="-35"/>
                      <a:pt x="21000" y="619"/>
                    </a:cubicBezTo>
                    <a:cubicBezTo>
                      <a:pt x="20400" y="1272"/>
                      <a:pt x="18418" y="-253"/>
                      <a:pt x="17757" y="38"/>
                    </a:cubicBezTo>
                    <a:cubicBezTo>
                      <a:pt x="17096" y="328"/>
                      <a:pt x="13589" y="619"/>
                      <a:pt x="11962" y="716"/>
                    </a:cubicBezTo>
                    <a:cubicBezTo>
                      <a:pt x="10336" y="812"/>
                      <a:pt x="3728" y="328"/>
                      <a:pt x="3322" y="425"/>
                    </a:cubicBezTo>
                    <a:cubicBezTo>
                      <a:pt x="2915" y="522"/>
                      <a:pt x="791" y="0"/>
                      <a:pt x="791" y="0"/>
                    </a:cubicBezTo>
                    <a:cubicBezTo>
                      <a:pt x="791" y="0"/>
                      <a:pt x="0" y="1913"/>
                      <a:pt x="0" y="1913"/>
                    </a:cubicBezTo>
                    <a:close/>
                    <a:moveTo>
                      <a:pt x="0" y="1913"/>
                    </a:moveTo>
                  </a:path>
                </a:pathLst>
              </a:custGeom>
              <a:solidFill>
                <a:srgbClr val="7C5024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5" name="AutoShape 13"/>
              <p:cNvSpPr>
                <a:spLocks/>
              </p:cNvSpPr>
              <p:nvPr/>
            </p:nvSpPr>
            <p:spPr bwMode="auto">
              <a:xfrm>
                <a:off x="8813800" y="8089900"/>
                <a:ext cx="7232650" cy="833438"/>
              </a:xfrm>
              <a:custGeom>
                <a:avLst/>
                <a:gdLst>
                  <a:gd name="T0" fmla="*/ 2147483647 w 21600"/>
                  <a:gd name="T1" fmla="*/ 2147483647 h 19970"/>
                  <a:gd name="T2" fmla="*/ 2147483647 w 21600"/>
                  <a:gd name="T3" fmla="*/ 2147483647 h 19970"/>
                  <a:gd name="T4" fmla="*/ 2147483647 w 21600"/>
                  <a:gd name="T5" fmla="*/ 2147483647 h 19970"/>
                  <a:gd name="T6" fmla="*/ 2147483647 w 21600"/>
                  <a:gd name="T7" fmla="*/ 2147483647 h 19970"/>
                  <a:gd name="T8" fmla="*/ 2147483647 w 21600"/>
                  <a:gd name="T9" fmla="*/ 2147483647 h 19970"/>
                  <a:gd name="T10" fmla="*/ 2147483647 w 21600"/>
                  <a:gd name="T11" fmla="*/ 2147483647 h 19970"/>
                  <a:gd name="T12" fmla="*/ 2147483647 w 21600"/>
                  <a:gd name="T13" fmla="*/ 2147483647 h 19970"/>
                  <a:gd name="T14" fmla="*/ 2147483647 w 21600"/>
                  <a:gd name="T15" fmla="*/ 2147483647 h 19970"/>
                  <a:gd name="T16" fmla="*/ 2147483647 w 21600"/>
                  <a:gd name="T17" fmla="*/ 2147483647 h 19970"/>
                  <a:gd name="T18" fmla="*/ 2147483647 w 21600"/>
                  <a:gd name="T19" fmla="*/ 2147483647 h 19970"/>
                  <a:gd name="T20" fmla="*/ 2147483647 w 21600"/>
                  <a:gd name="T21" fmla="*/ 2147483647 h 19970"/>
                  <a:gd name="T22" fmla="*/ 2147483647 w 21600"/>
                  <a:gd name="T23" fmla="*/ 2147483647 h 19970"/>
                  <a:gd name="T24" fmla="*/ 2147483647 w 21600"/>
                  <a:gd name="T25" fmla="*/ 2147483647 h 19970"/>
                  <a:gd name="T26" fmla="*/ 2147483647 w 21600"/>
                  <a:gd name="T27" fmla="*/ 2147483647 h 19970"/>
                  <a:gd name="T28" fmla="*/ 2147483647 w 21600"/>
                  <a:gd name="T29" fmla="*/ 2147483647 h 19970"/>
                  <a:gd name="T30" fmla="*/ 2147483647 w 21600"/>
                  <a:gd name="T31" fmla="*/ 2147483647 h 19970"/>
                  <a:gd name="T32" fmla="*/ 2147483647 w 21600"/>
                  <a:gd name="T33" fmla="*/ 2147483647 h 19970"/>
                  <a:gd name="T34" fmla="*/ 2147483647 w 21600"/>
                  <a:gd name="T35" fmla="*/ 2147483647 h 19970"/>
                  <a:gd name="T36" fmla="*/ 2147483647 w 21600"/>
                  <a:gd name="T37" fmla="*/ 2147483647 h 19970"/>
                  <a:gd name="T38" fmla="*/ 2147483647 w 21600"/>
                  <a:gd name="T39" fmla="*/ 2147483647 h 19970"/>
                  <a:gd name="T40" fmla="*/ 2147483647 w 21600"/>
                  <a:gd name="T41" fmla="*/ 2147483647 h 19970"/>
                  <a:gd name="T42" fmla="*/ 2147483647 w 21600"/>
                  <a:gd name="T43" fmla="*/ 2147483647 h 19970"/>
                  <a:gd name="T44" fmla="*/ 2147483647 w 21600"/>
                  <a:gd name="T45" fmla="*/ 0 h 19970"/>
                  <a:gd name="T46" fmla="*/ 2147483647 w 21600"/>
                  <a:gd name="T47" fmla="*/ 2147483647 h 19970"/>
                  <a:gd name="T48" fmla="*/ 2147483647 w 21600"/>
                  <a:gd name="T49" fmla="*/ 2147483647 h 19970"/>
                  <a:gd name="T50" fmla="*/ 2147483647 w 21600"/>
                  <a:gd name="T51" fmla="*/ 2147483647 h 19970"/>
                  <a:gd name="T52" fmla="*/ 2147483647 w 21600"/>
                  <a:gd name="T53" fmla="*/ 2147483647 h 19970"/>
                  <a:gd name="T54" fmla="*/ 2147483647 w 21600"/>
                  <a:gd name="T55" fmla="*/ 2147483647 h 19970"/>
                  <a:gd name="T56" fmla="*/ 2147483647 w 21600"/>
                  <a:gd name="T57" fmla="*/ 2147483647 h 19970"/>
                  <a:gd name="T58" fmla="*/ 2147483647 w 21600"/>
                  <a:gd name="T59" fmla="*/ 2147483647 h 19970"/>
                  <a:gd name="T60" fmla="*/ 2147483647 w 21600"/>
                  <a:gd name="T61" fmla="*/ 2147483647 h 19970"/>
                  <a:gd name="T62" fmla="*/ 2147483647 w 21600"/>
                  <a:gd name="T63" fmla="*/ 2147483647 h 19970"/>
                  <a:gd name="T64" fmla="*/ 2147483647 w 21600"/>
                  <a:gd name="T65" fmla="*/ 2147483647 h 19970"/>
                  <a:gd name="T66" fmla="*/ 2147483647 w 21600"/>
                  <a:gd name="T67" fmla="*/ 2147483647 h 19970"/>
                  <a:gd name="T68" fmla="*/ 2147483647 w 21600"/>
                  <a:gd name="T69" fmla="*/ 0 h 19970"/>
                  <a:gd name="T70" fmla="*/ 2147483647 w 21600"/>
                  <a:gd name="T71" fmla="*/ 2147483647 h 19970"/>
                  <a:gd name="T72" fmla="*/ 2147483647 w 21600"/>
                  <a:gd name="T73" fmla="*/ 2147483647 h 19970"/>
                  <a:gd name="T74" fmla="*/ 2147483647 w 21600"/>
                  <a:gd name="T75" fmla="*/ 2147483647 h 19970"/>
                  <a:gd name="T76" fmla="*/ 2147483647 w 21600"/>
                  <a:gd name="T77" fmla="*/ 2147483647 h 19970"/>
                  <a:gd name="T78" fmla="*/ 2147483647 w 21600"/>
                  <a:gd name="T79" fmla="*/ 2147483647 h 19970"/>
                  <a:gd name="T80" fmla="*/ 2147483647 w 21600"/>
                  <a:gd name="T81" fmla="*/ 2147483647 h 19970"/>
                  <a:gd name="T82" fmla="*/ 2147483647 w 21600"/>
                  <a:gd name="T83" fmla="*/ 2147483647 h 19970"/>
                  <a:gd name="T84" fmla="*/ 2147483647 w 21600"/>
                  <a:gd name="T85" fmla="*/ 2147483647 h 19970"/>
                  <a:gd name="T86" fmla="*/ 2147483647 w 21600"/>
                  <a:gd name="T87" fmla="*/ 2147483647 h 19970"/>
                  <a:gd name="T88" fmla="*/ 2147483647 w 21600"/>
                  <a:gd name="T89" fmla="*/ 2147483647 h 19970"/>
                  <a:gd name="T90" fmla="*/ 2147483647 w 21600"/>
                  <a:gd name="T91" fmla="*/ 2147483647 h 19970"/>
                  <a:gd name="T92" fmla="*/ 2147483647 w 21600"/>
                  <a:gd name="T93" fmla="*/ 2147483647 h 19970"/>
                  <a:gd name="T94" fmla="*/ 0 w 21600"/>
                  <a:gd name="T95" fmla="*/ 2147483647 h 19970"/>
                  <a:gd name="T96" fmla="*/ 2147483647 w 21600"/>
                  <a:gd name="T97" fmla="*/ 2147483647 h 19970"/>
                  <a:gd name="T98" fmla="*/ 2147483647 w 21600"/>
                  <a:gd name="T99" fmla="*/ 2147483647 h 19970"/>
                  <a:gd name="T100" fmla="*/ 2147483647 w 21600"/>
                  <a:gd name="T101" fmla="*/ 2147483647 h 19970"/>
                  <a:gd name="T102" fmla="*/ 2147483647 w 21600"/>
                  <a:gd name="T103" fmla="*/ 2147483647 h 19970"/>
                  <a:gd name="T104" fmla="*/ 2147483647 w 21600"/>
                  <a:gd name="T105" fmla="*/ 2147483647 h 19970"/>
                  <a:gd name="T106" fmla="*/ 2147483647 w 21600"/>
                  <a:gd name="T107" fmla="*/ 2147483647 h 19970"/>
                  <a:gd name="T108" fmla="*/ 2147483647 w 21600"/>
                  <a:gd name="T109" fmla="*/ 2147483647 h 19970"/>
                  <a:gd name="T110" fmla="*/ 2147483647 w 21600"/>
                  <a:gd name="T111" fmla="*/ 2147483647 h 1997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970">
                    <a:moveTo>
                      <a:pt x="21445" y="10367"/>
                    </a:moveTo>
                    <a:lnTo>
                      <a:pt x="21476" y="10351"/>
                    </a:lnTo>
                    <a:lnTo>
                      <a:pt x="21285" y="6608"/>
                    </a:lnTo>
                    <a:lnTo>
                      <a:pt x="21012" y="7572"/>
                    </a:lnTo>
                    <a:lnTo>
                      <a:pt x="21012" y="5106"/>
                    </a:lnTo>
                    <a:lnTo>
                      <a:pt x="20793" y="8694"/>
                    </a:lnTo>
                    <a:cubicBezTo>
                      <a:pt x="20754" y="8592"/>
                      <a:pt x="20711" y="8489"/>
                      <a:pt x="20671" y="8385"/>
                    </a:cubicBezTo>
                    <a:lnTo>
                      <a:pt x="20524" y="6608"/>
                    </a:lnTo>
                    <a:lnTo>
                      <a:pt x="20388" y="7678"/>
                    </a:lnTo>
                    <a:cubicBezTo>
                      <a:pt x="20318" y="7499"/>
                      <a:pt x="20253" y="7322"/>
                      <a:pt x="20177" y="7151"/>
                    </a:cubicBezTo>
                    <a:lnTo>
                      <a:pt x="20177" y="5330"/>
                    </a:lnTo>
                    <a:lnTo>
                      <a:pt x="20073" y="6897"/>
                    </a:lnTo>
                    <a:cubicBezTo>
                      <a:pt x="20019" y="6758"/>
                      <a:pt x="19988" y="6624"/>
                      <a:pt x="19912" y="6497"/>
                    </a:cubicBezTo>
                    <a:lnTo>
                      <a:pt x="19912" y="5330"/>
                    </a:lnTo>
                    <a:lnTo>
                      <a:pt x="19856" y="6330"/>
                    </a:lnTo>
                    <a:cubicBezTo>
                      <a:pt x="19693" y="5911"/>
                      <a:pt x="19576" y="5597"/>
                      <a:pt x="19529" y="5475"/>
                    </a:cubicBezTo>
                    <a:lnTo>
                      <a:pt x="19516" y="5106"/>
                    </a:lnTo>
                    <a:lnTo>
                      <a:pt x="19506" y="5417"/>
                    </a:lnTo>
                    <a:cubicBezTo>
                      <a:pt x="19464" y="5357"/>
                      <a:pt x="19370" y="5368"/>
                      <a:pt x="19250" y="5417"/>
                    </a:cubicBezTo>
                    <a:lnTo>
                      <a:pt x="19153" y="2865"/>
                    </a:lnTo>
                    <a:lnTo>
                      <a:pt x="19153" y="5460"/>
                    </a:lnTo>
                    <a:cubicBezTo>
                      <a:pt x="18964" y="5554"/>
                      <a:pt x="18720" y="5708"/>
                      <a:pt x="18480" y="5808"/>
                    </a:cubicBezTo>
                    <a:cubicBezTo>
                      <a:pt x="18480" y="5647"/>
                      <a:pt x="18481" y="5487"/>
                      <a:pt x="18478" y="5330"/>
                    </a:cubicBezTo>
                    <a:cubicBezTo>
                      <a:pt x="18469" y="4872"/>
                      <a:pt x="18456" y="5198"/>
                      <a:pt x="18441" y="5826"/>
                    </a:cubicBezTo>
                    <a:cubicBezTo>
                      <a:pt x="18079" y="5969"/>
                      <a:pt x="17741" y="5973"/>
                      <a:pt x="17630" y="5443"/>
                    </a:cubicBezTo>
                    <a:cubicBezTo>
                      <a:pt x="17375" y="4215"/>
                      <a:pt x="15331" y="6536"/>
                      <a:pt x="15024" y="5375"/>
                    </a:cubicBezTo>
                    <a:cubicBezTo>
                      <a:pt x="14850" y="4717"/>
                      <a:pt x="14445" y="4985"/>
                      <a:pt x="13997" y="5183"/>
                    </a:cubicBezTo>
                    <a:lnTo>
                      <a:pt x="13927" y="3743"/>
                    </a:lnTo>
                    <a:lnTo>
                      <a:pt x="13654" y="4706"/>
                    </a:lnTo>
                    <a:lnTo>
                      <a:pt x="13654" y="2241"/>
                    </a:lnTo>
                    <a:lnTo>
                      <a:pt x="13465" y="5323"/>
                    </a:lnTo>
                    <a:cubicBezTo>
                      <a:pt x="13408" y="5321"/>
                      <a:pt x="13349" y="5312"/>
                      <a:pt x="13293" y="5294"/>
                    </a:cubicBezTo>
                    <a:lnTo>
                      <a:pt x="13165" y="3743"/>
                    </a:lnTo>
                    <a:lnTo>
                      <a:pt x="12999" y="5093"/>
                    </a:lnTo>
                    <a:cubicBezTo>
                      <a:pt x="12993" y="5086"/>
                      <a:pt x="12983" y="5080"/>
                      <a:pt x="12977" y="5073"/>
                    </a:cubicBezTo>
                    <a:cubicBezTo>
                      <a:pt x="12932" y="5019"/>
                      <a:pt x="12895" y="4962"/>
                      <a:pt x="12820" y="4901"/>
                    </a:cubicBezTo>
                    <a:lnTo>
                      <a:pt x="12820" y="2465"/>
                    </a:lnTo>
                    <a:lnTo>
                      <a:pt x="12670" y="4754"/>
                    </a:lnTo>
                    <a:cubicBezTo>
                      <a:pt x="12634" y="4719"/>
                      <a:pt x="12592" y="4683"/>
                      <a:pt x="12554" y="4647"/>
                    </a:cubicBezTo>
                    <a:lnTo>
                      <a:pt x="12554" y="2465"/>
                    </a:lnTo>
                    <a:lnTo>
                      <a:pt x="12429" y="4522"/>
                    </a:lnTo>
                    <a:cubicBezTo>
                      <a:pt x="12367" y="4466"/>
                      <a:pt x="12307" y="4408"/>
                      <a:pt x="12241" y="4350"/>
                    </a:cubicBezTo>
                    <a:lnTo>
                      <a:pt x="12158" y="2241"/>
                    </a:lnTo>
                    <a:lnTo>
                      <a:pt x="12088" y="4215"/>
                    </a:lnTo>
                    <a:cubicBezTo>
                      <a:pt x="12043" y="4177"/>
                      <a:pt x="11993" y="4138"/>
                      <a:pt x="11947" y="4100"/>
                    </a:cubicBezTo>
                    <a:lnTo>
                      <a:pt x="11795" y="0"/>
                    </a:lnTo>
                    <a:lnTo>
                      <a:pt x="11795" y="3978"/>
                    </a:lnTo>
                    <a:cubicBezTo>
                      <a:pt x="11568" y="3794"/>
                      <a:pt x="11342" y="3611"/>
                      <a:pt x="11119" y="3442"/>
                    </a:cubicBezTo>
                    <a:cubicBezTo>
                      <a:pt x="11123" y="3110"/>
                      <a:pt x="11126" y="2782"/>
                      <a:pt x="11119" y="2465"/>
                    </a:cubicBezTo>
                    <a:cubicBezTo>
                      <a:pt x="11108" y="1909"/>
                      <a:pt x="11091" y="2510"/>
                      <a:pt x="11073" y="3405"/>
                    </a:cubicBezTo>
                    <a:cubicBezTo>
                      <a:pt x="10449" y="2936"/>
                      <a:pt x="9907" y="2578"/>
                      <a:pt x="9811" y="2578"/>
                    </a:cubicBezTo>
                    <a:cubicBezTo>
                      <a:pt x="9607" y="2578"/>
                      <a:pt x="8279" y="1759"/>
                      <a:pt x="7563" y="2578"/>
                    </a:cubicBezTo>
                    <a:cubicBezTo>
                      <a:pt x="6848" y="3397"/>
                      <a:pt x="5467" y="-1014"/>
                      <a:pt x="5160" y="2214"/>
                    </a:cubicBezTo>
                    <a:cubicBezTo>
                      <a:pt x="5123" y="2606"/>
                      <a:pt x="5082" y="2962"/>
                      <a:pt x="5006" y="3284"/>
                    </a:cubicBezTo>
                    <a:lnTo>
                      <a:pt x="5006" y="2241"/>
                    </a:lnTo>
                    <a:lnTo>
                      <a:pt x="4922" y="3668"/>
                    </a:lnTo>
                    <a:cubicBezTo>
                      <a:pt x="4828" y="4049"/>
                      <a:pt x="4719" y="4374"/>
                      <a:pt x="4601" y="4645"/>
                    </a:cubicBezTo>
                    <a:lnTo>
                      <a:pt x="4527" y="3743"/>
                    </a:lnTo>
                    <a:lnTo>
                      <a:pt x="4351" y="5112"/>
                    </a:lnTo>
                    <a:cubicBezTo>
                      <a:pt x="4294" y="5203"/>
                      <a:pt x="4248" y="5284"/>
                      <a:pt x="4172" y="5354"/>
                    </a:cubicBezTo>
                    <a:lnTo>
                      <a:pt x="4172" y="2465"/>
                    </a:lnTo>
                    <a:lnTo>
                      <a:pt x="3990" y="5559"/>
                    </a:lnTo>
                    <a:cubicBezTo>
                      <a:pt x="3970" y="5576"/>
                      <a:pt x="3944" y="5592"/>
                      <a:pt x="3944" y="5607"/>
                    </a:cubicBezTo>
                    <a:lnTo>
                      <a:pt x="3944" y="2465"/>
                    </a:lnTo>
                    <a:lnTo>
                      <a:pt x="3728" y="5719"/>
                    </a:lnTo>
                    <a:cubicBezTo>
                      <a:pt x="3708" y="5725"/>
                      <a:pt x="3686" y="5729"/>
                      <a:pt x="3667" y="5732"/>
                    </a:cubicBezTo>
                    <a:lnTo>
                      <a:pt x="3524" y="2241"/>
                    </a:lnTo>
                    <a:lnTo>
                      <a:pt x="3401" y="5659"/>
                    </a:lnTo>
                    <a:cubicBezTo>
                      <a:pt x="3391" y="5651"/>
                      <a:pt x="3389" y="5642"/>
                      <a:pt x="3380" y="5632"/>
                    </a:cubicBezTo>
                    <a:lnTo>
                      <a:pt x="3186" y="0"/>
                    </a:lnTo>
                    <a:lnTo>
                      <a:pt x="3186" y="5242"/>
                    </a:lnTo>
                    <a:cubicBezTo>
                      <a:pt x="2996" y="5024"/>
                      <a:pt x="2720" y="5058"/>
                      <a:pt x="2468" y="5155"/>
                    </a:cubicBezTo>
                    <a:cubicBezTo>
                      <a:pt x="2475" y="4284"/>
                      <a:pt x="2508" y="3329"/>
                      <a:pt x="2490" y="2465"/>
                    </a:cubicBezTo>
                    <a:cubicBezTo>
                      <a:pt x="2471" y="1568"/>
                      <a:pt x="2432" y="3673"/>
                      <a:pt x="2410" y="5175"/>
                    </a:cubicBezTo>
                    <a:cubicBezTo>
                      <a:pt x="2351" y="5200"/>
                      <a:pt x="2293" y="5228"/>
                      <a:pt x="2241" y="5255"/>
                    </a:cubicBezTo>
                    <a:lnTo>
                      <a:pt x="2208" y="4975"/>
                    </a:lnTo>
                    <a:lnTo>
                      <a:pt x="2176" y="5291"/>
                    </a:lnTo>
                    <a:cubicBezTo>
                      <a:pt x="2084" y="5344"/>
                      <a:pt x="2012" y="5393"/>
                      <a:pt x="1974" y="5420"/>
                    </a:cubicBezTo>
                    <a:cubicBezTo>
                      <a:pt x="1974" y="4952"/>
                      <a:pt x="1971" y="4476"/>
                      <a:pt x="1962" y="4076"/>
                    </a:cubicBezTo>
                    <a:cubicBezTo>
                      <a:pt x="1945" y="3294"/>
                      <a:pt x="1829" y="4560"/>
                      <a:pt x="1741" y="5700"/>
                    </a:cubicBezTo>
                    <a:lnTo>
                      <a:pt x="1631" y="5839"/>
                    </a:lnTo>
                    <a:lnTo>
                      <a:pt x="1631" y="4076"/>
                    </a:lnTo>
                    <a:lnTo>
                      <a:pt x="1432" y="6098"/>
                    </a:lnTo>
                    <a:lnTo>
                      <a:pt x="1327" y="6235"/>
                    </a:lnTo>
                    <a:lnTo>
                      <a:pt x="1327" y="4076"/>
                    </a:lnTo>
                    <a:lnTo>
                      <a:pt x="1124" y="6498"/>
                    </a:lnTo>
                    <a:lnTo>
                      <a:pt x="1036" y="6606"/>
                    </a:lnTo>
                    <a:lnTo>
                      <a:pt x="910" y="4034"/>
                    </a:lnTo>
                    <a:lnTo>
                      <a:pt x="910" y="6763"/>
                    </a:lnTo>
                    <a:lnTo>
                      <a:pt x="898" y="6780"/>
                    </a:lnTo>
                    <a:lnTo>
                      <a:pt x="759" y="2465"/>
                    </a:lnTo>
                    <a:lnTo>
                      <a:pt x="759" y="6961"/>
                    </a:lnTo>
                    <a:lnTo>
                      <a:pt x="726" y="6998"/>
                    </a:lnTo>
                    <a:lnTo>
                      <a:pt x="341" y="4706"/>
                    </a:lnTo>
                    <a:lnTo>
                      <a:pt x="341" y="7489"/>
                    </a:lnTo>
                    <a:lnTo>
                      <a:pt x="0" y="10493"/>
                    </a:lnTo>
                    <a:lnTo>
                      <a:pt x="0" y="14447"/>
                    </a:lnTo>
                    <a:cubicBezTo>
                      <a:pt x="0" y="14447"/>
                      <a:pt x="4293" y="16493"/>
                      <a:pt x="4906" y="18130"/>
                    </a:cubicBezTo>
                    <a:cubicBezTo>
                      <a:pt x="5519" y="19768"/>
                      <a:pt x="6490" y="16493"/>
                      <a:pt x="7257" y="18130"/>
                    </a:cubicBezTo>
                    <a:cubicBezTo>
                      <a:pt x="8023" y="19768"/>
                      <a:pt x="8994" y="17029"/>
                      <a:pt x="9352" y="18603"/>
                    </a:cubicBezTo>
                    <a:cubicBezTo>
                      <a:pt x="9710" y="20177"/>
                      <a:pt x="10561" y="17170"/>
                      <a:pt x="10800" y="18674"/>
                    </a:cubicBezTo>
                    <a:cubicBezTo>
                      <a:pt x="11038" y="20177"/>
                      <a:pt x="11090" y="19607"/>
                      <a:pt x="11601" y="19073"/>
                    </a:cubicBezTo>
                    <a:cubicBezTo>
                      <a:pt x="12112" y="18540"/>
                      <a:pt x="11856" y="18691"/>
                      <a:pt x="12776" y="19638"/>
                    </a:cubicBezTo>
                    <a:cubicBezTo>
                      <a:pt x="13696" y="20586"/>
                      <a:pt x="14054" y="19100"/>
                      <a:pt x="14820" y="19638"/>
                    </a:cubicBezTo>
                    <a:cubicBezTo>
                      <a:pt x="15587" y="20177"/>
                      <a:pt x="15740" y="19748"/>
                      <a:pt x="16302" y="19962"/>
                    </a:cubicBezTo>
                    <a:cubicBezTo>
                      <a:pt x="16864" y="20177"/>
                      <a:pt x="17171" y="15461"/>
                      <a:pt x="17529" y="17205"/>
                    </a:cubicBezTo>
                    <a:cubicBezTo>
                      <a:pt x="17886" y="18949"/>
                      <a:pt x="18449" y="17105"/>
                      <a:pt x="18653" y="17208"/>
                    </a:cubicBezTo>
                    <a:cubicBezTo>
                      <a:pt x="18857" y="17312"/>
                      <a:pt x="18960" y="17105"/>
                      <a:pt x="19522" y="17208"/>
                    </a:cubicBezTo>
                    <a:cubicBezTo>
                      <a:pt x="20084" y="17312"/>
                      <a:pt x="20902" y="17208"/>
                      <a:pt x="20902" y="17208"/>
                    </a:cubicBezTo>
                    <a:lnTo>
                      <a:pt x="21505" y="14447"/>
                    </a:lnTo>
                    <a:lnTo>
                      <a:pt x="21600" y="10764"/>
                    </a:lnTo>
                    <a:cubicBezTo>
                      <a:pt x="21600" y="10764"/>
                      <a:pt x="21541" y="10613"/>
                      <a:pt x="21445" y="10367"/>
                    </a:cubicBezTo>
                    <a:close/>
                    <a:moveTo>
                      <a:pt x="21445" y="10367"/>
                    </a:moveTo>
                  </a:path>
                </a:pathLst>
              </a:custGeom>
              <a:solidFill>
                <a:srgbClr val="72B10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6" name="AutoShape 14"/>
              <p:cNvSpPr>
                <a:spLocks/>
              </p:cNvSpPr>
              <p:nvPr/>
            </p:nvSpPr>
            <p:spPr bwMode="auto">
              <a:xfrm>
                <a:off x="8813800" y="8089900"/>
                <a:ext cx="7189788" cy="663575"/>
              </a:xfrm>
              <a:custGeom>
                <a:avLst/>
                <a:gdLst>
                  <a:gd name="T0" fmla="*/ 2147483647 w 21600"/>
                  <a:gd name="T1" fmla="*/ 2147483647 h 19589"/>
                  <a:gd name="T2" fmla="*/ 0 w 21600"/>
                  <a:gd name="T3" fmla="*/ 2147483647 h 19589"/>
                  <a:gd name="T4" fmla="*/ 2147483647 w 21600"/>
                  <a:gd name="T5" fmla="*/ 2147483647 h 19589"/>
                  <a:gd name="T6" fmla="*/ 2147483647 w 21600"/>
                  <a:gd name="T7" fmla="*/ 2147483647 h 19589"/>
                  <a:gd name="T8" fmla="*/ 2147483647 w 21600"/>
                  <a:gd name="T9" fmla="*/ 2147483647 h 19589"/>
                  <a:gd name="T10" fmla="*/ 2147483647 w 21600"/>
                  <a:gd name="T11" fmla="*/ 2147483647 h 19589"/>
                  <a:gd name="T12" fmla="*/ 2147483647 w 21600"/>
                  <a:gd name="T13" fmla="*/ 2147483647 h 19589"/>
                  <a:gd name="T14" fmla="*/ 2147483647 w 21600"/>
                  <a:gd name="T15" fmla="*/ 2147483647 h 19589"/>
                  <a:gd name="T16" fmla="*/ 2147483647 w 21600"/>
                  <a:gd name="T17" fmla="*/ 2147483647 h 19589"/>
                  <a:gd name="T18" fmla="*/ 2147483647 w 21600"/>
                  <a:gd name="T19" fmla="*/ 2147483647 h 19589"/>
                  <a:gd name="T20" fmla="*/ 2147483647 w 21600"/>
                  <a:gd name="T21" fmla="*/ 2147483647 h 19589"/>
                  <a:gd name="T22" fmla="*/ 2147483647 w 21600"/>
                  <a:gd name="T23" fmla="*/ 2147483647 h 19589"/>
                  <a:gd name="T24" fmla="*/ 2147483647 w 21600"/>
                  <a:gd name="T25" fmla="*/ 2147483647 h 19589"/>
                  <a:gd name="T26" fmla="*/ 2147483647 w 21600"/>
                  <a:gd name="T27" fmla="*/ 2147483647 h 19589"/>
                  <a:gd name="T28" fmla="*/ 2147483647 w 21600"/>
                  <a:gd name="T29" fmla="*/ 2147483647 h 19589"/>
                  <a:gd name="T30" fmla="*/ 2147483647 w 21600"/>
                  <a:gd name="T31" fmla="*/ 2147483647 h 19589"/>
                  <a:gd name="T32" fmla="*/ 2147483647 w 21600"/>
                  <a:gd name="T33" fmla="*/ 2147483647 h 19589"/>
                  <a:gd name="T34" fmla="*/ 2147483647 w 21600"/>
                  <a:gd name="T35" fmla="*/ 2147483647 h 19589"/>
                  <a:gd name="T36" fmla="*/ 2147483647 w 21600"/>
                  <a:gd name="T37" fmla="*/ 2147483647 h 19589"/>
                  <a:gd name="T38" fmla="*/ 2147483647 w 21600"/>
                  <a:gd name="T39" fmla="*/ 2147483647 h 19589"/>
                  <a:gd name="T40" fmla="*/ 2147483647 w 21600"/>
                  <a:gd name="T41" fmla="*/ 2147483647 h 19589"/>
                  <a:gd name="T42" fmla="*/ 2147483647 w 21600"/>
                  <a:gd name="T43" fmla="*/ 2147483647 h 19589"/>
                  <a:gd name="T44" fmla="*/ 2147483647 w 21600"/>
                  <a:gd name="T45" fmla="*/ 2147483647 h 19589"/>
                  <a:gd name="T46" fmla="*/ 2147483647 w 21600"/>
                  <a:gd name="T47" fmla="*/ 2147483647 h 19589"/>
                  <a:gd name="T48" fmla="*/ 2147483647 w 21600"/>
                  <a:gd name="T49" fmla="*/ 2147483647 h 19589"/>
                  <a:gd name="T50" fmla="*/ 2147483647 w 21600"/>
                  <a:gd name="T51" fmla="*/ 2147483647 h 19589"/>
                  <a:gd name="T52" fmla="*/ 2147483647 w 21600"/>
                  <a:gd name="T53" fmla="*/ 2147483647 h 19589"/>
                  <a:gd name="T54" fmla="*/ 2147483647 w 21600"/>
                  <a:gd name="T55" fmla="*/ 2147483647 h 19589"/>
                  <a:gd name="T56" fmla="*/ 2147483647 w 21600"/>
                  <a:gd name="T57" fmla="*/ 2147483647 h 19589"/>
                  <a:gd name="T58" fmla="*/ 2147483647 w 21600"/>
                  <a:gd name="T59" fmla="*/ 2147483647 h 19589"/>
                  <a:gd name="T60" fmla="*/ 2147483647 w 21600"/>
                  <a:gd name="T61" fmla="*/ 2147483647 h 19589"/>
                  <a:gd name="T62" fmla="*/ 2147483647 w 21600"/>
                  <a:gd name="T63" fmla="*/ 2147483647 h 19589"/>
                  <a:gd name="T64" fmla="*/ 2147483647 w 21600"/>
                  <a:gd name="T65" fmla="*/ 2147483647 h 19589"/>
                  <a:gd name="T66" fmla="*/ 2147483647 w 21600"/>
                  <a:gd name="T67" fmla="*/ 2147483647 h 19589"/>
                  <a:gd name="T68" fmla="*/ 2147483647 w 21600"/>
                  <a:gd name="T69" fmla="*/ 2147483647 h 19589"/>
                  <a:gd name="T70" fmla="*/ 2147483647 w 21600"/>
                  <a:gd name="T71" fmla="*/ 2147483647 h 19589"/>
                  <a:gd name="T72" fmla="*/ 2147483647 w 21600"/>
                  <a:gd name="T73" fmla="*/ 2147483647 h 19589"/>
                  <a:gd name="T74" fmla="*/ 2147483647 w 21600"/>
                  <a:gd name="T75" fmla="*/ 2147483647 h 19589"/>
                  <a:gd name="T76" fmla="*/ 2147483647 w 21600"/>
                  <a:gd name="T77" fmla="*/ 2147483647 h 19589"/>
                  <a:gd name="T78" fmla="*/ 2147483647 w 21600"/>
                  <a:gd name="T79" fmla="*/ 2147483647 h 19589"/>
                  <a:gd name="T80" fmla="*/ 2147483647 w 21600"/>
                  <a:gd name="T81" fmla="*/ 2147483647 h 19589"/>
                  <a:gd name="T82" fmla="*/ 2147483647 w 21600"/>
                  <a:gd name="T83" fmla="*/ 2147483647 h 19589"/>
                  <a:gd name="T84" fmla="*/ 2147483647 w 21600"/>
                  <a:gd name="T85" fmla="*/ 2147483647 h 19589"/>
                  <a:gd name="T86" fmla="*/ 2147483647 w 21600"/>
                  <a:gd name="T87" fmla="*/ 1867201101 h 19589"/>
                  <a:gd name="T88" fmla="*/ 2147483647 w 21600"/>
                  <a:gd name="T89" fmla="*/ 2147483647 h 19589"/>
                  <a:gd name="T90" fmla="*/ 2147483647 w 21600"/>
                  <a:gd name="T91" fmla="*/ 2147483647 h 19589"/>
                  <a:gd name="T92" fmla="*/ 2147483647 w 21600"/>
                  <a:gd name="T93" fmla="*/ 2147483647 h 19589"/>
                  <a:gd name="T94" fmla="*/ 2147483647 w 21600"/>
                  <a:gd name="T95" fmla="*/ 2147483647 h 19589"/>
                  <a:gd name="T96" fmla="*/ 2147483647 w 21600"/>
                  <a:gd name="T97" fmla="*/ 2147483647 h 19589"/>
                  <a:gd name="T98" fmla="*/ 2147483647 w 21600"/>
                  <a:gd name="T99" fmla="*/ 2147483647 h 19589"/>
                  <a:gd name="T100" fmla="*/ 2147483647 w 21600"/>
                  <a:gd name="T101" fmla="*/ 2147483647 h 19589"/>
                  <a:gd name="T102" fmla="*/ 2147483647 w 21600"/>
                  <a:gd name="T103" fmla="*/ 2147483647 h 19589"/>
                  <a:gd name="T104" fmla="*/ 2147483647 w 21600"/>
                  <a:gd name="T105" fmla="*/ 2147483647 h 19589"/>
                  <a:gd name="T106" fmla="*/ 2147483647 w 21600"/>
                  <a:gd name="T107" fmla="*/ 2147483647 h 19589"/>
                  <a:gd name="T108" fmla="*/ 2147483647 w 21600"/>
                  <a:gd name="T109" fmla="*/ 2147483647 h 19589"/>
                  <a:gd name="T110" fmla="*/ 2147483647 w 21600"/>
                  <a:gd name="T111" fmla="*/ 2147483647 h 195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589">
                    <a:moveTo>
                      <a:pt x="722" y="8634"/>
                    </a:moveTo>
                    <a:lnTo>
                      <a:pt x="336" y="5807"/>
                    </a:lnTo>
                    <a:lnTo>
                      <a:pt x="336" y="9240"/>
                    </a:lnTo>
                    <a:lnTo>
                      <a:pt x="0" y="12784"/>
                    </a:lnTo>
                    <a:cubicBezTo>
                      <a:pt x="280" y="12949"/>
                      <a:pt x="4328" y="15370"/>
                      <a:pt x="4923" y="17319"/>
                    </a:cubicBezTo>
                    <a:cubicBezTo>
                      <a:pt x="5540" y="19339"/>
                      <a:pt x="6519" y="15299"/>
                      <a:pt x="7290" y="17319"/>
                    </a:cubicBezTo>
                    <a:cubicBezTo>
                      <a:pt x="8061" y="19339"/>
                      <a:pt x="9039" y="15960"/>
                      <a:pt x="9398" y="17902"/>
                    </a:cubicBezTo>
                    <a:cubicBezTo>
                      <a:pt x="9758" y="19844"/>
                      <a:pt x="10615" y="16135"/>
                      <a:pt x="10855" y="17989"/>
                    </a:cubicBezTo>
                    <a:cubicBezTo>
                      <a:pt x="11095" y="19844"/>
                      <a:pt x="11147" y="19141"/>
                      <a:pt x="11661" y="18483"/>
                    </a:cubicBezTo>
                    <a:cubicBezTo>
                      <a:pt x="12175" y="17824"/>
                      <a:pt x="11918" y="18010"/>
                      <a:pt x="12843" y="19180"/>
                    </a:cubicBezTo>
                    <a:cubicBezTo>
                      <a:pt x="13769" y="20349"/>
                      <a:pt x="14129" y="18516"/>
                      <a:pt x="14900" y="19180"/>
                    </a:cubicBezTo>
                    <a:cubicBezTo>
                      <a:pt x="15671" y="19844"/>
                      <a:pt x="15825" y="19316"/>
                      <a:pt x="16390" y="19580"/>
                    </a:cubicBezTo>
                    <a:cubicBezTo>
                      <a:pt x="16956" y="19844"/>
                      <a:pt x="17264" y="14025"/>
                      <a:pt x="17624" y="16177"/>
                    </a:cubicBezTo>
                    <a:cubicBezTo>
                      <a:pt x="17984" y="18329"/>
                      <a:pt x="18549" y="16054"/>
                      <a:pt x="18755" y="16181"/>
                    </a:cubicBezTo>
                    <a:cubicBezTo>
                      <a:pt x="18961" y="16309"/>
                      <a:pt x="19063" y="16054"/>
                      <a:pt x="19629" y="16181"/>
                    </a:cubicBezTo>
                    <a:cubicBezTo>
                      <a:pt x="20194" y="16309"/>
                      <a:pt x="21017" y="16181"/>
                      <a:pt x="21017" y="16181"/>
                    </a:cubicBezTo>
                    <a:lnTo>
                      <a:pt x="21600" y="12906"/>
                    </a:lnTo>
                    <a:cubicBezTo>
                      <a:pt x="21588" y="12870"/>
                      <a:pt x="21576" y="12831"/>
                      <a:pt x="21563" y="12790"/>
                    </a:cubicBezTo>
                    <a:lnTo>
                      <a:pt x="21594" y="12771"/>
                    </a:lnTo>
                    <a:lnTo>
                      <a:pt x="21403" y="8152"/>
                    </a:lnTo>
                    <a:lnTo>
                      <a:pt x="21128" y="9341"/>
                    </a:lnTo>
                    <a:lnTo>
                      <a:pt x="21128" y="6300"/>
                    </a:lnTo>
                    <a:lnTo>
                      <a:pt x="20908" y="10726"/>
                    </a:lnTo>
                    <a:cubicBezTo>
                      <a:pt x="20868" y="10600"/>
                      <a:pt x="20825" y="10473"/>
                      <a:pt x="20785" y="10346"/>
                    </a:cubicBezTo>
                    <a:lnTo>
                      <a:pt x="20636" y="8152"/>
                    </a:lnTo>
                    <a:lnTo>
                      <a:pt x="20500" y="9473"/>
                    </a:lnTo>
                    <a:cubicBezTo>
                      <a:pt x="20430" y="9251"/>
                      <a:pt x="20365" y="9034"/>
                      <a:pt x="20288" y="8823"/>
                    </a:cubicBezTo>
                    <a:lnTo>
                      <a:pt x="20288" y="6576"/>
                    </a:lnTo>
                    <a:lnTo>
                      <a:pt x="20183" y="8509"/>
                    </a:lnTo>
                    <a:cubicBezTo>
                      <a:pt x="20129" y="8337"/>
                      <a:pt x="20098" y="8172"/>
                      <a:pt x="20021" y="8016"/>
                    </a:cubicBezTo>
                    <a:lnTo>
                      <a:pt x="20021" y="6576"/>
                    </a:lnTo>
                    <a:lnTo>
                      <a:pt x="19965" y="7810"/>
                    </a:lnTo>
                    <a:cubicBezTo>
                      <a:pt x="19801" y="7292"/>
                      <a:pt x="19683" y="6905"/>
                      <a:pt x="19636" y="6754"/>
                    </a:cubicBezTo>
                    <a:lnTo>
                      <a:pt x="19623" y="6300"/>
                    </a:lnTo>
                    <a:lnTo>
                      <a:pt x="19613" y="6684"/>
                    </a:lnTo>
                    <a:cubicBezTo>
                      <a:pt x="19571" y="6609"/>
                      <a:pt x="19476" y="6623"/>
                      <a:pt x="19355" y="6684"/>
                    </a:cubicBezTo>
                    <a:lnTo>
                      <a:pt x="19258" y="3534"/>
                    </a:lnTo>
                    <a:lnTo>
                      <a:pt x="19258" y="6736"/>
                    </a:lnTo>
                    <a:cubicBezTo>
                      <a:pt x="19068" y="6853"/>
                      <a:pt x="18822" y="7042"/>
                      <a:pt x="18581" y="7166"/>
                    </a:cubicBezTo>
                    <a:cubicBezTo>
                      <a:pt x="18581" y="6967"/>
                      <a:pt x="18582" y="6769"/>
                      <a:pt x="18579" y="6576"/>
                    </a:cubicBezTo>
                    <a:cubicBezTo>
                      <a:pt x="18569" y="6011"/>
                      <a:pt x="18557" y="6413"/>
                      <a:pt x="18542" y="7188"/>
                    </a:cubicBezTo>
                    <a:cubicBezTo>
                      <a:pt x="18178" y="7365"/>
                      <a:pt x="17837" y="7370"/>
                      <a:pt x="17726" y="6715"/>
                    </a:cubicBezTo>
                    <a:cubicBezTo>
                      <a:pt x="17469" y="5201"/>
                      <a:pt x="15413" y="8064"/>
                      <a:pt x="15105" y="6632"/>
                    </a:cubicBezTo>
                    <a:cubicBezTo>
                      <a:pt x="14930" y="5819"/>
                      <a:pt x="14523" y="6150"/>
                      <a:pt x="14072" y="6394"/>
                    </a:cubicBezTo>
                    <a:lnTo>
                      <a:pt x="14001" y="4618"/>
                    </a:lnTo>
                    <a:lnTo>
                      <a:pt x="13727" y="5807"/>
                    </a:lnTo>
                    <a:lnTo>
                      <a:pt x="13727" y="2765"/>
                    </a:lnTo>
                    <a:lnTo>
                      <a:pt x="13537" y="6567"/>
                    </a:lnTo>
                    <a:cubicBezTo>
                      <a:pt x="13479" y="6565"/>
                      <a:pt x="13420" y="6554"/>
                      <a:pt x="13364" y="6532"/>
                    </a:cubicBezTo>
                    <a:lnTo>
                      <a:pt x="13234" y="4618"/>
                    </a:lnTo>
                    <a:lnTo>
                      <a:pt x="13068" y="6283"/>
                    </a:lnTo>
                    <a:cubicBezTo>
                      <a:pt x="13062" y="6275"/>
                      <a:pt x="13052" y="6268"/>
                      <a:pt x="13046" y="6259"/>
                    </a:cubicBezTo>
                    <a:cubicBezTo>
                      <a:pt x="13000" y="6192"/>
                      <a:pt x="12964" y="6121"/>
                      <a:pt x="12887" y="6047"/>
                    </a:cubicBezTo>
                    <a:lnTo>
                      <a:pt x="12887" y="3042"/>
                    </a:lnTo>
                    <a:lnTo>
                      <a:pt x="12736" y="5865"/>
                    </a:lnTo>
                    <a:cubicBezTo>
                      <a:pt x="12701" y="5822"/>
                      <a:pt x="12658" y="5778"/>
                      <a:pt x="12620" y="5733"/>
                    </a:cubicBezTo>
                    <a:lnTo>
                      <a:pt x="12620" y="3042"/>
                    </a:lnTo>
                    <a:lnTo>
                      <a:pt x="12494" y="5579"/>
                    </a:lnTo>
                    <a:cubicBezTo>
                      <a:pt x="12432" y="5510"/>
                      <a:pt x="12372" y="5439"/>
                      <a:pt x="12305" y="5367"/>
                    </a:cubicBezTo>
                    <a:lnTo>
                      <a:pt x="12221" y="2765"/>
                    </a:lnTo>
                    <a:lnTo>
                      <a:pt x="12151" y="5200"/>
                    </a:lnTo>
                    <a:cubicBezTo>
                      <a:pt x="12106" y="5153"/>
                      <a:pt x="12056" y="5106"/>
                      <a:pt x="12010" y="5059"/>
                    </a:cubicBezTo>
                    <a:lnTo>
                      <a:pt x="11857" y="0"/>
                    </a:lnTo>
                    <a:lnTo>
                      <a:pt x="11857" y="4908"/>
                    </a:lnTo>
                    <a:cubicBezTo>
                      <a:pt x="11628" y="4681"/>
                      <a:pt x="11401" y="4455"/>
                      <a:pt x="11176" y="4247"/>
                    </a:cubicBezTo>
                    <a:cubicBezTo>
                      <a:pt x="11180" y="3837"/>
                      <a:pt x="11184" y="3432"/>
                      <a:pt x="11177" y="3042"/>
                    </a:cubicBezTo>
                    <a:cubicBezTo>
                      <a:pt x="11166" y="2355"/>
                      <a:pt x="11148" y="3097"/>
                      <a:pt x="11130" y="4201"/>
                    </a:cubicBezTo>
                    <a:cubicBezTo>
                      <a:pt x="10503" y="3623"/>
                      <a:pt x="9958" y="3181"/>
                      <a:pt x="9861" y="3181"/>
                    </a:cubicBezTo>
                    <a:cubicBezTo>
                      <a:pt x="9656" y="3181"/>
                      <a:pt x="8320" y="2171"/>
                      <a:pt x="7600" y="3181"/>
                    </a:cubicBezTo>
                    <a:cubicBezTo>
                      <a:pt x="6880" y="4191"/>
                      <a:pt x="5492" y="-1251"/>
                      <a:pt x="5183" y="2732"/>
                    </a:cubicBezTo>
                    <a:cubicBezTo>
                      <a:pt x="5146" y="3215"/>
                      <a:pt x="5105" y="3654"/>
                      <a:pt x="5028" y="4052"/>
                    </a:cubicBezTo>
                    <a:lnTo>
                      <a:pt x="5028" y="2765"/>
                    </a:lnTo>
                    <a:lnTo>
                      <a:pt x="4943" y="4525"/>
                    </a:lnTo>
                    <a:cubicBezTo>
                      <a:pt x="4849" y="4995"/>
                      <a:pt x="4739" y="5396"/>
                      <a:pt x="4620" y="5731"/>
                    </a:cubicBezTo>
                    <a:lnTo>
                      <a:pt x="4546" y="4618"/>
                    </a:lnTo>
                    <a:lnTo>
                      <a:pt x="4369" y="6307"/>
                    </a:lnTo>
                    <a:cubicBezTo>
                      <a:pt x="4312" y="6419"/>
                      <a:pt x="4265" y="6519"/>
                      <a:pt x="4189" y="6606"/>
                    </a:cubicBezTo>
                    <a:lnTo>
                      <a:pt x="4189" y="3042"/>
                    </a:lnTo>
                    <a:lnTo>
                      <a:pt x="4006" y="6858"/>
                    </a:lnTo>
                    <a:cubicBezTo>
                      <a:pt x="3986" y="6880"/>
                      <a:pt x="3960" y="6899"/>
                      <a:pt x="3960" y="6917"/>
                    </a:cubicBezTo>
                    <a:lnTo>
                      <a:pt x="3960" y="3042"/>
                    </a:lnTo>
                    <a:lnTo>
                      <a:pt x="3742" y="7056"/>
                    </a:lnTo>
                    <a:cubicBezTo>
                      <a:pt x="3723" y="7063"/>
                      <a:pt x="3701" y="7069"/>
                      <a:pt x="3681" y="7073"/>
                    </a:cubicBezTo>
                    <a:lnTo>
                      <a:pt x="3538" y="2765"/>
                    </a:lnTo>
                    <a:lnTo>
                      <a:pt x="3413" y="6982"/>
                    </a:lnTo>
                    <a:cubicBezTo>
                      <a:pt x="3403" y="6972"/>
                      <a:pt x="3402" y="6961"/>
                      <a:pt x="3393" y="6948"/>
                    </a:cubicBezTo>
                    <a:lnTo>
                      <a:pt x="3197" y="0"/>
                    </a:lnTo>
                    <a:lnTo>
                      <a:pt x="3197" y="1418"/>
                    </a:lnTo>
                    <a:lnTo>
                      <a:pt x="3197" y="6467"/>
                    </a:lnTo>
                    <a:cubicBezTo>
                      <a:pt x="3006" y="6199"/>
                      <a:pt x="2729" y="6241"/>
                      <a:pt x="2475" y="6360"/>
                    </a:cubicBezTo>
                    <a:cubicBezTo>
                      <a:pt x="2482" y="5286"/>
                      <a:pt x="2515" y="4107"/>
                      <a:pt x="2497" y="3042"/>
                    </a:cubicBezTo>
                    <a:cubicBezTo>
                      <a:pt x="2478" y="1935"/>
                      <a:pt x="2439" y="4532"/>
                      <a:pt x="2417" y="6385"/>
                    </a:cubicBezTo>
                    <a:cubicBezTo>
                      <a:pt x="2357" y="6416"/>
                      <a:pt x="2299" y="6450"/>
                      <a:pt x="2247" y="6484"/>
                    </a:cubicBezTo>
                    <a:lnTo>
                      <a:pt x="2213" y="6139"/>
                    </a:lnTo>
                    <a:lnTo>
                      <a:pt x="2181" y="6528"/>
                    </a:lnTo>
                    <a:cubicBezTo>
                      <a:pt x="2089" y="6593"/>
                      <a:pt x="2016" y="6653"/>
                      <a:pt x="1978" y="6688"/>
                    </a:cubicBezTo>
                    <a:cubicBezTo>
                      <a:pt x="1978" y="6110"/>
                      <a:pt x="1975" y="5522"/>
                      <a:pt x="1966" y="5028"/>
                    </a:cubicBezTo>
                    <a:cubicBezTo>
                      <a:pt x="1949" y="4065"/>
                      <a:pt x="1833" y="5625"/>
                      <a:pt x="1743" y="7033"/>
                    </a:cubicBezTo>
                    <a:lnTo>
                      <a:pt x="1633" y="7204"/>
                    </a:lnTo>
                    <a:lnTo>
                      <a:pt x="1633" y="5028"/>
                    </a:lnTo>
                    <a:lnTo>
                      <a:pt x="1433" y="7523"/>
                    </a:lnTo>
                    <a:lnTo>
                      <a:pt x="1328" y="7693"/>
                    </a:lnTo>
                    <a:lnTo>
                      <a:pt x="1328" y="5028"/>
                    </a:lnTo>
                    <a:lnTo>
                      <a:pt x="1123" y="8017"/>
                    </a:lnTo>
                    <a:lnTo>
                      <a:pt x="1035" y="8151"/>
                    </a:lnTo>
                    <a:lnTo>
                      <a:pt x="908" y="4977"/>
                    </a:lnTo>
                    <a:lnTo>
                      <a:pt x="908" y="8344"/>
                    </a:lnTo>
                    <a:lnTo>
                      <a:pt x="896" y="8364"/>
                    </a:lnTo>
                    <a:lnTo>
                      <a:pt x="756" y="3042"/>
                    </a:lnTo>
                    <a:lnTo>
                      <a:pt x="756" y="3539"/>
                    </a:lnTo>
                    <a:lnTo>
                      <a:pt x="756" y="8589"/>
                    </a:lnTo>
                    <a:cubicBezTo>
                      <a:pt x="756" y="8589"/>
                      <a:pt x="722" y="8634"/>
                      <a:pt x="722" y="8634"/>
                    </a:cubicBezTo>
                    <a:close/>
                    <a:moveTo>
                      <a:pt x="722" y="8634"/>
                    </a:moveTo>
                  </a:path>
                </a:pathLst>
              </a:custGeom>
              <a:solidFill>
                <a:srgbClr val="A0C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8217" name="Group 128"/>
              <p:cNvGrpSpPr>
                <a:grpSpLocks/>
              </p:cNvGrpSpPr>
              <p:nvPr/>
            </p:nvGrpSpPr>
            <p:grpSpPr bwMode="auto">
              <a:xfrm>
                <a:off x="9652000" y="11137900"/>
                <a:ext cx="5580063" cy="2211388"/>
                <a:chOff x="9652000" y="11137900"/>
                <a:chExt cx="5580063" cy="2211388"/>
              </a:xfrm>
            </p:grpSpPr>
            <p:sp>
              <p:nvSpPr>
                <p:cNvPr id="8218" name="AutoShape 15"/>
                <p:cNvSpPr>
                  <a:spLocks/>
                </p:cNvSpPr>
                <p:nvPr/>
              </p:nvSpPr>
              <p:spPr bwMode="auto">
                <a:xfrm>
                  <a:off x="9652000" y="11137900"/>
                  <a:ext cx="773113" cy="1039813"/>
                </a:xfrm>
                <a:custGeom>
                  <a:avLst/>
                  <a:gdLst>
                    <a:gd name="T0" fmla="*/ 2147483647 w 21408"/>
                    <a:gd name="T1" fmla="*/ 2147483647 h 21424"/>
                    <a:gd name="T2" fmla="*/ 833443332 w 21408"/>
                    <a:gd name="T3" fmla="*/ 2147483647 h 21424"/>
                    <a:gd name="T4" fmla="*/ 0 w 21408"/>
                    <a:gd name="T5" fmla="*/ 2147483647 h 21424"/>
                    <a:gd name="T6" fmla="*/ 1102135996 w 21408"/>
                    <a:gd name="T7" fmla="*/ 2147483647 h 21424"/>
                    <a:gd name="T8" fmla="*/ 2147483647 w 21408"/>
                    <a:gd name="T9" fmla="*/ 2147483647 h 21424"/>
                    <a:gd name="T10" fmla="*/ 2147483647 w 21408"/>
                    <a:gd name="T11" fmla="*/ 2147483647 h 21424"/>
                    <a:gd name="T12" fmla="*/ 2147483647 w 21408"/>
                    <a:gd name="T13" fmla="*/ 2147483647 h 21424"/>
                    <a:gd name="T14" fmla="*/ 2147483647 w 21408"/>
                    <a:gd name="T15" fmla="*/ 2147483647 h 21424"/>
                    <a:gd name="T16" fmla="*/ 2147483647 w 21408"/>
                    <a:gd name="T17" fmla="*/ 2147483647 h 21424"/>
                    <a:gd name="T18" fmla="*/ 2147483647 w 21408"/>
                    <a:gd name="T19" fmla="*/ 2147483647 h 21424"/>
                    <a:gd name="T20" fmla="*/ 2147483647 w 21408"/>
                    <a:gd name="T21" fmla="*/ 2147483647 h 21424"/>
                    <a:gd name="T22" fmla="*/ 2147483647 w 21408"/>
                    <a:gd name="T23" fmla="*/ 2147483647 h 21424"/>
                    <a:gd name="T24" fmla="*/ 2147483647 w 21408"/>
                    <a:gd name="T25" fmla="*/ 2147483647 h 21424"/>
                    <a:gd name="T26" fmla="*/ 2147483647 w 21408"/>
                    <a:gd name="T27" fmla="*/ 2147483647 h 21424"/>
                    <a:gd name="T28" fmla="*/ 2147483647 w 21408"/>
                    <a:gd name="T29" fmla="*/ 2147483647 h 21424"/>
                    <a:gd name="T30" fmla="*/ 2147483647 w 21408"/>
                    <a:gd name="T31" fmla="*/ 2147483647 h 21424"/>
                    <a:gd name="T32" fmla="*/ 2147483647 w 21408"/>
                    <a:gd name="T33" fmla="*/ 2147483647 h 21424"/>
                    <a:gd name="T34" fmla="*/ 2147483647 w 21408"/>
                    <a:gd name="T35" fmla="*/ 2147483647 h 21424"/>
                    <a:gd name="T36" fmla="*/ 2147483647 w 21408"/>
                    <a:gd name="T37" fmla="*/ 2147483647 h 21424"/>
                    <a:gd name="T38" fmla="*/ 2147483647 w 21408"/>
                    <a:gd name="T39" fmla="*/ 2147483647 h 21424"/>
                    <a:gd name="T40" fmla="*/ 2147483647 w 21408"/>
                    <a:gd name="T41" fmla="*/ 2147483647 h 21424"/>
                    <a:gd name="T42" fmla="*/ 2147483647 w 21408"/>
                    <a:gd name="T43" fmla="*/ 2147483647 h 21424"/>
                    <a:gd name="T44" fmla="*/ 2147483647 w 21408"/>
                    <a:gd name="T45" fmla="*/ 2147483647 h 21424"/>
                    <a:gd name="T46" fmla="*/ 2147483647 w 21408"/>
                    <a:gd name="T47" fmla="*/ 2147483647 h 21424"/>
                    <a:gd name="T48" fmla="*/ 2147483647 w 21408"/>
                    <a:gd name="T49" fmla="*/ 2147483647 h 21424"/>
                    <a:gd name="T50" fmla="*/ 2147483647 w 21408"/>
                    <a:gd name="T51" fmla="*/ 2147483647 h 21424"/>
                    <a:gd name="T52" fmla="*/ 2147483647 w 21408"/>
                    <a:gd name="T53" fmla="*/ 0 h 21424"/>
                    <a:gd name="T54" fmla="*/ 2147483647 w 21408"/>
                    <a:gd name="T55" fmla="*/ 2147483647 h 21424"/>
                    <a:gd name="T56" fmla="*/ 2147483647 w 21408"/>
                    <a:gd name="T57" fmla="*/ 2147483647 h 21424"/>
                    <a:gd name="T58" fmla="*/ 2147483647 w 21408"/>
                    <a:gd name="T59" fmla="*/ 2147483647 h 21424"/>
                    <a:gd name="T60" fmla="*/ 2147483647 w 21408"/>
                    <a:gd name="T61" fmla="*/ 2147483647 h 2142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408" h="21424">
                      <a:moveTo>
                        <a:pt x="4179" y="1432"/>
                      </a:moveTo>
                      <a:lnTo>
                        <a:pt x="490" y="3143"/>
                      </a:lnTo>
                      <a:lnTo>
                        <a:pt x="0" y="5618"/>
                      </a:lnTo>
                      <a:lnTo>
                        <a:pt x="648" y="7609"/>
                      </a:lnTo>
                      <a:lnTo>
                        <a:pt x="2710" y="10378"/>
                      </a:lnTo>
                      <a:cubicBezTo>
                        <a:pt x="2710" y="10378"/>
                        <a:pt x="2813" y="11702"/>
                        <a:pt x="2963" y="12163"/>
                      </a:cubicBezTo>
                      <a:cubicBezTo>
                        <a:pt x="3114" y="12625"/>
                        <a:pt x="3669" y="13323"/>
                        <a:pt x="4100" y="13639"/>
                      </a:cubicBezTo>
                      <a:cubicBezTo>
                        <a:pt x="4531" y="13956"/>
                        <a:pt x="5727" y="14106"/>
                        <a:pt x="6492" y="14945"/>
                      </a:cubicBezTo>
                      <a:cubicBezTo>
                        <a:pt x="7257" y="15784"/>
                        <a:pt x="8006" y="18086"/>
                        <a:pt x="8354" y="18147"/>
                      </a:cubicBezTo>
                      <a:cubicBezTo>
                        <a:pt x="8702" y="18208"/>
                        <a:pt x="8208" y="17370"/>
                        <a:pt x="9648" y="18111"/>
                      </a:cubicBezTo>
                      <a:cubicBezTo>
                        <a:pt x="11086" y="18852"/>
                        <a:pt x="10815" y="18387"/>
                        <a:pt x="11086" y="18852"/>
                      </a:cubicBezTo>
                      <a:cubicBezTo>
                        <a:pt x="11358" y="19316"/>
                        <a:pt x="11128" y="19350"/>
                        <a:pt x="11386" y="19774"/>
                      </a:cubicBezTo>
                      <a:cubicBezTo>
                        <a:pt x="11645" y="20198"/>
                        <a:pt x="13001" y="20837"/>
                        <a:pt x="13167" y="21346"/>
                      </a:cubicBezTo>
                      <a:cubicBezTo>
                        <a:pt x="13250" y="21600"/>
                        <a:pt x="14238" y="21153"/>
                        <a:pt x="14238" y="21153"/>
                      </a:cubicBezTo>
                      <a:lnTo>
                        <a:pt x="16002" y="17964"/>
                      </a:lnTo>
                      <a:lnTo>
                        <a:pt x="19209" y="15307"/>
                      </a:lnTo>
                      <a:cubicBezTo>
                        <a:pt x="19209" y="15307"/>
                        <a:pt x="19961" y="11991"/>
                        <a:pt x="20236" y="11830"/>
                      </a:cubicBezTo>
                      <a:cubicBezTo>
                        <a:pt x="20512" y="11669"/>
                        <a:pt x="19708" y="10208"/>
                        <a:pt x="19708" y="10208"/>
                      </a:cubicBezTo>
                      <a:cubicBezTo>
                        <a:pt x="19708" y="10208"/>
                        <a:pt x="20320" y="9147"/>
                        <a:pt x="20960" y="8990"/>
                      </a:cubicBezTo>
                      <a:cubicBezTo>
                        <a:pt x="21600" y="8834"/>
                        <a:pt x="21366" y="7744"/>
                        <a:pt x="21366" y="7744"/>
                      </a:cubicBezTo>
                      <a:cubicBezTo>
                        <a:pt x="21366" y="7744"/>
                        <a:pt x="20691" y="5773"/>
                        <a:pt x="20721" y="5760"/>
                      </a:cubicBezTo>
                      <a:cubicBezTo>
                        <a:pt x="20750" y="5747"/>
                        <a:pt x="19655" y="3889"/>
                        <a:pt x="20216" y="4101"/>
                      </a:cubicBezTo>
                      <a:cubicBezTo>
                        <a:pt x="20777" y="4312"/>
                        <a:pt x="21285" y="3245"/>
                        <a:pt x="21285" y="3245"/>
                      </a:cubicBezTo>
                      <a:lnTo>
                        <a:pt x="20883" y="2007"/>
                      </a:lnTo>
                      <a:lnTo>
                        <a:pt x="17574" y="496"/>
                      </a:lnTo>
                      <a:lnTo>
                        <a:pt x="14976" y="641"/>
                      </a:lnTo>
                      <a:lnTo>
                        <a:pt x="12123" y="0"/>
                      </a:lnTo>
                      <a:lnTo>
                        <a:pt x="9271" y="514"/>
                      </a:lnTo>
                      <a:lnTo>
                        <a:pt x="7786" y="782"/>
                      </a:lnTo>
                      <a:cubicBezTo>
                        <a:pt x="7786" y="782"/>
                        <a:pt x="4179" y="1432"/>
                        <a:pt x="4179" y="1432"/>
                      </a:cubicBezTo>
                      <a:close/>
                      <a:moveTo>
                        <a:pt x="4179" y="1432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19" name="AutoShape 16"/>
                <p:cNvSpPr>
                  <a:spLocks/>
                </p:cNvSpPr>
                <p:nvPr/>
              </p:nvSpPr>
              <p:spPr bwMode="auto">
                <a:xfrm>
                  <a:off x="9677400" y="11163300"/>
                  <a:ext cx="736600" cy="93345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2147483647 w 21600"/>
                    <a:gd name="T9" fmla="*/ 2147483647 h 21600"/>
                    <a:gd name="T10" fmla="*/ 2147483647 w 21600"/>
                    <a:gd name="T11" fmla="*/ 2147483647 h 21600"/>
                    <a:gd name="T12" fmla="*/ 2147483647 w 21600"/>
                    <a:gd name="T13" fmla="*/ 2147483647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147483647 h 21600"/>
                    <a:gd name="T64" fmla="*/ 2147483647 w 21600"/>
                    <a:gd name="T65" fmla="*/ 0 h 21600"/>
                    <a:gd name="T66" fmla="*/ 2147483647 w 21600"/>
                    <a:gd name="T67" fmla="*/ 2147483647 h 21600"/>
                    <a:gd name="T68" fmla="*/ 0 w 21600"/>
                    <a:gd name="T69" fmla="*/ 2147483647 h 21600"/>
                    <a:gd name="T70" fmla="*/ 1756782747 w 21600"/>
                    <a:gd name="T71" fmla="*/ 2147483647 h 21600"/>
                    <a:gd name="T72" fmla="*/ 2147483647 w 21600"/>
                    <a:gd name="T73" fmla="*/ 2147483647 h 21600"/>
                    <a:gd name="T74" fmla="*/ 2147483647 w 21600"/>
                    <a:gd name="T75" fmla="*/ 2147483647 h 21600"/>
                    <a:gd name="T76" fmla="*/ 2147483647 w 21600"/>
                    <a:gd name="T77" fmla="*/ 2147483647 h 21600"/>
                    <a:gd name="T78" fmla="*/ 2147483647 w 21600"/>
                    <a:gd name="T79" fmla="*/ 2147483647 h 21600"/>
                    <a:gd name="T80" fmla="*/ 2147483647 w 21600"/>
                    <a:gd name="T81" fmla="*/ 2147483647 h 21600"/>
                    <a:gd name="T82" fmla="*/ 2147483647 w 21600"/>
                    <a:gd name="T83" fmla="*/ 2147483647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1336" y="1543"/>
                      </a:moveTo>
                      <a:cubicBezTo>
                        <a:pt x="11336" y="1543"/>
                        <a:pt x="12401" y="6276"/>
                        <a:pt x="11426" y="7010"/>
                      </a:cubicBezTo>
                      <a:cubicBezTo>
                        <a:pt x="10451" y="7745"/>
                        <a:pt x="9040" y="9387"/>
                        <a:pt x="9040" y="9387"/>
                      </a:cubicBezTo>
                      <a:lnTo>
                        <a:pt x="9001" y="6440"/>
                      </a:lnTo>
                      <a:lnTo>
                        <a:pt x="7488" y="4340"/>
                      </a:lnTo>
                      <a:cubicBezTo>
                        <a:pt x="7488" y="4340"/>
                        <a:pt x="5292" y="6799"/>
                        <a:pt x="5557" y="7099"/>
                      </a:cubicBezTo>
                      <a:cubicBezTo>
                        <a:pt x="5823" y="7400"/>
                        <a:pt x="5878" y="8760"/>
                        <a:pt x="6208" y="9245"/>
                      </a:cubicBezTo>
                      <a:cubicBezTo>
                        <a:pt x="6537" y="9730"/>
                        <a:pt x="6335" y="10591"/>
                        <a:pt x="6833" y="11455"/>
                      </a:cubicBezTo>
                      <a:cubicBezTo>
                        <a:pt x="7331" y="12319"/>
                        <a:pt x="7397" y="13510"/>
                        <a:pt x="7397" y="13510"/>
                      </a:cubicBezTo>
                      <a:cubicBezTo>
                        <a:pt x="7397" y="13510"/>
                        <a:pt x="4417" y="9040"/>
                        <a:pt x="4327" y="9879"/>
                      </a:cubicBezTo>
                      <a:cubicBezTo>
                        <a:pt x="4238" y="10718"/>
                        <a:pt x="6766" y="15568"/>
                        <a:pt x="6766" y="15568"/>
                      </a:cubicBezTo>
                      <a:cubicBezTo>
                        <a:pt x="6766" y="15568"/>
                        <a:pt x="9739" y="17341"/>
                        <a:pt x="9858" y="17730"/>
                      </a:cubicBezTo>
                      <a:cubicBezTo>
                        <a:pt x="9977" y="18118"/>
                        <a:pt x="10741" y="19478"/>
                        <a:pt x="10741" y="19478"/>
                      </a:cubicBezTo>
                      <a:lnTo>
                        <a:pt x="12658" y="21600"/>
                      </a:lnTo>
                      <a:cubicBezTo>
                        <a:pt x="12658" y="21600"/>
                        <a:pt x="12341" y="19037"/>
                        <a:pt x="12430" y="18197"/>
                      </a:cubicBezTo>
                      <a:cubicBezTo>
                        <a:pt x="12520" y="17357"/>
                        <a:pt x="12249" y="13646"/>
                        <a:pt x="12467" y="13224"/>
                      </a:cubicBezTo>
                      <a:cubicBezTo>
                        <a:pt x="12685" y="12803"/>
                        <a:pt x="12909" y="10704"/>
                        <a:pt x="13281" y="10221"/>
                      </a:cubicBezTo>
                      <a:cubicBezTo>
                        <a:pt x="13654" y="9739"/>
                        <a:pt x="12686" y="8279"/>
                        <a:pt x="13182" y="7636"/>
                      </a:cubicBezTo>
                      <a:cubicBezTo>
                        <a:pt x="13679" y="6993"/>
                        <a:pt x="13915" y="5500"/>
                        <a:pt x="13915" y="5500"/>
                      </a:cubicBezTo>
                      <a:cubicBezTo>
                        <a:pt x="13915" y="5500"/>
                        <a:pt x="14201" y="3603"/>
                        <a:pt x="14693" y="3509"/>
                      </a:cubicBezTo>
                      <a:cubicBezTo>
                        <a:pt x="15185" y="3415"/>
                        <a:pt x="17062" y="3878"/>
                        <a:pt x="17062" y="3878"/>
                      </a:cubicBezTo>
                      <a:cubicBezTo>
                        <a:pt x="17062" y="3878"/>
                        <a:pt x="18437" y="5534"/>
                        <a:pt x="17777" y="6209"/>
                      </a:cubicBezTo>
                      <a:cubicBezTo>
                        <a:pt x="17116" y="6883"/>
                        <a:pt x="15715" y="7974"/>
                        <a:pt x="15710" y="8523"/>
                      </a:cubicBezTo>
                      <a:cubicBezTo>
                        <a:pt x="15705" y="9073"/>
                        <a:pt x="15272" y="12187"/>
                        <a:pt x="15272" y="12187"/>
                      </a:cubicBezTo>
                      <a:lnTo>
                        <a:pt x="13958" y="15301"/>
                      </a:lnTo>
                      <a:cubicBezTo>
                        <a:pt x="13958" y="15301"/>
                        <a:pt x="13558" y="16307"/>
                        <a:pt x="14291" y="16387"/>
                      </a:cubicBezTo>
                      <a:cubicBezTo>
                        <a:pt x="15023" y="16467"/>
                        <a:pt x="17196" y="12802"/>
                        <a:pt x="17196" y="12802"/>
                      </a:cubicBezTo>
                      <a:lnTo>
                        <a:pt x="19173" y="9505"/>
                      </a:lnTo>
                      <a:lnTo>
                        <a:pt x="21600" y="6846"/>
                      </a:lnTo>
                      <a:lnTo>
                        <a:pt x="19436" y="3698"/>
                      </a:lnTo>
                      <a:lnTo>
                        <a:pt x="19287" y="2082"/>
                      </a:lnTo>
                      <a:lnTo>
                        <a:pt x="17009" y="1441"/>
                      </a:lnTo>
                      <a:lnTo>
                        <a:pt x="11014" y="0"/>
                      </a:lnTo>
                      <a:lnTo>
                        <a:pt x="5014" y="1935"/>
                      </a:lnTo>
                      <a:lnTo>
                        <a:pt x="0" y="3187"/>
                      </a:lnTo>
                      <a:lnTo>
                        <a:pt x="1299" y="4447"/>
                      </a:lnTo>
                      <a:lnTo>
                        <a:pt x="1608" y="5455"/>
                      </a:lnTo>
                      <a:lnTo>
                        <a:pt x="2577" y="3635"/>
                      </a:lnTo>
                      <a:lnTo>
                        <a:pt x="5491" y="2940"/>
                      </a:lnTo>
                      <a:lnTo>
                        <a:pt x="8692" y="2053"/>
                      </a:lnTo>
                      <a:cubicBezTo>
                        <a:pt x="8692" y="2053"/>
                        <a:pt x="11336" y="1543"/>
                        <a:pt x="11336" y="1543"/>
                      </a:cubicBezTo>
                      <a:close/>
                      <a:moveTo>
                        <a:pt x="11336" y="1543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0" name="AutoShape 17"/>
                <p:cNvSpPr>
                  <a:spLocks/>
                </p:cNvSpPr>
                <p:nvPr/>
              </p:nvSpPr>
              <p:spPr bwMode="auto">
                <a:xfrm>
                  <a:off x="14681200" y="11366500"/>
                  <a:ext cx="550863" cy="727075"/>
                </a:xfrm>
                <a:custGeom>
                  <a:avLst/>
                  <a:gdLst>
                    <a:gd name="T0" fmla="*/ 2147483647 w 21600"/>
                    <a:gd name="T1" fmla="*/ 139950294 h 21449"/>
                    <a:gd name="T2" fmla="*/ 513121055 w 21600"/>
                    <a:gd name="T3" fmla="*/ 1572522040 h 21449"/>
                    <a:gd name="T4" fmla="*/ 0 w 21600"/>
                    <a:gd name="T5" fmla="*/ 2147483647 h 21449"/>
                    <a:gd name="T6" fmla="*/ 20302846 w 21600"/>
                    <a:gd name="T7" fmla="*/ 2147483647 h 21449"/>
                    <a:gd name="T8" fmla="*/ 530471072 w 21600"/>
                    <a:gd name="T9" fmla="*/ 2147483647 h 21449"/>
                    <a:gd name="T10" fmla="*/ 412437376 w 21600"/>
                    <a:gd name="T11" fmla="*/ 2147483647 h 21449"/>
                    <a:gd name="T12" fmla="*/ 699675579 w 21600"/>
                    <a:gd name="T13" fmla="*/ 2147483647 h 21449"/>
                    <a:gd name="T14" fmla="*/ 1530057228 w 21600"/>
                    <a:gd name="T15" fmla="*/ 2147483647 h 21449"/>
                    <a:gd name="T16" fmla="*/ 1902735710 w 21600"/>
                    <a:gd name="T17" fmla="*/ 2147483647 h 21449"/>
                    <a:gd name="T18" fmla="*/ 2147483647 w 21600"/>
                    <a:gd name="T19" fmla="*/ 2147483647 h 21449"/>
                    <a:gd name="T20" fmla="*/ 2147483647 w 21600"/>
                    <a:gd name="T21" fmla="*/ 2147483647 h 21449"/>
                    <a:gd name="T22" fmla="*/ 2147483647 w 21600"/>
                    <a:gd name="T23" fmla="*/ 2147483647 h 21449"/>
                    <a:gd name="T24" fmla="*/ 2147483647 w 21600"/>
                    <a:gd name="T25" fmla="*/ 2147483647 h 21449"/>
                    <a:gd name="T26" fmla="*/ 2147483647 w 21600"/>
                    <a:gd name="T27" fmla="*/ 2147483647 h 21449"/>
                    <a:gd name="T28" fmla="*/ 2147483647 w 21600"/>
                    <a:gd name="T29" fmla="*/ 2147483647 h 21449"/>
                    <a:gd name="T30" fmla="*/ 2147483647 w 21600"/>
                    <a:gd name="T31" fmla="*/ 2147483647 h 21449"/>
                    <a:gd name="T32" fmla="*/ 2147483647 w 21600"/>
                    <a:gd name="T33" fmla="*/ 2147483647 h 21449"/>
                    <a:gd name="T34" fmla="*/ 2147483647 w 21600"/>
                    <a:gd name="T35" fmla="*/ 2147483647 h 21449"/>
                    <a:gd name="T36" fmla="*/ 2147483647 w 21600"/>
                    <a:gd name="T37" fmla="*/ 2147483647 h 21449"/>
                    <a:gd name="T38" fmla="*/ 2147483647 w 21600"/>
                    <a:gd name="T39" fmla="*/ 2147483647 h 21449"/>
                    <a:gd name="T40" fmla="*/ 2147483647 w 21600"/>
                    <a:gd name="T41" fmla="*/ 2147483647 h 21449"/>
                    <a:gd name="T42" fmla="*/ 2147483647 w 21600"/>
                    <a:gd name="T43" fmla="*/ 2147483647 h 21449"/>
                    <a:gd name="T44" fmla="*/ 2147483647 w 21600"/>
                    <a:gd name="T45" fmla="*/ 2147483647 h 21449"/>
                    <a:gd name="T46" fmla="*/ 2147483647 w 21600"/>
                    <a:gd name="T47" fmla="*/ 2147483647 h 21449"/>
                    <a:gd name="T48" fmla="*/ 2147483647 w 21600"/>
                    <a:gd name="T49" fmla="*/ 1839257787 h 21449"/>
                    <a:gd name="T50" fmla="*/ 2147483647 w 21600"/>
                    <a:gd name="T51" fmla="*/ 1461629290 h 21449"/>
                    <a:gd name="T52" fmla="*/ 2147483647 w 21600"/>
                    <a:gd name="T53" fmla="*/ 0 h 21449"/>
                    <a:gd name="T54" fmla="*/ 2147483647 w 21600"/>
                    <a:gd name="T55" fmla="*/ 50168141 h 21449"/>
                    <a:gd name="T56" fmla="*/ 2147483647 w 21600"/>
                    <a:gd name="T57" fmla="*/ 76577075 h 21449"/>
                    <a:gd name="T58" fmla="*/ 2147483647 w 21600"/>
                    <a:gd name="T59" fmla="*/ 139950294 h 21449"/>
                    <a:gd name="T60" fmla="*/ 2147483647 w 21600"/>
                    <a:gd name="T61" fmla="*/ 1399502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80"/>
                        <a:pt x="3115" y="12926"/>
                        <a:pt x="3617" y="13885"/>
                      </a:cubicBezTo>
                      <a:cubicBezTo>
                        <a:pt x="4120" y="14842"/>
                        <a:pt x="4175" y="17249"/>
                        <a:pt x="4498" y="17368"/>
                      </a:cubicBezTo>
                      <a:cubicBezTo>
                        <a:pt x="4822" y="17485"/>
                        <a:pt x="4585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3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8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5" y="13184"/>
                        <a:pt x="18032" y="13070"/>
                      </a:cubicBezTo>
                      <a:cubicBezTo>
                        <a:pt x="18351" y="12956"/>
                        <a:pt x="17994" y="11374"/>
                        <a:pt x="17994" y="11374"/>
                      </a:cubicBezTo>
                      <a:cubicBezTo>
                        <a:pt x="17994" y="11374"/>
                        <a:pt x="18908" y="10424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5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8"/>
                      </a:lnTo>
                      <a:lnTo>
                        <a:pt x="9075" y="58"/>
                      </a:lnTo>
                      <a:cubicBezTo>
                        <a:pt x="9075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1" name="AutoShape 18"/>
                <p:cNvSpPr>
                  <a:spLocks/>
                </p:cNvSpPr>
                <p:nvPr/>
              </p:nvSpPr>
              <p:spPr bwMode="auto">
                <a:xfrm>
                  <a:off x="14706600" y="11379200"/>
                  <a:ext cx="485775" cy="655638"/>
                </a:xfrm>
                <a:custGeom>
                  <a:avLst/>
                  <a:gdLst>
                    <a:gd name="T0" fmla="*/ 2147483647 w 21600"/>
                    <a:gd name="T1" fmla="*/ 1339517516 h 21600"/>
                    <a:gd name="T2" fmla="*/ 2147483647 w 21600"/>
                    <a:gd name="T3" fmla="*/ 2147483647 h 21600"/>
                    <a:gd name="T4" fmla="*/ 1956467493 w 21600"/>
                    <a:gd name="T5" fmla="*/ 2147483647 h 21600"/>
                    <a:gd name="T6" fmla="*/ 2147483647 w 21600"/>
                    <a:gd name="T7" fmla="*/ 2147483647 h 21600"/>
                    <a:gd name="T8" fmla="*/ 1924242642 w 21600"/>
                    <a:gd name="T9" fmla="*/ 2147483647 h 21600"/>
                    <a:gd name="T10" fmla="*/ 1195162870 w 21600"/>
                    <a:gd name="T11" fmla="*/ 2147483647 h 21600"/>
                    <a:gd name="T12" fmla="*/ 1206162098 w 21600"/>
                    <a:gd name="T13" fmla="*/ 2147483647 h 21600"/>
                    <a:gd name="T14" fmla="*/ 1205912239 w 21600"/>
                    <a:gd name="T15" fmla="*/ 2147483647 h 21600"/>
                    <a:gd name="T16" fmla="*/ 1200543368 w 21600"/>
                    <a:gd name="T17" fmla="*/ 2147483647 h 21600"/>
                    <a:gd name="T18" fmla="*/ 652584400 w 21600"/>
                    <a:gd name="T19" fmla="*/ 2147483647 h 21600"/>
                    <a:gd name="T20" fmla="*/ 874120177 w 21600"/>
                    <a:gd name="T21" fmla="*/ 2147483647 h 21600"/>
                    <a:gd name="T22" fmla="*/ 1540263052 w 21600"/>
                    <a:gd name="T23" fmla="*/ 2147483647 h 21600"/>
                    <a:gd name="T24" fmla="*/ 1644377139 w 21600"/>
                    <a:gd name="T25" fmla="*/ 2147483647 h 21600"/>
                    <a:gd name="T26" fmla="*/ 1997405439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095859813 h 21600"/>
                    <a:gd name="T64" fmla="*/ 2147483647 w 21600"/>
                    <a:gd name="T65" fmla="*/ 0 h 21600"/>
                    <a:gd name="T66" fmla="*/ 1442792411 w 21600"/>
                    <a:gd name="T67" fmla="*/ 730864447 h 21600"/>
                    <a:gd name="T68" fmla="*/ 0 w 21600"/>
                    <a:gd name="T69" fmla="*/ 1035611121 h 21600"/>
                    <a:gd name="T70" fmla="*/ 252998412 w 21600"/>
                    <a:gd name="T71" fmla="*/ 2147483647 h 21600"/>
                    <a:gd name="T72" fmla="*/ 259141127 w 21600"/>
                    <a:gd name="T73" fmla="*/ 2147483647 h 21600"/>
                    <a:gd name="T74" fmla="*/ 658465111 w 21600"/>
                    <a:gd name="T75" fmla="*/ 1792819467 h 21600"/>
                    <a:gd name="T76" fmla="*/ 1494468099 w 21600"/>
                    <a:gd name="T77" fmla="*/ 1643424852 h 21600"/>
                    <a:gd name="T78" fmla="*/ 2147483647 w 21600"/>
                    <a:gd name="T79" fmla="*/ 1375174358 h 21600"/>
                    <a:gd name="T80" fmla="*/ 2147483647 w 21600"/>
                    <a:gd name="T81" fmla="*/ 1339517516 h 21600"/>
                    <a:gd name="T82" fmla="*/ 2147483647 w 21600"/>
                    <a:gd name="T83" fmla="*/ 1339517516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5"/>
                        <a:pt x="10863" y="6989"/>
                      </a:cubicBezTo>
                      <a:cubicBezTo>
                        <a:pt x="9619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3" y="5709"/>
                        <a:pt x="4672" y="6051"/>
                      </a:cubicBezTo>
                      <a:cubicBezTo>
                        <a:pt x="4862" y="6395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2"/>
                      </a:cubicBezTo>
                      <a:cubicBezTo>
                        <a:pt x="4979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7" y="9392"/>
                        <a:pt x="3417" y="14619"/>
                        <a:pt x="3417" y="14619"/>
                      </a:cubicBezTo>
                      <a:cubicBezTo>
                        <a:pt x="3417" y="14619"/>
                        <a:pt x="6011" y="16888"/>
                        <a:pt x="6021" y="17292"/>
                      </a:cubicBezTo>
                      <a:cubicBezTo>
                        <a:pt x="6030" y="17697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5" y="10482"/>
                      </a:cubicBezTo>
                      <a:cubicBezTo>
                        <a:pt x="12390" y="10071"/>
                        <a:pt x="11808" y="8461"/>
                        <a:pt x="12522" y="7913"/>
                      </a:cubicBezTo>
                      <a:cubicBezTo>
                        <a:pt x="13235" y="7366"/>
                        <a:pt x="13929" y="5934"/>
                        <a:pt x="13929" y="5934"/>
                      </a:cubicBezTo>
                      <a:cubicBezTo>
                        <a:pt x="13929" y="5934"/>
                        <a:pt x="14794" y="4112"/>
                        <a:pt x="15338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3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7" y="2469"/>
                      </a:lnTo>
                      <a:lnTo>
                        <a:pt x="12520" y="0"/>
                      </a:lnTo>
                      <a:lnTo>
                        <a:pt x="5640" y="861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4" y="2112"/>
                      </a:lnTo>
                      <a:lnTo>
                        <a:pt x="5842" y="1936"/>
                      </a:lnTo>
                      <a:lnTo>
                        <a:pt x="9469" y="1620"/>
                      </a:lnTo>
                      <a:cubicBezTo>
                        <a:pt x="9469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2" name="AutoShape 19"/>
                <p:cNvSpPr>
                  <a:spLocks/>
                </p:cNvSpPr>
                <p:nvPr/>
              </p:nvSpPr>
              <p:spPr bwMode="auto">
                <a:xfrm>
                  <a:off x="13322300" y="12839700"/>
                  <a:ext cx="385763" cy="509588"/>
                </a:xfrm>
                <a:custGeom>
                  <a:avLst/>
                  <a:gdLst>
                    <a:gd name="T0" fmla="*/ 543362348 w 21600"/>
                    <a:gd name="T1" fmla="*/ 33766994 h 21449"/>
                    <a:gd name="T2" fmla="*/ 123401065 w 21600"/>
                    <a:gd name="T3" fmla="*/ 379456107 h 21449"/>
                    <a:gd name="T4" fmla="*/ 0 w 21600"/>
                    <a:gd name="T5" fmla="*/ 1135498127 h 21449"/>
                    <a:gd name="T6" fmla="*/ 4881974 w 21600"/>
                    <a:gd name="T7" fmla="*/ 1798513953 h 21449"/>
                    <a:gd name="T8" fmla="*/ 127576539 w 21600"/>
                    <a:gd name="T9" fmla="*/ 2147483647 h 21449"/>
                    <a:gd name="T10" fmla="*/ 99088799 w 21600"/>
                    <a:gd name="T11" fmla="*/ 2147483647 h 21449"/>
                    <a:gd name="T12" fmla="*/ 168266034 w 21600"/>
                    <a:gd name="T13" fmla="*/ 2147483647 h 21449"/>
                    <a:gd name="T14" fmla="*/ 367873509 w 21600"/>
                    <a:gd name="T15" fmla="*/ 2147483647 h 21449"/>
                    <a:gd name="T16" fmla="*/ 457700084 w 21600"/>
                    <a:gd name="T17" fmla="*/ 2147483647 h 21449"/>
                    <a:gd name="T18" fmla="*/ 587919832 w 21600"/>
                    <a:gd name="T19" fmla="*/ 2147483647 h 21449"/>
                    <a:gd name="T20" fmla="*/ 709395351 w 21600"/>
                    <a:gd name="T21" fmla="*/ 2147483647 h 21449"/>
                    <a:gd name="T22" fmla="*/ 711628383 w 21600"/>
                    <a:gd name="T23" fmla="*/ 2147483647 h 21449"/>
                    <a:gd name="T24" fmla="*/ 842258307 w 21600"/>
                    <a:gd name="T25" fmla="*/ 2147483647 h 21449"/>
                    <a:gd name="T26" fmla="*/ 954978738 w 21600"/>
                    <a:gd name="T27" fmla="*/ 2147483647 h 21449"/>
                    <a:gd name="T28" fmla="*/ 1227015877 w 21600"/>
                    <a:gd name="T29" fmla="*/ 2147483647 h 21449"/>
                    <a:gd name="T30" fmla="*/ 1627239399 w 21600"/>
                    <a:gd name="T31" fmla="*/ 2147483647 h 21449"/>
                    <a:gd name="T32" fmla="*/ 1834474122 w 21600"/>
                    <a:gd name="T33" fmla="*/ 2147483647 h 21449"/>
                    <a:gd name="T34" fmla="*/ 1830503746 w 21600"/>
                    <a:gd name="T35" fmla="*/ 2147483647 h 21449"/>
                    <a:gd name="T36" fmla="*/ 1992161910 w 21600"/>
                    <a:gd name="T37" fmla="*/ 2147483647 h 21449"/>
                    <a:gd name="T38" fmla="*/ 2070191174 w 21600"/>
                    <a:gd name="T39" fmla="*/ 2147483647 h 21449"/>
                    <a:gd name="T40" fmla="*/ 2065411910 w 21600"/>
                    <a:gd name="T41" fmla="*/ 2147483647 h 21449"/>
                    <a:gd name="T42" fmla="*/ 2065001733 w 21600"/>
                    <a:gd name="T43" fmla="*/ 1721726960 h 21449"/>
                    <a:gd name="T44" fmla="*/ 2147483647 w 21600"/>
                    <a:gd name="T45" fmla="*/ 1507619246 h 21449"/>
                    <a:gd name="T46" fmla="*/ 2147483647 w 21600"/>
                    <a:gd name="T47" fmla="*/ 1095348347 h 21449"/>
                    <a:gd name="T48" fmla="*/ 1909450340 w 21600"/>
                    <a:gd name="T49" fmla="*/ 443811710 h 21449"/>
                    <a:gd name="T50" fmla="*/ 1645553015 w 21600"/>
                    <a:gd name="T51" fmla="*/ 352689397 h 21449"/>
                    <a:gd name="T52" fmla="*/ 1379924382 w 21600"/>
                    <a:gd name="T53" fmla="*/ 0 h 21449"/>
                    <a:gd name="T54" fmla="*/ 1079501891 w 21600"/>
                    <a:gd name="T55" fmla="*/ 11787379 h 21449"/>
                    <a:gd name="T56" fmla="*/ 923135877 w 21600"/>
                    <a:gd name="T57" fmla="*/ 18479473 h 21449"/>
                    <a:gd name="T58" fmla="*/ 543362348 w 21600"/>
                    <a:gd name="T59" fmla="*/ 33766994 h 21449"/>
                    <a:gd name="T60" fmla="*/ 543362348 w 21600"/>
                    <a:gd name="T61" fmla="*/ 337669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4" y="10543"/>
                      </a:cubicBezTo>
                      <a:cubicBezTo>
                        <a:pt x="985" y="11025"/>
                        <a:pt x="1324" y="11810"/>
                        <a:pt x="1654" y="12195"/>
                      </a:cubicBezTo>
                      <a:cubicBezTo>
                        <a:pt x="1983" y="12579"/>
                        <a:pt x="3114" y="12926"/>
                        <a:pt x="3616" y="13884"/>
                      </a:cubicBezTo>
                      <a:cubicBezTo>
                        <a:pt x="4121" y="14842"/>
                        <a:pt x="4175" y="17249"/>
                        <a:pt x="4499" y="17368"/>
                      </a:cubicBezTo>
                      <a:cubicBezTo>
                        <a:pt x="4821" y="17485"/>
                        <a:pt x="4585" y="16573"/>
                        <a:pt x="5779" y="17545"/>
                      </a:cubicBezTo>
                      <a:cubicBezTo>
                        <a:pt x="6973" y="18517"/>
                        <a:pt x="6843" y="18012"/>
                        <a:pt x="6973" y="18517"/>
                      </a:cubicBezTo>
                      <a:cubicBezTo>
                        <a:pt x="7103" y="19022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7"/>
                      </a:lnTo>
                      <a:cubicBezTo>
                        <a:pt x="15995" y="16347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4"/>
                        <a:pt x="19582" y="10375"/>
                      </a:cubicBezTo>
                      <a:cubicBezTo>
                        <a:pt x="20256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5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3" name="AutoShape 20"/>
                <p:cNvSpPr>
                  <a:spLocks/>
                </p:cNvSpPr>
                <p:nvPr/>
              </p:nvSpPr>
              <p:spPr bwMode="auto">
                <a:xfrm>
                  <a:off x="13347700" y="12839700"/>
                  <a:ext cx="341313" cy="460375"/>
                </a:xfrm>
                <a:custGeom>
                  <a:avLst/>
                  <a:gdLst>
                    <a:gd name="T0" fmla="*/ 772942524 w 21600"/>
                    <a:gd name="T1" fmla="*/ 325641248 h 21600"/>
                    <a:gd name="T2" fmla="*/ 677245501 w 21600"/>
                    <a:gd name="T3" fmla="*/ 1442269961 h 21600"/>
                    <a:gd name="T4" fmla="*/ 476808478 w 21600"/>
                    <a:gd name="T5" fmla="*/ 1840140444 h 21600"/>
                    <a:gd name="T6" fmla="*/ 529054017 w 21600"/>
                    <a:gd name="T7" fmla="*/ 1238595308 h 21600"/>
                    <a:gd name="T8" fmla="*/ 468953048 w 21600"/>
                    <a:gd name="T9" fmla="*/ 756528227 h 21600"/>
                    <a:gd name="T10" fmla="*/ 291210195 w 21600"/>
                    <a:gd name="T11" fmla="*/ 1248703310 h 21600"/>
                    <a:gd name="T12" fmla="*/ 293952266 w 21600"/>
                    <a:gd name="T13" fmla="*/ 1709101606 h 21600"/>
                    <a:gd name="T14" fmla="*/ 293889091 w 21600"/>
                    <a:gd name="T15" fmla="*/ 2147483647 h 21600"/>
                    <a:gd name="T16" fmla="*/ 292583222 w 21600"/>
                    <a:gd name="T17" fmla="*/ 2147483647 h 21600"/>
                    <a:gd name="T18" fmla="*/ 159041445 w 21600"/>
                    <a:gd name="T19" fmla="*/ 1770389710 h 21600"/>
                    <a:gd name="T20" fmla="*/ 212967872 w 21600"/>
                    <a:gd name="T21" fmla="*/ 2147483647 h 21600"/>
                    <a:gd name="T22" fmla="*/ 375374615 w 21600"/>
                    <a:gd name="T23" fmla="*/ 2147483647 h 21600"/>
                    <a:gd name="T24" fmla="*/ 400747934 w 21600"/>
                    <a:gd name="T25" fmla="*/ 2147483647 h 21600"/>
                    <a:gd name="T26" fmla="*/ 486782528 w 21600"/>
                    <a:gd name="T27" fmla="*/ 2147483647 h 21600"/>
                    <a:gd name="T28" fmla="*/ 535161639 w 21600"/>
                    <a:gd name="T29" fmla="*/ 2147483647 h 21600"/>
                    <a:gd name="T30" fmla="*/ 629986750 w 21600"/>
                    <a:gd name="T31" fmla="*/ 2147483647 h 21600"/>
                    <a:gd name="T32" fmla="*/ 739027373 w 21600"/>
                    <a:gd name="T33" fmla="*/ 2147483647 h 21600"/>
                    <a:gd name="T34" fmla="*/ 780612459 w 21600"/>
                    <a:gd name="T35" fmla="*/ 1632951084 h 21600"/>
                    <a:gd name="T36" fmla="*/ 868390862 w 21600"/>
                    <a:gd name="T37" fmla="*/ 1224352521 h 21600"/>
                    <a:gd name="T38" fmla="*/ 956299628 w 21600"/>
                    <a:gd name="T39" fmla="*/ 847124592 h 21600"/>
                    <a:gd name="T40" fmla="*/ 1104554286 w 21600"/>
                    <a:gd name="T41" fmla="*/ 1007674768 h 21600"/>
                    <a:gd name="T42" fmla="*/ 1108105095 w 21600"/>
                    <a:gd name="T43" fmla="*/ 1508098983 h 21600"/>
                    <a:gd name="T44" fmla="*/ 929738777 w 21600"/>
                    <a:gd name="T45" fmla="*/ 1904730204 h 21600"/>
                    <a:gd name="T46" fmla="*/ 832917412 w 21600"/>
                    <a:gd name="T47" fmla="*/ 2147483647 h 21600"/>
                    <a:gd name="T48" fmla="*/ 688967374 w 21600"/>
                    <a:gd name="T49" fmla="*/ 2147483647 h 21600"/>
                    <a:gd name="T50" fmla="*/ 690589101 w 21600"/>
                    <a:gd name="T51" fmla="*/ 2147483647 h 21600"/>
                    <a:gd name="T52" fmla="*/ 947509096 w 21600"/>
                    <a:gd name="T53" fmla="*/ 2147483647 h 21600"/>
                    <a:gd name="T54" fmla="*/ 1138216755 w 21600"/>
                    <a:gd name="T55" fmla="*/ 2147483647 h 21600"/>
                    <a:gd name="T56" fmla="*/ 1346635556 w 21600"/>
                    <a:gd name="T57" fmla="*/ 1775550237 h 21600"/>
                    <a:gd name="T58" fmla="*/ 1263343049 w 21600"/>
                    <a:gd name="T59" fmla="*/ 1056579424 h 21600"/>
                    <a:gd name="T60" fmla="*/ 1283665931 w 21600"/>
                    <a:gd name="T61" fmla="*/ 722059418 h 21600"/>
                    <a:gd name="T62" fmla="*/ 1146383806 w 21600"/>
                    <a:gd name="T63" fmla="*/ 509506476 h 21600"/>
                    <a:gd name="T64" fmla="*/ 780549284 w 21600"/>
                    <a:gd name="T65" fmla="*/ 0 h 21600"/>
                    <a:gd name="T66" fmla="*/ 351682200 w 21600"/>
                    <a:gd name="T67" fmla="*/ 177474520 h 21600"/>
                    <a:gd name="T68" fmla="*/ 0 w 21600"/>
                    <a:gd name="T69" fmla="*/ 251766171 h 21600"/>
                    <a:gd name="T70" fmla="*/ 61659521 w 21600"/>
                    <a:gd name="T71" fmla="*/ 555322527 h 21600"/>
                    <a:gd name="T72" fmla="*/ 63154898 w 21600"/>
                    <a:gd name="T73" fmla="*/ 771593701 h 21600"/>
                    <a:gd name="T74" fmla="*/ 160410489 w 21600"/>
                    <a:gd name="T75" fmla="*/ 435834455 h 21600"/>
                    <a:gd name="T76" fmla="*/ 364216793 w 21600"/>
                    <a:gd name="T77" fmla="*/ 399516324 h 21600"/>
                    <a:gd name="T78" fmla="*/ 590275835 w 21600"/>
                    <a:gd name="T79" fmla="*/ 334306933 h 21600"/>
                    <a:gd name="T80" fmla="*/ 772942524 w 21600"/>
                    <a:gd name="T81" fmla="*/ 325641248 h 21600"/>
                    <a:gd name="T82" fmla="*/ 772942524 w 21600"/>
                    <a:gd name="T83" fmla="*/ 325641248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4"/>
                        <a:pt x="10863" y="6989"/>
                      </a:cubicBezTo>
                      <a:cubicBezTo>
                        <a:pt x="9620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8"/>
                        <a:pt x="4671" y="6051"/>
                      </a:cubicBezTo>
                      <a:cubicBezTo>
                        <a:pt x="4862" y="6394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6" y="9392"/>
                        <a:pt x="3416" y="14619"/>
                        <a:pt x="3416" y="14619"/>
                      </a:cubicBezTo>
                      <a:cubicBezTo>
                        <a:pt x="3416" y="14619"/>
                        <a:pt x="6011" y="16888"/>
                        <a:pt x="6021" y="17293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1" y="13680"/>
                        <a:pt x="10105" y="13302"/>
                      </a:cubicBezTo>
                      <a:cubicBezTo>
                        <a:pt x="10459" y="12924"/>
                        <a:pt x="11319" y="10893"/>
                        <a:pt x="11854" y="10482"/>
                      </a:cubicBezTo>
                      <a:cubicBezTo>
                        <a:pt x="12390" y="10071"/>
                        <a:pt x="11809" y="8461"/>
                        <a:pt x="12521" y="7913"/>
                      </a:cubicBezTo>
                      <a:cubicBezTo>
                        <a:pt x="13235" y="7365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9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2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4" name="AutoShape 21"/>
                <p:cNvSpPr>
                  <a:spLocks/>
                </p:cNvSpPr>
                <p:nvPr/>
              </p:nvSpPr>
              <p:spPr bwMode="auto">
                <a:xfrm>
                  <a:off x="11214100" y="12865100"/>
                  <a:ext cx="263525" cy="349250"/>
                </a:xfrm>
                <a:custGeom>
                  <a:avLst/>
                  <a:gdLst>
                    <a:gd name="T0" fmla="*/ 118329167 w 21600"/>
                    <a:gd name="T1" fmla="*/ 7451209 h 21449"/>
                    <a:gd name="T2" fmla="*/ 26874231 w 21600"/>
                    <a:gd name="T3" fmla="*/ 83720870 h 21449"/>
                    <a:gd name="T4" fmla="*/ 0 w 21600"/>
                    <a:gd name="T5" fmla="*/ 250527614 h 21449"/>
                    <a:gd name="T6" fmla="*/ 1064092 w 21600"/>
                    <a:gd name="T7" fmla="*/ 396806944 h 21449"/>
                    <a:gd name="T8" fmla="*/ 27782184 w 21600"/>
                    <a:gd name="T9" fmla="*/ 613808365 h 21449"/>
                    <a:gd name="T10" fmla="*/ 21600778 w 21600"/>
                    <a:gd name="T11" fmla="*/ 741109689 h 21449"/>
                    <a:gd name="T12" fmla="*/ 36644017 w 21600"/>
                    <a:gd name="T13" fmla="*/ 857165273 h 21449"/>
                    <a:gd name="T14" fmla="*/ 80112454 w 21600"/>
                    <a:gd name="T15" fmla="*/ 975962036 h 21449"/>
                    <a:gd name="T16" fmla="*/ 99675830 w 21600"/>
                    <a:gd name="T17" fmla="*/ 1220864655 h 21449"/>
                    <a:gd name="T18" fmla="*/ 128033609 w 21600"/>
                    <a:gd name="T19" fmla="*/ 1233306416 h 21449"/>
                    <a:gd name="T20" fmla="*/ 154486602 w 21600"/>
                    <a:gd name="T21" fmla="*/ 1301701449 h 21449"/>
                    <a:gd name="T22" fmla="*/ 154975112 w 21600"/>
                    <a:gd name="T23" fmla="*/ 1369393097 h 21449"/>
                    <a:gd name="T24" fmla="*/ 183422050 w 21600"/>
                    <a:gd name="T25" fmla="*/ 1499647439 h 21449"/>
                    <a:gd name="T26" fmla="*/ 207969965 w 21600"/>
                    <a:gd name="T27" fmla="*/ 1498667523 h 21449"/>
                    <a:gd name="T28" fmla="*/ 267211727 w 21600"/>
                    <a:gd name="T29" fmla="*/ 1296922477 h 21449"/>
                    <a:gd name="T30" fmla="*/ 354370229 w 21600"/>
                    <a:gd name="T31" fmla="*/ 1149162665 h 21449"/>
                    <a:gd name="T32" fmla="*/ 399500228 w 21600"/>
                    <a:gd name="T33" fmla="*/ 918739584 h 21449"/>
                    <a:gd name="T34" fmla="*/ 398635890 w 21600"/>
                    <a:gd name="T35" fmla="*/ 799523913 h 21449"/>
                    <a:gd name="T36" fmla="*/ 433839817 w 21600"/>
                    <a:gd name="T37" fmla="*/ 729298154 h 21449"/>
                    <a:gd name="T38" fmla="*/ 450833519 w 21600"/>
                    <a:gd name="T39" fmla="*/ 647127245 h 21449"/>
                    <a:gd name="T40" fmla="*/ 449791156 w 21600"/>
                    <a:gd name="T41" fmla="*/ 501335748 h 21449"/>
                    <a:gd name="T42" fmla="*/ 449702143 w 21600"/>
                    <a:gd name="T43" fmla="*/ 379866747 h 21449"/>
                    <a:gd name="T44" fmla="*/ 478548578 w 21600"/>
                    <a:gd name="T45" fmla="*/ 332560412 h 21449"/>
                    <a:gd name="T46" fmla="*/ 477905723 w 21600"/>
                    <a:gd name="T47" fmla="*/ 241669097 h 21449"/>
                    <a:gd name="T48" fmla="*/ 415827407 w 21600"/>
                    <a:gd name="T49" fmla="*/ 97919644 h 21449"/>
                    <a:gd name="T50" fmla="*/ 358379836 w 21600"/>
                    <a:gd name="T51" fmla="*/ 77815095 h 21449"/>
                    <a:gd name="T52" fmla="*/ 300510880 w 21600"/>
                    <a:gd name="T53" fmla="*/ 0 h 21449"/>
                    <a:gd name="T54" fmla="*/ 235087566 w 21600"/>
                    <a:gd name="T55" fmla="*/ 2598802 h 21449"/>
                    <a:gd name="T56" fmla="*/ 201034951 w 21600"/>
                    <a:gd name="T57" fmla="*/ 4075311 h 21449"/>
                    <a:gd name="T58" fmla="*/ 118329167 w 21600"/>
                    <a:gd name="T59" fmla="*/ 7451209 h 21449"/>
                    <a:gd name="T60" fmla="*/ 118329167 w 21600"/>
                    <a:gd name="T61" fmla="*/ 7451209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2"/>
                      </a:lnTo>
                      <a:cubicBezTo>
                        <a:pt x="1254" y="8732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79"/>
                        <a:pt x="3114" y="12926"/>
                        <a:pt x="3616" y="13884"/>
                      </a:cubicBezTo>
                      <a:cubicBezTo>
                        <a:pt x="4120" y="14842"/>
                        <a:pt x="4175" y="17249"/>
                        <a:pt x="4499" y="17368"/>
                      </a:cubicBezTo>
                      <a:cubicBezTo>
                        <a:pt x="4821" y="17486"/>
                        <a:pt x="4584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2"/>
                        <a:pt x="6867" y="19018"/>
                        <a:pt x="6995" y="19481"/>
                      </a:cubicBezTo>
                      <a:cubicBezTo>
                        <a:pt x="7124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3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1"/>
                        <a:pt x="21600" y="4731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5" name="AutoShape 22"/>
                <p:cNvSpPr>
                  <a:spLocks/>
                </p:cNvSpPr>
                <p:nvPr/>
              </p:nvSpPr>
              <p:spPr bwMode="auto">
                <a:xfrm>
                  <a:off x="11226800" y="12877800"/>
                  <a:ext cx="233363" cy="314325"/>
                </a:xfrm>
                <a:custGeom>
                  <a:avLst/>
                  <a:gdLst>
                    <a:gd name="T0" fmla="*/ 168913498 w 21600"/>
                    <a:gd name="T1" fmla="*/ 70808939 h 21600"/>
                    <a:gd name="T2" fmla="*/ 148000230 w 21600"/>
                    <a:gd name="T3" fmla="*/ 313413661 h 21600"/>
                    <a:gd name="T4" fmla="*/ 104212526 w 21600"/>
                    <a:gd name="T5" fmla="*/ 399870833 h 21600"/>
                    <a:gd name="T6" fmla="*/ 115614966 w 21600"/>
                    <a:gd name="T7" fmla="*/ 269152627 h 21600"/>
                    <a:gd name="T8" fmla="*/ 102482345 w 21600"/>
                    <a:gd name="T9" fmla="*/ 164397010 h 21600"/>
                    <a:gd name="T10" fmla="*/ 63639257 w 21600"/>
                    <a:gd name="T11" fmla="*/ 271349889 h 21600"/>
                    <a:gd name="T12" fmla="*/ 64238276 w 21600"/>
                    <a:gd name="T13" fmla="*/ 371393774 h 21600"/>
                    <a:gd name="T14" fmla="*/ 64224393 w 21600"/>
                    <a:gd name="T15" fmla="*/ 474131075 h 21600"/>
                    <a:gd name="T16" fmla="*/ 63938070 w 21600"/>
                    <a:gd name="T17" fmla="*/ 569423225 h 21600"/>
                    <a:gd name="T18" fmla="*/ 34742144 w 21600"/>
                    <a:gd name="T19" fmla="*/ 384758568 h 21600"/>
                    <a:gd name="T20" fmla="*/ 46540620 w 21600"/>
                    <a:gd name="T21" fmla="*/ 655522925 h 21600"/>
                    <a:gd name="T22" fmla="*/ 82017879 w 21600"/>
                    <a:gd name="T23" fmla="*/ 775436981 h 21600"/>
                    <a:gd name="T24" fmla="*/ 87576575 w 21600"/>
                    <a:gd name="T25" fmla="*/ 859743268 h 21600"/>
                    <a:gd name="T26" fmla="*/ 106377735 w 21600"/>
                    <a:gd name="T27" fmla="*/ 968622348 h 21600"/>
                    <a:gd name="T28" fmla="*/ 116950386 w 21600"/>
                    <a:gd name="T29" fmla="*/ 816289685 h 21600"/>
                    <a:gd name="T30" fmla="*/ 137673399 w 21600"/>
                    <a:gd name="T31" fmla="*/ 596510472 h 21600"/>
                    <a:gd name="T32" fmla="*/ 161502278 w 21600"/>
                    <a:gd name="T33" fmla="*/ 470051035 h 21600"/>
                    <a:gd name="T34" fmla="*/ 170603414 w 21600"/>
                    <a:gd name="T35" fmla="*/ 354848725 h 21600"/>
                    <a:gd name="T36" fmla="*/ 189772715 w 21600"/>
                    <a:gd name="T37" fmla="*/ 266058766 h 21600"/>
                    <a:gd name="T38" fmla="*/ 208968518 w 21600"/>
                    <a:gd name="T39" fmla="*/ 184082093 h 21600"/>
                    <a:gd name="T40" fmla="*/ 241394047 w 21600"/>
                    <a:gd name="T41" fmla="*/ 218971965 h 21600"/>
                    <a:gd name="T42" fmla="*/ 242156950 w 21600"/>
                    <a:gd name="T43" fmla="*/ 327718272 h 21600"/>
                    <a:gd name="T44" fmla="*/ 203179052 w 21600"/>
                    <a:gd name="T45" fmla="*/ 413907555 h 21600"/>
                    <a:gd name="T46" fmla="*/ 182019737 w 21600"/>
                    <a:gd name="T47" fmla="*/ 572609621 h 21600"/>
                    <a:gd name="T48" fmla="*/ 150561367 w 21600"/>
                    <a:gd name="T49" fmla="*/ 700098226 h 21600"/>
                    <a:gd name="T50" fmla="*/ 150915733 w 21600"/>
                    <a:gd name="T51" fmla="*/ 750725710 h 21600"/>
                    <a:gd name="T52" fmla="*/ 207061845 w 21600"/>
                    <a:gd name="T53" fmla="*/ 614895327 h 21600"/>
                    <a:gd name="T54" fmla="*/ 248738499 w 21600"/>
                    <a:gd name="T55" fmla="*/ 484491387 h 21600"/>
                    <a:gd name="T56" fmla="*/ 294284053 w 21600"/>
                    <a:gd name="T57" fmla="*/ 385834112 h 21600"/>
                    <a:gd name="T58" fmla="*/ 276081912 w 21600"/>
                    <a:gd name="T59" fmla="*/ 229643560 h 21600"/>
                    <a:gd name="T60" fmla="*/ 280523458 w 21600"/>
                    <a:gd name="T61" fmla="*/ 156908639 h 21600"/>
                    <a:gd name="T62" fmla="*/ 250522840 w 21600"/>
                    <a:gd name="T63" fmla="*/ 110718653 h 21600"/>
                    <a:gd name="T64" fmla="*/ 170575626 w 21600"/>
                    <a:gd name="T65" fmla="*/ 0 h 21600"/>
                    <a:gd name="T66" fmla="*/ 76853815 w 21600"/>
                    <a:gd name="T67" fmla="*/ 38566091 h 21600"/>
                    <a:gd name="T68" fmla="*/ 0 w 21600"/>
                    <a:gd name="T69" fmla="*/ 54710696 h 21600"/>
                    <a:gd name="T70" fmla="*/ 13474390 w 21600"/>
                    <a:gd name="T71" fmla="*/ 120675334 h 21600"/>
                    <a:gd name="T72" fmla="*/ 13800980 w 21600"/>
                    <a:gd name="T73" fmla="*/ 167669599 h 21600"/>
                    <a:gd name="T74" fmla="*/ 35054839 w 21600"/>
                    <a:gd name="T75" fmla="*/ 94755949 h 21600"/>
                    <a:gd name="T76" fmla="*/ 79592838 w 21600"/>
                    <a:gd name="T77" fmla="*/ 86817802 h 21600"/>
                    <a:gd name="T78" fmla="*/ 128994801 w 21600"/>
                    <a:gd name="T79" fmla="*/ 72645557 h 21600"/>
                    <a:gd name="T80" fmla="*/ 168913498 w 21600"/>
                    <a:gd name="T81" fmla="*/ 70808939 h 21600"/>
                    <a:gd name="T82" fmla="*/ 168913498 w 21600"/>
                    <a:gd name="T83" fmla="*/ 70808939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9"/>
                      </a:moveTo>
                      <a:cubicBezTo>
                        <a:pt x="12398" y="1579"/>
                        <a:pt x="12107" y="6435"/>
                        <a:pt x="10863" y="6989"/>
                      </a:cubicBezTo>
                      <a:cubicBezTo>
                        <a:pt x="9619" y="7544"/>
                        <a:pt x="7649" y="8917"/>
                        <a:pt x="7649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9"/>
                        <a:pt x="4671" y="6051"/>
                      </a:cubicBezTo>
                      <a:cubicBezTo>
                        <a:pt x="4862" y="6394"/>
                        <a:pt x="4514" y="7747"/>
                        <a:pt x="4715" y="8282"/>
                      </a:cubicBezTo>
                      <a:cubicBezTo>
                        <a:pt x="4917" y="8819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0" y="8580"/>
                      </a:cubicBezTo>
                      <a:cubicBezTo>
                        <a:pt x="2206" y="9393"/>
                        <a:pt x="3416" y="14618"/>
                        <a:pt x="3416" y="14618"/>
                      </a:cubicBezTo>
                      <a:cubicBezTo>
                        <a:pt x="3416" y="14618"/>
                        <a:pt x="6011" y="16888"/>
                        <a:pt x="6020" y="17292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6"/>
                        <a:pt x="8584" y="18203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4" y="10482"/>
                      </a:cubicBezTo>
                      <a:cubicBezTo>
                        <a:pt x="12390" y="10071"/>
                        <a:pt x="11809" y="8462"/>
                        <a:pt x="12522" y="7913"/>
                      </a:cubicBezTo>
                      <a:cubicBezTo>
                        <a:pt x="13235" y="7366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8" y="4105"/>
                      </a:cubicBezTo>
                      <a:cubicBezTo>
                        <a:pt x="15883" y="4098"/>
                        <a:pt x="17718" y="4883"/>
                        <a:pt x="17718" y="4883"/>
                      </a:cubicBezTo>
                      <a:cubicBezTo>
                        <a:pt x="17718" y="4883"/>
                        <a:pt x="18669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2"/>
                        <a:pt x="13360" y="12769"/>
                        <a:pt x="13360" y="12769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1" y="16535"/>
                        <a:pt x="11077" y="16741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1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3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9"/>
                        <a:pt x="12398" y="1579"/>
                      </a:cubicBezTo>
                      <a:close/>
                      <a:moveTo>
                        <a:pt x="12398" y="1579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17983200" y="7620000"/>
            <a:ext cx="3679825" cy="3700463"/>
            <a:chOff x="18135600" y="7848600"/>
            <a:chExt cx="3679825" cy="3700463"/>
          </a:xfrm>
        </p:grpSpPr>
        <p:sp>
          <p:nvSpPr>
            <p:cNvPr id="8207" name="AutoShape 24"/>
            <p:cNvSpPr>
              <a:spLocks/>
            </p:cNvSpPr>
            <p:nvPr/>
          </p:nvSpPr>
          <p:spPr bwMode="auto">
            <a:xfrm>
              <a:off x="18135600" y="7848600"/>
              <a:ext cx="3679825" cy="3700463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36B4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8" name="AutoShape 57"/>
            <p:cNvSpPr>
              <a:spLocks/>
            </p:cNvSpPr>
            <p:nvPr/>
          </p:nvSpPr>
          <p:spPr bwMode="auto">
            <a:xfrm>
              <a:off x="18135600" y="7874000"/>
              <a:ext cx="2917825" cy="2670175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0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14968"/>
                  </a:moveTo>
                  <a:cubicBezTo>
                    <a:pt x="0" y="16428"/>
                    <a:pt x="194" y="17837"/>
                    <a:pt x="548" y="19171"/>
                  </a:cubicBezTo>
                  <a:cubicBezTo>
                    <a:pt x="2686" y="20705"/>
                    <a:pt x="5238" y="21600"/>
                    <a:pt x="7982" y="21600"/>
                  </a:cubicBezTo>
                  <a:cubicBezTo>
                    <a:pt x="15503" y="21600"/>
                    <a:pt x="21600" y="14899"/>
                    <a:pt x="21600" y="6632"/>
                  </a:cubicBezTo>
                  <a:cubicBezTo>
                    <a:pt x="21600" y="5172"/>
                    <a:pt x="21406" y="3763"/>
                    <a:pt x="21052" y="2429"/>
                  </a:cubicBezTo>
                  <a:cubicBezTo>
                    <a:pt x="18914" y="895"/>
                    <a:pt x="16362" y="0"/>
                    <a:pt x="13618" y="0"/>
                  </a:cubicBezTo>
                  <a:cubicBezTo>
                    <a:pt x="6097" y="0"/>
                    <a:pt x="0" y="6701"/>
                    <a:pt x="0" y="14968"/>
                  </a:cubicBezTo>
                  <a:close/>
                  <a:moveTo>
                    <a:pt x="0" y="14968"/>
                  </a:moveTo>
                </a:path>
              </a:pathLst>
            </a:custGeom>
            <a:solidFill>
              <a:srgbClr val="39C9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4E2D1A5-19BC-4EC3-8CEF-8751E273442C}"/>
              </a:ext>
            </a:extLst>
          </p:cNvPr>
          <p:cNvSpPr txBox="1"/>
          <p:nvPr/>
        </p:nvSpPr>
        <p:spPr>
          <a:xfrm>
            <a:off x="9636919" y="3018304"/>
            <a:ext cx="585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分享人：陈昱熹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>
            <a:off x="304800" y="6674730"/>
            <a:ext cx="16706851" cy="0"/>
          </a:xfrm>
          <a:prstGeom prst="line">
            <a:avLst/>
          </a:prstGeom>
          <a:noFill/>
          <a:ln w="38100">
            <a:solidFill>
              <a:srgbClr val="98B7FE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9" name="Rectangle 2"/>
          <p:cNvSpPr>
            <a:spLocks/>
          </p:cNvSpPr>
          <p:nvPr/>
        </p:nvSpPr>
        <p:spPr bwMode="auto">
          <a:xfrm>
            <a:off x="1045792" y="267510"/>
            <a:ext cx="96139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什么是“银子弹”：</a:t>
            </a:r>
            <a:endParaRPr lang="en-US" sz="8100" dirty="0">
              <a:solidFill>
                <a:srgbClr val="FFFFFF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Diavlo Black Regular" charset="0"/>
            </a:endParaRPr>
          </a:p>
        </p:txBody>
      </p:sp>
      <p:sp>
        <p:nvSpPr>
          <p:cNvPr id="16430" name="Rectangle 3"/>
          <p:cNvSpPr>
            <a:spLocks/>
          </p:cNvSpPr>
          <p:nvPr/>
        </p:nvSpPr>
        <p:spPr bwMode="auto">
          <a:xfrm>
            <a:off x="1600200" y="3048000"/>
            <a:ext cx="150114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zh-CN" altLang="en-US" sz="24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 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银色子弹： </a:t>
            </a:r>
            <a:endParaRPr lang="en-US" altLang="zh-CN" sz="40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在欧洲民间传说及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19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世纪以来哥特小说风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潮的影响下，银色子弹往往被描绘成具有驱魔功效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的武器，是针对狼人等超自然怪物的特效武器。后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来也被比喻为具有极端有效性的解决方法，作为杀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手锏、最强杀招、王牌等的代称。</a:t>
            </a:r>
            <a:endParaRPr lang="en-US" altLang="zh-CN" sz="40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  <a:p>
            <a:pPr algn="l"/>
            <a:endParaRPr lang="en-US" altLang="zh-CN" sz="2400" dirty="0">
              <a:solidFill>
                <a:srgbClr val="9AA7A8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</p:txBody>
      </p:sp>
      <p:grpSp>
        <p:nvGrpSpPr>
          <p:cNvPr id="15363" name="Group 45"/>
          <p:cNvGrpSpPr>
            <a:grpSpLocks/>
          </p:cNvGrpSpPr>
          <p:nvPr/>
        </p:nvGrpSpPr>
        <p:grpSpPr bwMode="auto">
          <a:xfrm rot="-1270302">
            <a:off x="17372687" y="6802679"/>
            <a:ext cx="7302500" cy="6845300"/>
            <a:chOff x="0" y="0"/>
            <a:chExt cx="4600" cy="4311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1577" y="1009"/>
              <a:ext cx="1956" cy="2420"/>
            </a:xfrm>
            <a:custGeom>
              <a:avLst/>
              <a:gdLst>
                <a:gd name="T0" fmla="*/ 1 w 21600"/>
                <a:gd name="T1" fmla="*/ 3 h 21600"/>
                <a:gd name="T2" fmla="*/ 1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1 h 21600"/>
                <a:gd name="T10" fmla="*/ 0 w 21600"/>
                <a:gd name="T11" fmla="*/ 0 h 21600"/>
                <a:gd name="T12" fmla="*/ 1 w 21600"/>
                <a:gd name="T13" fmla="*/ 0 h 21600"/>
                <a:gd name="T14" fmla="*/ 1 w 21600"/>
                <a:gd name="T15" fmla="*/ 1 h 21600"/>
                <a:gd name="T16" fmla="*/ 1 w 21600"/>
                <a:gd name="T17" fmla="*/ 3 h 21600"/>
                <a:gd name="T18" fmla="*/ 1 w 21600"/>
                <a:gd name="T19" fmla="*/ 3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799" y="1120"/>
              <a:ext cx="1523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3 h 21600"/>
                <a:gd name="T4" fmla="*/ 0 w 21600"/>
                <a:gd name="T5" fmla="*/ 3 h 21600"/>
                <a:gd name="T6" fmla="*/ 0 w 21600"/>
                <a:gd name="T7" fmla="*/ 3 h 21600"/>
                <a:gd name="T8" fmla="*/ 0 w 21600"/>
                <a:gd name="T9" fmla="*/ 5 h 21600"/>
                <a:gd name="T10" fmla="*/ 0 w 21600"/>
                <a:gd name="T11" fmla="*/ 5 h 21600"/>
                <a:gd name="T12" fmla="*/ 0 w 21600"/>
                <a:gd name="T13" fmla="*/ 6 h 21600"/>
                <a:gd name="T14" fmla="*/ 0 w 21600"/>
                <a:gd name="T15" fmla="*/ 9 h 21600"/>
                <a:gd name="T16" fmla="*/ 0 w 21600"/>
                <a:gd name="T17" fmla="*/ 10 h 21600"/>
                <a:gd name="T18" fmla="*/ 0 w 21600"/>
                <a:gd name="T19" fmla="*/ 9 h 21600"/>
                <a:gd name="T20" fmla="*/ 0 w 21600"/>
                <a:gd name="T21" fmla="*/ 7 h 21600"/>
                <a:gd name="T22" fmla="*/ 0 w 21600"/>
                <a:gd name="T23" fmla="*/ 7 h 21600"/>
                <a:gd name="T24" fmla="*/ 0 w 21600"/>
                <a:gd name="T25" fmla="*/ 9 h 21600"/>
                <a:gd name="T26" fmla="*/ 0 w 21600"/>
                <a:gd name="T27" fmla="*/ 10 h 21600"/>
                <a:gd name="T28" fmla="*/ 1 w 21600"/>
                <a:gd name="T29" fmla="*/ 9 h 21600"/>
                <a:gd name="T30" fmla="*/ 1 w 21600"/>
                <a:gd name="T31" fmla="*/ 6 h 21600"/>
                <a:gd name="T32" fmla="*/ 0 w 21600"/>
                <a:gd name="T33" fmla="*/ 5 h 21600"/>
                <a:gd name="T34" fmla="*/ 1 w 21600"/>
                <a:gd name="T35" fmla="*/ 5 h 21600"/>
                <a:gd name="T36" fmla="*/ 1 w 21600"/>
                <a:gd name="T37" fmla="*/ 3 h 21600"/>
                <a:gd name="T38" fmla="*/ 1 w 21600"/>
                <a:gd name="T39" fmla="*/ 3 h 21600"/>
                <a:gd name="T40" fmla="*/ 1 w 21600"/>
                <a:gd name="T41" fmla="*/ 3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2888" y="355"/>
              <a:ext cx="1069" cy="1478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022" y="1309"/>
              <a:ext cx="1578" cy="657"/>
            </a:xfrm>
            <a:custGeom>
              <a:avLst/>
              <a:gdLst>
                <a:gd name="T0" fmla="*/ 1 w 21114"/>
                <a:gd name="T1" fmla="*/ 0 h 20825"/>
                <a:gd name="T2" fmla="*/ 1 w 21114"/>
                <a:gd name="T3" fmla="*/ 0 h 20825"/>
                <a:gd name="T4" fmla="*/ 1 w 21114"/>
                <a:gd name="T5" fmla="*/ 0 h 20825"/>
                <a:gd name="T6" fmla="*/ 1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1 w 21114"/>
                <a:gd name="T19" fmla="*/ 0 h 20825"/>
                <a:gd name="T20" fmla="*/ 1 w 21114"/>
                <a:gd name="T21" fmla="*/ 0 h 20825"/>
                <a:gd name="T22" fmla="*/ 1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3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877" y="0"/>
              <a:ext cx="1345" cy="1975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2 h 21600"/>
                <a:gd name="T4" fmla="*/ 0 w 21600"/>
                <a:gd name="T5" fmla="*/ 2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1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2010" y="432"/>
              <a:ext cx="1089" cy="9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3233" y="399"/>
              <a:ext cx="57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3788" y="854"/>
              <a:ext cx="55" cy="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3611" y="532"/>
              <a:ext cx="84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3555" y="477"/>
              <a:ext cx="9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8" name="AutoShape 14"/>
            <p:cNvSpPr>
              <a:spLocks/>
            </p:cNvSpPr>
            <p:nvPr/>
          </p:nvSpPr>
          <p:spPr bwMode="auto">
            <a:xfrm>
              <a:off x="3755" y="732"/>
              <a:ext cx="106" cy="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3533" y="1398"/>
              <a:ext cx="50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3311" y="399"/>
              <a:ext cx="46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1" name="AutoShape 17"/>
            <p:cNvSpPr>
              <a:spLocks/>
            </p:cNvSpPr>
            <p:nvPr/>
          </p:nvSpPr>
          <p:spPr bwMode="auto">
            <a:xfrm>
              <a:off x="3655" y="1276"/>
              <a:ext cx="36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2" name="AutoShape 18"/>
            <p:cNvSpPr>
              <a:spLocks/>
            </p:cNvSpPr>
            <p:nvPr/>
          </p:nvSpPr>
          <p:spPr bwMode="auto">
            <a:xfrm>
              <a:off x="3388" y="432"/>
              <a:ext cx="61" cy="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3" name="AutoShape 19"/>
            <p:cNvSpPr>
              <a:spLocks/>
            </p:cNvSpPr>
            <p:nvPr/>
          </p:nvSpPr>
          <p:spPr bwMode="auto">
            <a:xfrm>
              <a:off x="3700" y="1198"/>
              <a:ext cx="3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/>
            </p:cNvSpPr>
            <p:nvPr/>
          </p:nvSpPr>
          <p:spPr bwMode="auto">
            <a:xfrm>
              <a:off x="3600" y="1331"/>
              <a:ext cx="65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5" name="AutoShape 21"/>
            <p:cNvSpPr>
              <a:spLocks/>
            </p:cNvSpPr>
            <p:nvPr/>
          </p:nvSpPr>
          <p:spPr bwMode="auto">
            <a:xfrm>
              <a:off x="3777" y="1021"/>
              <a:ext cx="69" cy="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/>
            </p:cNvSpPr>
            <p:nvPr/>
          </p:nvSpPr>
          <p:spPr bwMode="auto">
            <a:xfrm>
              <a:off x="3466" y="432"/>
              <a:ext cx="121" cy="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7" name="AutoShape 23"/>
            <p:cNvSpPr>
              <a:spLocks/>
            </p:cNvSpPr>
            <p:nvPr/>
          </p:nvSpPr>
          <p:spPr bwMode="auto">
            <a:xfrm>
              <a:off x="3744" y="1120"/>
              <a:ext cx="40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8" name="AutoShape 24"/>
            <p:cNvSpPr>
              <a:spLocks/>
            </p:cNvSpPr>
            <p:nvPr/>
          </p:nvSpPr>
          <p:spPr bwMode="auto">
            <a:xfrm>
              <a:off x="3788" y="943"/>
              <a:ext cx="80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09" name="AutoShape 25"/>
            <p:cNvSpPr>
              <a:spLocks/>
            </p:cNvSpPr>
            <p:nvPr/>
          </p:nvSpPr>
          <p:spPr bwMode="auto">
            <a:xfrm>
              <a:off x="3777" y="765"/>
              <a:ext cx="116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3666" y="566"/>
              <a:ext cx="142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3711" y="632"/>
              <a:ext cx="11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2" name="AutoShape 28"/>
            <p:cNvSpPr>
              <a:spLocks/>
            </p:cNvSpPr>
            <p:nvPr/>
          </p:nvSpPr>
          <p:spPr bwMode="auto">
            <a:xfrm>
              <a:off x="2410" y="499"/>
              <a:ext cx="641" cy="738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3" name="AutoShape 29"/>
            <p:cNvSpPr>
              <a:spLocks/>
            </p:cNvSpPr>
            <p:nvPr/>
          </p:nvSpPr>
          <p:spPr bwMode="auto">
            <a:xfrm>
              <a:off x="1921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4" name="AutoShape 30"/>
            <p:cNvSpPr>
              <a:spLocks/>
            </p:cNvSpPr>
            <p:nvPr/>
          </p:nvSpPr>
          <p:spPr bwMode="auto">
            <a:xfrm>
              <a:off x="2766" y="3562"/>
              <a:ext cx="452" cy="187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/>
            </p:cNvSpPr>
            <p:nvPr/>
          </p:nvSpPr>
          <p:spPr bwMode="auto">
            <a:xfrm>
              <a:off x="1955" y="2952"/>
              <a:ext cx="480" cy="166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6" name="AutoShape 32"/>
            <p:cNvSpPr>
              <a:spLocks/>
            </p:cNvSpPr>
            <p:nvPr/>
          </p:nvSpPr>
          <p:spPr bwMode="auto">
            <a:xfrm>
              <a:off x="2677" y="2952"/>
              <a:ext cx="467" cy="154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/>
            </p:cNvSpPr>
            <p:nvPr/>
          </p:nvSpPr>
          <p:spPr bwMode="auto">
            <a:xfrm>
              <a:off x="2010" y="2286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8" name="AutoShape 34"/>
            <p:cNvSpPr>
              <a:spLocks/>
            </p:cNvSpPr>
            <p:nvPr/>
          </p:nvSpPr>
          <p:spPr bwMode="auto">
            <a:xfrm>
              <a:off x="2010" y="2375"/>
              <a:ext cx="1056" cy="7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19" name="AutoShape 35"/>
            <p:cNvSpPr>
              <a:spLocks/>
            </p:cNvSpPr>
            <p:nvPr/>
          </p:nvSpPr>
          <p:spPr bwMode="auto">
            <a:xfrm>
              <a:off x="2210" y="2630"/>
              <a:ext cx="134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0" name="AutoShape 36"/>
            <p:cNvSpPr>
              <a:spLocks/>
            </p:cNvSpPr>
            <p:nvPr/>
          </p:nvSpPr>
          <p:spPr bwMode="auto">
            <a:xfrm>
              <a:off x="2388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1" name="AutoShape 37"/>
            <p:cNvSpPr>
              <a:spLocks/>
            </p:cNvSpPr>
            <p:nvPr/>
          </p:nvSpPr>
          <p:spPr bwMode="auto">
            <a:xfrm>
              <a:off x="2555" y="2630"/>
              <a:ext cx="127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2" name="AutoShape 38"/>
            <p:cNvSpPr>
              <a:spLocks/>
            </p:cNvSpPr>
            <p:nvPr/>
          </p:nvSpPr>
          <p:spPr bwMode="auto">
            <a:xfrm>
              <a:off x="2733" y="2630"/>
              <a:ext cx="133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3" name="AutoShape 39"/>
            <p:cNvSpPr>
              <a:spLocks/>
            </p:cNvSpPr>
            <p:nvPr/>
          </p:nvSpPr>
          <p:spPr bwMode="auto">
            <a:xfrm>
              <a:off x="2210" y="2830"/>
              <a:ext cx="63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24" name="AutoShape 40"/>
            <p:cNvSpPr>
              <a:spLocks/>
            </p:cNvSpPr>
            <p:nvPr/>
          </p:nvSpPr>
          <p:spPr bwMode="auto">
            <a:xfrm>
              <a:off x="2255" y="2930"/>
              <a:ext cx="54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6425" name="Group 43"/>
            <p:cNvGrpSpPr>
              <a:grpSpLocks/>
            </p:cNvGrpSpPr>
            <p:nvPr/>
          </p:nvGrpSpPr>
          <p:grpSpPr bwMode="auto">
            <a:xfrm rot="12873208" flipH="1">
              <a:off x="388" y="521"/>
              <a:ext cx="2002" cy="1992"/>
              <a:chOff x="0" y="0"/>
              <a:chExt cx="2001" cy="1992"/>
            </a:xfrm>
          </p:grpSpPr>
          <p:sp>
            <p:nvSpPr>
              <p:cNvPr id="16427" name="AutoShape 41"/>
              <p:cNvSpPr>
                <a:spLocks/>
              </p:cNvSpPr>
              <p:nvPr/>
            </p:nvSpPr>
            <p:spPr bwMode="auto">
              <a:xfrm rot="2744935">
                <a:off x="422" y="162"/>
                <a:ext cx="1157" cy="1667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1 h 20287"/>
                  <a:gd name="T6" fmla="*/ 0 w 19330"/>
                  <a:gd name="T7" fmla="*/ 1 h 20287"/>
                  <a:gd name="T8" fmla="*/ 0 w 19330"/>
                  <a:gd name="T9" fmla="*/ 1 h 20287"/>
                  <a:gd name="T10" fmla="*/ 0 w 19330"/>
                  <a:gd name="T11" fmla="*/ 1 h 20287"/>
                  <a:gd name="T12" fmla="*/ 0 w 19330"/>
                  <a:gd name="T13" fmla="*/ 1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8"/>
                    </a:cubicBezTo>
                    <a:cubicBezTo>
                      <a:pt x="2636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428" name="AutoShape 42"/>
              <p:cNvSpPr>
                <a:spLocks/>
              </p:cNvSpPr>
              <p:nvPr/>
            </p:nvSpPr>
            <p:spPr bwMode="auto">
              <a:xfrm rot="2744935">
                <a:off x="928" y="570"/>
                <a:ext cx="153" cy="155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1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6426" name="AutoShape 44"/>
            <p:cNvSpPr>
              <a:spLocks/>
            </p:cNvSpPr>
            <p:nvPr/>
          </p:nvSpPr>
          <p:spPr bwMode="auto">
            <a:xfrm>
              <a:off x="3288" y="1731"/>
              <a:ext cx="160" cy="140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32E44A4-D9B1-4F13-8248-96D55FF58E7D}"/>
              </a:ext>
            </a:extLst>
          </p:cNvPr>
          <p:cNvSpPr/>
          <p:nvPr/>
        </p:nvSpPr>
        <p:spPr>
          <a:xfrm>
            <a:off x="1535079" y="7920426"/>
            <a:ext cx="1219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文中的「没有银弹」：</a:t>
            </a:r>
            <a:b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</a:b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没有任何技术或管理上的进展， 能够独立地许诺十年内使</a:t>
            </a:r>
            <a:r>
              <a:rPr lang="en-US" altLang="zh-CN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	</a:t>
            </a:r>
            <a:r>
              <a:rPr lang="zh-CN" altLang="en-US" sz="4000" dirty="0">
                <a:solidFill>
                  <a:srgbClr val="AFB6BA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Open Sans" charset="0"/>
              </a:rPr>
              <a:t>软件系统项目生产率、 可靠性或简洁性获得数量级上的进步。</a:t>
            </a:r>
          </a:p>
          <a:p>
            <a:pPr algn="l"/>
            <a:endParaRPr lang="zh-CN" altLang="en-US" dirty="0">
              <a:solidFill>
                <a:srgbClr val="AFB6BA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Open Sans" charset="0"/>
            </a:endParaRP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/>
          </p:cNvSpPr>
          <p:nvPr/>
        </p:nvSpPr>
        <p:spPr bwMode="auto">
          <a:xfrm>
            <a:off x="1593523" y="1254262"/>
            <a:ext cx="5309146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现象</a:t>
            </a:r>
            <a:r>
              <a:rPr lang="en-US" altLang="zh-CN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&amp;</a:t>
            </a:r>
            <a:r>
              <a:rPr lang="zh-CN" altLang="en-US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原因</a:t>
            </a:r>
            <a:r>
              <a:rPr lang="en-US" altLang="zh-CN" sz="8100" dirty="0">
                <a:solidFill>
                  <a:srgbClr val="FFFFFF"/>
                </a:solidFill>
                <a:latin typeface="微软雅黑" panose="020B0503020204020204" pitchFamily="34" charset="-122"/>
                <a:ea typeface="ＭＳ Ｐゴシック" charset="0"/>
                <a:cs typeface="ＭＳ Ｐゴシック" charset="0"/>
                <a:sym typeface="Diavlo Black Regular" charset="0"/>
              </a:rPr>
              <a:t>:</a:t>
            </a:r>
            <a:endParaRPr lang="en-US" sz="8100" dirty="0">
              <a:solidFill>
                <a:srgbClr val="FFFFFF"/>
              </a:solidFill>
              <a:latin typeface="微软雅黑" panose="020B0503020204020204" pitchFamily="34" charset="-122"/>
              <a:ea typeface="ＭＳ Ｐゴシック" charset="0"/>
              <a:cs typeface="ＭＳ Ｐゴシック" charset="0"/>
              <a:sym typeface="Diavlo Black Regular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12918043" y="7426904"/>
            <a:ext cx="96520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rgbClr val="FFFFFF"/>
                </a:solidFill>
                <a:latin typeface="Open Sans Light" charset="0"/>
                <a:ea typeface="ＭＳ Ｐゴシック" charset="0"/>
                <a:cs typeface="ＭＳ Ｐゴシック" charset="0"/>
                <a:sym typeface="Open Sans" charset="0"/>
              </a:rPr>
              <a:t>. </a:t>
            </a:r>
          </a:p>
        </p:txBody>
      </p:sp>
      <p:grpSp>
        <p:nvGrpSpPr>
          <p:cNvPr id="23556" name="Group 45"/>
          <p:cNvGrpSpPr>
            <a:grpSpLocks/>
          </p:cNvGrpSpPr>
          <p:nvPr/>
        </p:nvGrpSpPr>
        <p:grpSpPr bwMode="auto">
          <a:xfrm rot="2744935">
            <a:off x="-2406984" y="9974187"/>
            <a:ext cx="5946775" cy="5575300"/>
            <a:chOff x="0" y="0"/>
            <a:chExt cx="3746" cy="3511"/>
          </a:xfrm>
        </p:grpSpPr>
        <p:sp>
          <p:nvSpPr>
            <p:cNvPr id="24581" name="AutoShape 4"/>
            <p:cNvSpPr>
              <a:spLocks/>
            </p:cNvSpPr>
            <p:nvPr/>
          </p:nvSpPr>
          <p:spPr bwMode="auto">
            <a:xfrm>
              <a:off x="1284" y="822"/>
              <a:ext cx="1593" cy="1971"/>
            </a:xfrm>
            <a:custGeom>
              <a:avLst/>
              <a:gdLst>
                <a:gd name="T0" fmla="*/ 1 w 21600"/>
                <a:gd name="T1" fmla="*/ 1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1 w 21600"/>
                <a:gd name="T15" fmla="*/ 0 h 21600"/>
                <a:gd name="T16" fmla="*/ 1 w 21600"/>
                <a:gd name="T17" fmla="*/ 1 h 21600"/>
                <a:gd name="T18" fmla="*/ 1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7075"/>
                  </a:moveTo>
                  <a:cubicBezTo>
                    <a:pt x="21600" y="19576"/>
                    <a:pt x="19028" y="21600"/>
                    <a:pt x="15931" y="21600"/>
                  </a:cubicBezTo>
                  <a:lnTo>
                    <a:pt x="5649" y="21600"/>
                  </a:lnTo>
                  <a:cubicBezTo>
                    <a:pt x="2552" y="21600"/>
                    <a:pt x="0" y="19576"/>
                    <a:pt x="0" y="17075"/>
                  </a:cubicBezTo>
                  <a:lnTo>
                    <a:pt x="0" y="4623"/>
                  </a:lnTo>
                  <a:cubicBezTo>
                    <a:pt x="0" y="2123"/>
                    <a:pt x="2552" y="0"/>
                    <a:pt x="5649" y="0"/>
                  </a:cubicBezTo>
                  <a:lnTo>
                    <a:pt x="15931" y="0"/>
                  </a:lnTo>
                  <a:cubicBezTo>
                    <a:pt x="19028" y="0"/>
                    <a:pt x="21600" y="2123"/>
                    <a:pt x="21600" y="4623"/>
                  </a:cubicBezTo>
                  <a:cubicBezTo>
                    <a:pt x="21600" y="4623"/>
                    <a:pt x="21600" y="17075"/>
                    <a:pt x="21600" y="17075"/>
                  </a:cubicBezTo>
                  <a:close/>
                  <a:moveTo>
                    <a:pt x="21600" y="17075"/>
                  </a:moveTo>
                </a:path>
              </a:pathLst>
            </a:custGeom>
            <a:solidFill>
              <a:srgbClr val="BCC6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2" name="AutoShape 5"/>
            <p:cNvSpPr>
              <a:spLocks/>
            </p:cNvSpPr>
            <p:nvPr/>
          </p:nvSpPr>
          <p:spPr bwMode="auto">
            <a:xfrm>
              <a:off x="1465" y="912"/>
              <a:ext cx="1240" cy="25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1 h 21600"/>
                <a:gd name="T8" fmla="*/ 0 w 21600"/>
                <a:gd name="T9" fmla="*/ 2 h 21600"/>
                <a:gd name="T10" fmla="*/ 0 w 21600"/>
                <a:gd name="T11" fmla="*/ 2 h 21600"/>
                <a:gd name="T12" fmla="*/ 0 w 21600"/>
                <a:gd name="T13" fmla="*/ 3 h 21600"/>
                <a:gd name="T14" fmla="*/ 0 w 21600"/>
                <a:gd name="T15" fmla="*/ 4 h 21600"/>
                <a:gd name="T16" fmla="*/ 0 w 21600"/>
                <a:gd name="T17" fmla="*/ 5 h 21600"/>
                <a:gd name="T18" fmla="*/ 0 w 21600"/>
                <a:gd name="T19" fmla="*/ 4 h 21600"/>
                <a:gd name="T20" fmla="*/ 0 w 21600"/>
                <a:gd name="T21" fmla="*/ 3 h 21600"/>
                <a:gd name="T22" fmla="*/ 0 w 21600"/>
                <a:gd name="T23" fmla="*/ 3 h 21600"/>
                <a:gd name="T24" fmla="*/ 0 w 21600"/>
                <a:gd name="T25" fmla="*/ 4 h 21600"/>
                <a:gd name="T26" fmla="*/ 0 w 21600"/>
                <a:gd name="T27" fmla="*/ 5 h 21600"/>
                <a:gd name="T28" fmla="*/ 0 w 21600"/>
                <a:gd name="T29" fmla="*/ 4 h 21600"/>
                <a:gd name="T30" fmla="*/ 0 w 21600"/>
                <a:gd name="T31" fmla="*/ 3 h 21600"/>
                <a:gd name="T32" fmla="*/ 0 w 21600"/>
                <a:gd name="T33" fmla="*/ 2 h 21600"/>
                <a:gd name="T34" fmla="*/ 0 w 21600"/>
                <a:gd name="T35" fmla="*/ 2 h 21600"/>
                <a:gd name="T36" fmla="*/ 0 w 21600"/>
                <a:gd name="T37" fmla="*/ 1 h 21600"/>
                <a:gd name="T38" fmla="*/ 0 w 21600"/>
                <a:gd name="T39" fmla="*/ 1 h 21600"/>
                <a:gd name="T40" fmla="*/ 0 w 21600"/>
                <a:gd name="T41" fmla="*/ 1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749" y="0"/>
                    <a:pt x="0" y="2526"/>
                    <a:pt x="0" y="5642"/>
                  </a:cubicBezTo>
                  <a:lnTo>
                    <a:pt x="0" y="6723"/>
                  </a:lnTo>
                  <a:lnTo>
                    <a:pt x="0" y="7089"/>
                  </a:lnTo>
                  <a:lnTo>
                    <a:pt x="0" y="10729"/>
                  </a:lnTo>
                  <a:cubicBezTo>
                    <a:pt x="0" y="10999"/>
                    <a:pt x="72" y="11261"/>
                    <a:pt x="197" y="11514"/>
                  </a:cubicBezTo>
                  <a:cubicBezTo>
                    <a:pt x="71" y="11719"/>
                    <a:pt x="0" y="11935"/>
                    <a:pt x="0" y="12159"/>
                  </a:cubicBezTo>
                  <a:lnTo>
                    <a:pt x="0" y="19311"/>
                  </a:lnTo>
                  <a:cubicBezTo>
                    <a:pt x="0" y="20575"/>
                    <a:pt x="2077" y="21600"/>
                    <a:pt x="4730" y="21600"/>
                  </a:cubicBezTo>
                  <a:cubicBezTo>
                    <a:pt x="7383" y="21600"/>
                    <a:pt x="9460" y="20575"/>
                    <a:pt x="9460" y="19311"/>
                  </a:cubicBezTo>
                  <a:lnTo>
                    <a:pt x="9460" y="14238"/>
                  </a:lnTo>
                  <a:lnTo>
                    <a:pt x="11982" y="14238"/>
                  </a:lnTo>
                  <a:lnTo>
                    <a:pt x="11982" y="19311"/>
                  </a:lnTo>
                  <a:cubicBezTo>
                    <a:pt x="11982" y="20575"/>
                    <a:pt x="14139" y="21600"/>
                    <a:pt x="16791" y="21600"/>
                  </a:cubicBezTo>
                  <a:cubicBezTo>
                    <a:pt x="19444" y="21600"/>
                    <a:pt x="21600" y="20575"/>
                    <a:pt x="21600" y="19311"/>
                  </a:cubicBezTo>
                  <a:lnTo>
                    <a:pt x="21600" y="12159"/>
                  </a:lnTo>
                  <a:cubicBezTo>
                    <a:pt x="21600" y="11935"/>
                    <a:pt x="21530" y="11719"/>
                    <a:pt x="21403" y="11514"/>
                  </a:cubicBezTo>
                  <a:cubicBezTo>
                    <a:pt x="21527" y="11261"/>
                    <a:pt x="21600" y="10999"/>
                    <a:pt x="21600" y="10729"/>
                  </a:cubicBezTo>
                  <a:lnTo>
                    <a:pt x="21600" y="7089"/>
                  </a:lnTo>
                  <a:lnTo>
                    <a:pt x="21600" y="6723"/>
                  </a:lnTo>
                  <a:lnTo>
                    <a:pt x="21600" y="5642"/>
                  </a:lnTo>
                  <a:cubicBezTo>
                    <a:pt x="21600" y="2526"/>
                    <a:pt x="16852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3" name="AutoShape 6"/>
            <p:cNvSpPr>
              <a:spLocks/>
            </p:cNvSpPr>
            <p:nvPr/>
          </p:nvSpPr>
          <p:spPr bwMode="auto">
            <a:xfrm>
              <a:off x="2352" y="289"/>
              <a:ext cx="870" cy="1204"/>
            </a:xfrm>
            <a:custGeom>
              <a:avLst/>
              <a:gdLst>
                <a:gd name="T0" fmla="*/ 0 w 19437"/>
                <a:gd name="T1" fmla="*/ 0 h 21352"/>
                <a:gd name="T2" fmla="*/ 0 w 19437"/>
                <a:gd name="T3" fmla="*/ 0 h 21352"/>
                <a:gd name="T4" fmla="*/ 0 w 19437"/>
                <a:gd name="T5" fmla="*/ 0 h 21352"/>
                <a:gd name="T6" fmla="*/ 0 w 19437"/>
                <a:gd name="T7" fmla="*/ 0 h 21352"/>
                <a:gd name="T8" fmla="*/ 0 w 19437"/>
                <a:gd name="T9" fmla="*/ 0 h 21352"/>
                <a:gd name="T10" fmla="*/ 0 w 19437"/>
                <a:gd name="T11" fmla="*/ 0 h 21352"/>
                <a:gd name="T12" fmla="*/ 0 w 19437"/>
                <a:gd name="T13" fmla="*/ 0 h 21352"/>
                <a:gd name="T14" fmla="*/ 0 w 19437"/>
                <a:gd name="T15" fmla="*/ 0 h 21352"/>
                <a:gd name="T16" fmla="*/ 0 w 19437"/>
                <a:gd name="T17" fmla="*/ 0 h 21352"/>
                <a:gd name="T18" fmla="*/ 0 w 19437"/>
                <a:gd name="T19" fmla="*/ 0 h 21352"/>
                <a:gd name="T20" fmla="*/ 0 w 19437"/>
                <a:gd name="T21" fmla="*/ 0 h 21352"/>
                <a:gd name="T22" fmla="*/ 0 w 19437"/>
                <a:gd name="T23" fmla="*/ 0 h 213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437" h="21352">
                  <a:moveTo>
                    <a:pt x="3078" y="2576"/>
                  </a:moveTo>
                  <a:cubicBezTo>
                    <a:pt x="3078" y="2576"/>
                    <a:pt x="5292" y="1660"/>
                    <a:pt x="9430" y="1813"/>
                  </a:cubicBezTo>
                  <a:cubicBezTo>
                    <a:pt x="13568" y="1965"/>
                    <a:pt x="15974" y="4942"/>
                    <a:pt x="16263" y="6469"/>
                  </a:cubicBezTo>
                  <a:cubicBezTo>
                    <a:pt x="16552" y="7995"/>
                    <a:pt x="16455" y="14330"/>
                    <a:pt x="8564" y="16696"/>
                  </a:cubicBezTo>
                  <a:cubicBezTo>
                    <a:pt x="672" y="19062"/>
                    <a:pt x="2308" y="20512"/>
                    <a:pt x="2308" y="20512"/>
                  </a:cubicBezTo>
                  <a:lnTo>
                    <a:pt x="3848" y="21352"/>
                  </a:lnTo>
                  <a:cubicBezTo>
                    <a:pt x="3848" y="21352"/>
                    <a:pt x="12379" y="18528"/>
                    <a:pt x="16342" y="14712"/>
                  </a:cubicBezTo>
                  <a:cubicBezTo>
                    <a:pt x="20305" y="10895"/>
                    <a:pt x="19920" y="6011"/>
                    <a:pt x="18188" y="3645"/>
                  </a:cubicBezTo>
                  <a:cubicBezTo>
                    <a:pt x="16455" y="1279"/>
                    <a:pt x="14242" y="363"/>
                    <a:pt x="10777" y="57"/>
                  </a:cubicBezTo>
                  <a:cubicBezTo>
                    <a:pt x="7313" y="-248"/>
                    <a:pt x="2062" y="702"/>
                    <a:pt x="384" y="2194"/>
                  </a:cubicBezTo>
                  <a:cubicBezTo>
                    <a:pt x="-1295" y="3687"/>
                    <a:pt x="3078" y="2576"/>
                    <a:pt x="3078" y="2576"/>
                  </a:cubicBezTo>
                  <a:close/>
                  <a:moveTo>
                    <a:pt x="3078" y="2576"/>
                  </a:moveTo>
                </a:path>
              </a:pathLst>
            </a:custGeom>
            <a:solidFill>
              <a:srgbClr val="859A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4" name="AutoShape 7"/>
            <p:cNvSpPr>
              <a:spLocks/>
            </p:cNvSpPr>
            <p:nvPr/>
          </p:nvSpPr>
          <p:spPr bwMode="auto">
            <a:xfrm>
              <a:off x="2461" y="1066"/>
              <a:ext cx="1285" cy="535"/>
            </a:xfrm>
            <a:custGeom>
              <a:avLst/>
              <a:gdLst>
                <a:gd name="T0" fmla="*/ 0 w 21114"/>
                <a:gd name="T1" fmla="*/ 0 h 20825"/>
                <a:gd name="T2" fmla="*/ 0 w 21114"/>
                <a:gd name="T3" fmla="*/ 0 h 20825"/>
                <a:gd name="T4" fmla="*/ 0 w 21114"/>
                <a:gd name="T5" fmla="*/ 0 h 20825"/>
                <a:gd name="T6" fmla="*/ 0 w 21114"/>
                <a:gd name="T7" fmla="*/ 0 h 20825"/>
                <a:gd name="T8" fmla="*/ 0 w 21114"/>
                <a:gd name="T9" fmla="*/ 0 h 20825"/>
                <a:gd name="T10" fmla="*/ 0 w 21114"/>
                <a:gd name="T11" fmla="*/ 0 h 20825"/>
                <a:gd name="T12" fmla="*/ 0 w 21114"/>
                <a:gd name="T13" fmla="*/ 0 h 20825"/>
                <a:gd name="T14" fmla="*/ 0 w 21114"/>
                <a:gd name="T15" fmla="*/ 0 h 20825"/>
                <a:gd name="T16" fmla="*/ 0 w 21114"/>
                <a:gd name="T17" fmla="*/ 0 h 20825"/>
                <a:gd name="T18" fmla="*/ 0 w 21114"/>
                <a:gd name="T19" fmla="*/ 0 h 20825"/>
                <a:gd name="T20" fmla="*/ 0 w 21114"/>
                <a:gd name="T21" fmla="*/ 0 h 20825"/>
                <a:gd name="T22" fmla="*/ 0 w 21114"/>
                <a:gd name="T23" fmla="*/ 0 h 208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14" h="20825">
                  <a:moveTo>
                    <a:pt x="19962" y="4621"/>
                  </a:moveTo>
                  <a:cubicBezTo>
                    <a:pt x="19146" y="4867"/>
                    <a:pt x="17966" y="5605"/>
                    <a:pt x="15940" y="5916"/>
                  </a:cubicBezTo>
                  <a:cubicBezTo>
                    <a:pt x="16194" y="5502"/>
                    <a:pt x="16453" y="4963"/>
                    <a:pt x="16635" y="4286"/>
                  </a:cubicBezTo>
                  <a:cubicBezTo>
                    <a:pt x="17130" y="2444"/>
                    <a:pt x="16422" y="1606"/>
                    <a:pt x="15856" y="2109"/>
                  </a:cubicBezTo>
                  <a:cubicBezTo>
                    <a:pt x="15461" y="2460"/>
                    <a:pt x="13757" y="4684"/>
                    <a:pt x="12763" y="5998"/>
                  </a:cubicBezTo>
                  <a:cubicBezTo>
                    <a:pt x="12065" y="5938"/>
                    <a:pt x="11309" y="5836"/>
                    <a:pt x="10476" y="5665"/>
                  </a:cubicBezTo>
                  <a:cubicBezTo>
                    <a:pt x="4740" y="4485"/>
                    <a:pt x="1440" y="0"/>
                    <a:pt x="1440" y="0"/>
                  </a:cubicBezTo>
                  <a:lnTo>
                    <a:pt x="0" y="16878"/>
                  </a:lnTo>
                  <a:cubicBezTo>
                    <a:pt x="0" y="16878"/>
                    <a:pt x="10850" y="21600"/>
                    <a:pt x="14467" y="20715"/>
                  </a:cubicBezTo>
                  <a:cubicBezTo>
                    <a:pt x="18084" y="19830"/>
                    <a:pt x="18607" y="18713"/>
                    <a:pt x="20104" y="15173"/>
                  </a:cubicBezTo>
                  <a:cubicBezTo>
                    <a:pt x="21600" y="11631"/>
                    <a:pt x="21334" y="4207"/>
                    <a:pt x="19962" y="4621"/>
                  </a:cubicBezTo>
                  <a:close/>
                  <a:moveTo>
                    <a:pt x="19962" y="462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5" name="AutoShape 8"/>
            <p:cNvSpPr>
              <a:spLocks/>
            </p:cNvSpPr>
            <p:nvPr/>
          </p:nvSpPr>
          <p:spPr bwMode="auto">
            <a:xfrm>
              <a:off x="1529" y="0"/>
              <a:ext cx="1095" cy="16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5551"/>
                  </a:moveTo>
                  <a:cubicBezTo>
                    <a:pt x="21600" y="18898"/>
                    <a:pt x="17536" y="21600"/>
                    <a:pt x="12612" y="21600"/>
                  </a:cubicBezTo>
                  <a:lnTo>
                    <a:pt x="8902" y="21600"/>
                  </a:lnTo>
                  <a:cubicBezTo>
                    <a:pt x="3977" y="21600"/>
                    <a:pt x="0" y="18898"/>
                    <a:pt x="0" y="15551"/>
                  </a:cubicBezTo>
                  <a:lnTo>
                    <a:pt x="0" y="6061"/>
                  </a:lnTo>
                  <a:cubicBezTo>
                    <a:pt x="0" y="2714"/>
                    <a:pt x="3977" y="0"/>
                    <a:pt x="8902" y="0"/>
                  </a:cubicBezTo>
                  <a:lnTo>
                    <a:pt x="12612" y="0"/>
                  </a:lnTo>
                  <a:cubicBezTo>
                    <a:pt x="17536" y="0"/>
                    <a:pt x="21600" y="2714"/>
                    <a:pt x="21600" y="6061"/>
                  </a:cubicBezTo>
                  <a:cubicBezTo>
                    <a:pt x="21600" y="6061"/>
                    <a:pt x="21600" y="15551"/>
                    <a:pt x="21600" y="15551"/>
                  </a:cubicBezTo>
                  <a:close/>
                  <a:moveTo>
                    <a:pt x="21600" y="15551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6" name="AutoShape 9"/>
            <p:cNvSpPr>
              <a:spLocks/>
            </p:cNvSpPr>
            <p:nvPr/>
          </p:nvSpPr>
          <p:spPr bwMode="auto">
            <a:xfrm>
              <a:off x="1637" y="352"/>
              <a:ext cx="887" cy="7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951"/>
                  </a:moveTo>
                  <a:cubicBezTo>
                    <a:pt x="21600" y="16832"/>
                    <a:pt x="17513" y="21600"/>
                    <a:pt x="12472" y="21600"/>
                  </a:cubicBezTo>
                  <a:lnTo>
                    <a:pt x="9128" y="21600"/>
                  </a:lnTo>
                  <a:cubicBezTo>
                    <a:pt x="4087" y="21600"/>
                    <a:pt x="0" y="16832"/>
                    <a:pt x="0" y="10951"/>
                  </a:cubicBezTo>
                  <a:lnTo>
                    <a:pt x="0" y="10649"/>
                  </a:lnTo>
                  <a:cubicBezTo>
                    <a:pt x="0" y="4768"/>
                    <a:pt x="4087" y="0"/>
                    <a:pt x="9128" y="0"/>
                  </a:cubicBezTo>
                  <a:lnTo>
                    <a:pt x="12472" y="0"/>
                  </a:lnTo>
                  <a:cubicBezTo>
                    <a:pt x="17513" y="0"/>
                    <a:pt x="21600" y="4768"/>
                    <a:pt x="21600" y="10649"/>
                  </a:cubicBezTo>
                  <a:cubicBezTo>
                    <a:pt x="21600" y="10649"/>
                    <a:pt x="21600" y="10951"/>
                    <a:pt x="21600" y="10951"/>
                  </a:cubicBezTo>
                  <a:close/>
                  <a:moveTo>
                    <a:pt x="21600" y="10951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7" name="AutoShape 10"/>
            <p:cNvSpPr>
              <a:spLocks/>
            </p:cNvSpPr>
            <p:nvPr/>
          </p:nvSpPr>
          <p:spPr bwMode="auto">
            <a:xfrm>
              <a:off x="2633" y="325"/>
              <a:ext cx="46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702" y="21045"/>
                    <a:pt x="13892" y="20581"/>
                    <a:pt x="21600" y="20253"/>
                  </a:cubicBezTo>
                  <a:cubicBezTo>
                    <a:pt x="21128" y="11699"/>
                    <a:pt x="20127" y="0"/>
                    <a:pt x="20127" y="0"/>
                  </a:cubicBezTo>
                  <a:cubicBezTo>
                    <a:pt x="20127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8" name="AutoShape 11"/>
            <p:cNvSpPr>
              <a:spLocks/>
            </p:cNvSpPr>
            <p:nvPr/>
          </p:nvSpPr>
          <p:spPr bwMode="auto">
            <a:xfrm>
              <a:off x="3085" y="696"/>
              <a:ext cx="45" cy="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14983"/>
                  </a:moveTo>
                  <a:cubicBezTo>
                    <a:pt x="21600" y="14983"/>
                    <a:pt x="11700" y="8286"/>
                    <a:pt x="0" y="0"/>
                  </a:cubicBezTo>
                  <a:cubicBezTo>
                    <a:pt x="108" y="6728"/>
                    <a:pt x="190" y="13882"/>
                    <a:pt x="155" y="21600"/>
                  </a:cubicBezTo>
                  <a:cubicBezTo>
                    <a:pt x="155" y="21600"/>
                    <a:pt x="21600" y="14983"/>
                    <a:pt x="21600" y="14983"/>
                  </a:cubicBezTo>
                  <a:close/>
                  <a:moveTo>
                    <a:pt x="21600" y="14983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9" name="AutoShape 12"/>
            <p:cNvSpPr>
              <a:spLocks/>
            </p:cNvSpPr>
            <p:nvPr/>
          </p:nvSpPr>
          <p:spPr bwMode="auto">
            <a:xfrm>
              <a:off x="2940" y="433"/>
              <a:ext cx="69" cy="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1682"/>
                  </a:moveTo>
                  <a:cubicBezTo>
                    <a:pt x="2192" y="14861"/>
                    <a:pt x="4328" y="18149"/>
                    <a:pt x="6372" y="21600"/>
                  </a:cubicBezTo>
                  <a:cubicBezTo>
                    <a:pt x="13785" y="10729"/>
                    <a:pt x="21600" y="0"/>
                    <a:pt x="21600" y="0"/>
                  </a:cubicBezTo>
                  <a:cubicBezTo>
                    <a:pt x="21600" y="0"/>
                    <a:pt x="0" y="11682"/>
                    <a:pt x="0" y="11682"/>
                  </a:cubicBezTo>
                  <a:close/>
                  <a:moveTo>
                    <a:pt x="0" y="11682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0" name="AutoShape 13"/>
            <p:cNvSpPr>
              <a:spLocks/>
            </p:cNvSpPr>
            <p:nvPr/>
          </p:nvSpPr>
          <p:spPr bwMode="auto">
            <a:xfrm>
              <a:off x="2895" y="388"/>
              <a:ext cx="81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5257" y="21600"/>
                  </a:moveTo>
                  <a:lnTo>
                    <a:pt x="21600" y="0"/>
                  </a:lnTo>
                  <a:lnTo>
                    <a:pt x="0" y="16742"/>
                  </a:lnTo>
                  <a:cubicBezTo>
                    <a:pt x="1801" y="18252"/>
                    <a:pt x="3544" y="19901"/>
                    <a:pt x="5257" y="21600"/>
                  </a:cubicBezTo>
                  <a:close/>
                  <a:moveTo>
                    <a:pt x="5257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1" name="AutoShape 14"/>
            <p:cNvSpPr>
              <a:spLocks/>
            </p:cNvSpPr>
            <p:nvPr/>
          </p:nvSpPr>
          <p:spPr bwMode="auto">
            <a:xfrm>
              <a:off x="3058" y="596"/>
              <a:ext cx="86" cy="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14" y="0"/>
                    <a:pt x="1030" y="14502"/>
                    <a:pt x="1477" y="21600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2" name="AutoShape 15"/>
            <p:cNvSpPr>
              <a:spLocks/>
            </p:cNvSpPr>
            <p:nvPr/>
          </p:nvSpPr>
          <p:spPr bwMode="auto">
            <a:xfrm>
              <a:off x="2877" y="1138"/>
              <a:ext cx="41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721" y="0"/>
                  </a:lnTo>
                  <a:cubicBezTo>
                    <a:pt x="7245" y="2463"/>
                    <a:pt x="3704" y="4896"/>
                    <a:pt x="0" y="7271"/>
                  </a:cubicBezTo>
                  <a:cubicBezTo>
                    <a:pt x="0" y="7271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3" name="AutoShape 16"/>
            <p:cNvSpPr>
              <a:spLocks/>
            </p:cNvSpPr>
            <p:nvPr/>
          </p:nvSpPr>
          <p:spPr bwMode="auto">
            <a:xfrm>
              <a:off x="2696" y="325"/>
              <a:ext cx="38" cy="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7457" y="21277"/>
                  </a:moveTo>
                  <a:lnTo>
                    <a:pt x="21600" y="0"/>
                  </a:lnTo>
                  <a:cubicBezTo>
                    <a:pt x="21600" y="0"/>
                    <a:pt x="8492" y="12379"/>
                    <a:pt x="0" y="21600"/>
                  </a:cubicBezTo>
                  <a:cubicBezTo>
                    <a:pt x="5613" y="21435"/>
                    <a:pt x="11442" y="21328"/>
                    <a:pt x="17457" y="21277"/>
                  </a:cubicBezTo>
                  <a:close/>
                  <a:moveTo>
                    <a:pt x="17457" y="2127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4" name="AutoShape 17"/>
            <p:cNvSpPr>
              <a:spLocks/>
            </p:cNvSpPr>
            <p:nvPr/>
          </p:nvSpPr>
          <p:spPr bwMode="auto">
            <a:xfrm>
              <a:off x="2977" y="1039"/>
              <a:ext cx="29" cy="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7895" y="0"/>
                  </a:lnTo>
                  <a:cubicBezTo>
                    <a:pt x="5314" y="2719"/>
                    <a:pt x="2758" y="5440"/>
                    <a:pt x="0" y="8124"/>
                  </a:cubicBezTo>
                  <a:cubicBezTo>
                    <a:pt x="0" y="8124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5" name="AutoShape 18"/>
            <p:cNvSpPr>
              <a:spLocks/>
            </p:cNvSpPr>
            <p:nvPr/>
          </p:nvSpPr>
          <p:spPr bwMode="auto">
            <a:xfrm>
              <a:off x="2759" y="352"/>
              <a:ext cx="49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094" y="21107"/>
                  </a:moveTo>
                  <a:cubicBezTo>
                    <a:pt x="10590" y="21180"/>
                    <a:pt x="12000" y="21466"/>
                    <a:pt x="13473" y="21600"/>
                  </a:cubicBezTo>
                  <a:lnTo>
                    <a:pt x="21600" y="0"/>
                  </a:lnTo>
                  <a:lnTo>
                    <a:pt x="0" y="20828"/>
                  </a:lnTo>
                  <a:cubicBezTo>
                    <a:pt x="3012" y="20908"/>
                    <a:pt x="5981" y="20942"/>
                    <a:pt x="9094" y="21107"/>
                  </a:cubicBezTo>
                  <a:close/>
                  <a:moveTo>
                    <a:pt x="9094" y="21107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6" name="AutoShape 19"/>
            <p:cNvSpPr>
              <a:spLocks/>
            </p:cNvSpPr>
            <p:nvPr/>
          </p:nvSpPr>
          <p:spPr bwMode="auto">
            <a:xfrm>
              <a:off x="3013" y="976"/>
              <a:ext cx="30" cy="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119" y="0"/>
                  </a:moveTo>
                  <a:cubicBezTo>
                    <a:pt x="4858" y="3814"/>
                    <a:pt x="2504" y="7616"/>
                    <a:pt x="0" y="11407"/>
                  </a:cubicBezTo>
                  <a:lnTo>
                    <a:pt x="21600" y="21600"/>
                  </a:lnTo>
                  <a:cubicBezTo>
                    <a:pt x="21600" y="21600"/>
                    <a:pt x="15355" y="12198"/>
                    <a:pt x="7119" y="0"/>
                  </a:cubicBezTo>
                  <a:close/>
                  <a:moveTo>
                    <a:pt x="7119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7" name="AutoShape 20"/>
            <p:cNvSpPr>
              <a:spLocks/>
            </p:cNvSpPr>
            <p:nvPr/>
          </p:nvSpPr>
          <p:spPr bwMode="auto">
            <a:xfrm>
              <a:off x="2931" y="1084"/>
              <a:ext cx="54" cy="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7092" y="0"/>
                  </a:moveTo>
                  <a:cubicBezTo>
                    <a:pt x="4823" y="2107"/>
                    <a:pt x="2467" y="4188"/>
                    <a:pt x="0" y="6241"/>
                  </a:cubicBezTo>
                  <a:lnTo>
                    <a:pt x="21600" y="21600"/>
                  </a:lnTo>
                  <a:cubicBezTo>
                    <a:pt x="21600" y="21600"/>
                    <a:pt x="7092" y="0"/>
                    <a:pt x="7092" y="0"/>
                  </a:cubicBezTo>
                  <a:close/>
                  <a:moveTo>
                    <a:pt x="7092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8" name="AutoShape 21"/>
            <p:cNvSpPr>
              <a:spLocks/>
            </p:cNvSpPr>
            <p:nvPr/>
          </p:nvSpPr>
          <p:spPr bwMode="auto">
            <a:xfrm>
              <a:off x="3076" y="831"/>
              <a:ext cx="56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33" y="0"/>
                  </a:moveTo>
                  <a:cubicBezTo>
                    <a:pt x="922" y="4963"/>
                    <a:pt x="483" y="9966"/>
                    <a:pt x="0" y="15044"/>
                  </a:cubicBezTo>
                  <a:lnTo>
                    <a:pt x="21600" y="21600"/>
                  </a:lnTo>
                  <a:cubicBezTo>
                    <a:pt x="21600" y="21600"/>
                    <a:pt x="1333" y="0"/>
                    <a:pt x="1333" y="0"/>
                  </a:cubicBezTo>
                  <a:close/>
                  <a:moveTo>
                    <a:pt x="1333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9" name="AutoShape 22"/>
            <p:cNvSpPr>
              <a:spLocks/>
            </p:cNvSpPr>
            <p:nvPr/>
          </p:nvSpPr>
          <p:spPr bwMode="auto">
            <a:xfrm>
              <a:off x="2823" y="352"/>
              <a:ext cx="98" cy="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9303" y="21600"/>
                  </a:moveTo>
                  <a:lnTo>
                    <a:pt x="21600" y="0"/>
                  </a:lnTo>
                  <a:lnTo>
                    <a:pt x="0" y="17439"/>
                  </a:lnTo>
                  <a:cubicBezTo>
                    <a:pt x="3223" y="18507"/>
                    <a:pt x="6334" y="19871"/>
                    <a:pt x="9303" y="21600"/>
                  </a:cubicBezTo>
                  <a:close/>
                  <a:moveTo>
                    <a:pt x="930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0" name="AutoShape 23"/>
            <p:cNvSpPr>
              <a:spLocks/>
            </p:cNvSpPr>
            <p:nvPr/>
          </p:nvSpPr>
          <p:spPr bwMode="auto">
            <a:xfrm>
              <a:off x="3049" y="912"/>
              <a:ext cx="33" cy="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7199"/>
                  </a:moveTo>
                  <a:cubicBezTo>
                    <a:pt x="12072" y="15167"/>
                    <a:pt x="21600" y="21600"/>
                    <a:pt x="21600" y="21600"/>
                  </a:cubicBezTo>
                  <a:lnTo>
                    <a:pt x="2351" y="0"/>
                  </a:lnTo>
                  <a:cubicBezTo>
                    <a:pt x="1579" y="2392"/>
                    <a:pt x="813" y="4791"/>
                    <a:pt x="0" y="7199"/>
                  </a:cubicBezTo>
                  <a:close/>
                  <a:moveTo>
                    <a:pt x="0" y="7199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1" name="AutoShape 24"/>
            <p:cNvSpPr>
              <a:spLocks/>
            </p:cNvSpPr>
            <p:nvPr/>
          </p:nvSpPr>
          <p:spPr bwMode="auto">
            <a:xfrm>
              <a:off x="3085" y="768"/>
              <a:ext cx="65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70" y="0"/>
                  </a:moveTo>
                  <a:cubicBezTo>
                    <a:pt x="788" y="7008"/>
                    <a:pt x="439" y="14399"/>
                    <a:pt x="0" y="21600"/>
                  </a:cubicBezTo>
                  <a:lnTo>
                    <a:pt x="21600" y="21600"/>
                  </a:lnTo>
                  <a:cubicBezTo>
                    <a:pt x="21600" y="21600"/>
                    <a:pt x="1070" y="0"/>
                    <a:pt x="1070" y="0"/>
                  </a:cubicBezTo>
                  <a:close/>
                  <a:moveTo>
                    <a:pt x="107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2" name="AutoShape 25"/>
            <p:cNvSpPr>
              <a:spLocks/>
            </p:cNvSpPr>
            <p:nvPr/>
          </p:nvSpPr>
          <p:spPr bwMode="auto">
            <a:xfrm>
              <a:off x="3076" y="623"/>
              <a:ext cx="94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67" y="7653"/>
                    <a:pt x="1295" y="14805"/>
                    <a:pt x="1696" y="21600"/>
                  </a:cubicBezTo>
                  <a:cubicBezTo>
                    <a:pt x="11340" y="17080"/>
                    <a:pt x="21600" y="13400"/>
                    <a:pt x="21600" y="13400"/>
                  </a:cubicBezTo>
                  <a:cubicBezTo>
                    <a:pt x="21600" y="134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3" name="AutoShape 26"/>
            <p:cNvSpPr>
              <a:spLocks/>
            </p:cNvSpPr>
            <p:nvPr/>
          </p:nvSpPr>
          <p:spPr bwMode="auto">
            <a:xfrm>
              <a:off x="2986" y="461"/>
              <a:ext cx="115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930" y="21600"/>
                  </a:moveTo>
                  <a:lnTo>
                    <a:pt x="21600" y="0"/>
                  </a:lnTo>
                  <a:cubicBezTo>
                    <a:pt x="21600" y="0"/>
                    <a:pt x="9754" y="7254"/>
                    <a:pt x="0" y="12657"/>
                  </a:cubicBezTo>
                  <a:cubicBezTo>
                    <a:pt x="1010" y="15591"/>
                    <a:pt x="1991" y="18554"/>
                    <a:pt x="2930" y="21600"/>
                  </a:cubicBezTo>
                  <a:close/>
                  <a:moveTo>
                    <a:pt x="2930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4" name="AutoShape 27"/>
            <p:cNvSpPr>
              <a:spLocks/>
            </p:cNvSpPr>
            <p:nvPr/>
          </p:nvSpPr>
          <p:spPr bwMode="auto">
            <a:xfrm>
              <a:off x="3022" y="515"/>
              <a:ext cx="95" cy="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6093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2274" y="10244"/>
                    <a:pt x="4321" y="14380"/>
                    <a:pt x="6093" y="21600"/>
                  </a:cubicBezTo>
                  <a:close/>
                  <a:moveTo>
                    <a:pt x="6093" y="21600"/>
                  </a:moveTo>
                </a:path>
              </a:pathLst>
            </a:custGeom>
            <a:solidFill>
              <a:srgbClr val="4666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5" name="AutoShape 28"/>
            <p:cNvSpPr>
              <a:spLocks/>
            </p:cNvSpPr>
            <p:nvPr/>
          </p:nvSpPr>
          <p:spPr bwMode="auto">
            <a:xfrm>
              <a:off x="1963" y="406"/>
              <a:ext cx="522" cy="602"/>
            </a:xfrm>
            <a:custGeom>
              <a:avLst/>
              <a:gdLst>
                <a:gd name="T0" fmla="*/ 0 w 18678"/>
                <a:gd name="T1" fmla="*/ 0 h 20585"/>
                <a:gd name="T2" fmla="*/ 0 w 18678"/>
                <a:gd name="T3" fmla="*/ 0 h 20585"/>
                <a:gd name="T4" fmla="*/ 0 w 18678"/>
                <a:gd name="T5" fmla="*/ 0 h 20585"/>
                <a:gd name="T6" fmla="*/ 0 w 18678"/>
                <a:gd name="T7" fmla="*/ 0 h 20585"/>
                <a:gd name="T8" fmla="*/ 0 w 18678"/>
                <a:gd name="T9" fmla="*/ 0 h 20585"/>
                <a:gd name="T10" fmla="*/ 0 w 18678"/>
                <a:gd name="T11" fmla="*/ 0 h 20585"/>
                <a:gd name="T12" fmla="*/ 0 w 18678"/>
                <a:gd name="T13" fmla="*/ 0 h 20585"/>
                <a:gd name="T14" fmla="*/ 0 w 18678"/>
                <a:gd name="T15" fmla="*/ 0 h 205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8" h="20585">
                  <a:moveTo>
                    <a:pt x="6696" y="137"/>
                  </a:moveTo>
                  <a:cubicBezTo>
                    <a:pt x="6696" y="137"/>
                    <a:pt x="15952" y="-173"/>
                    <a:pt x="18010" y="6087"/>
                  </a:cubicBezTo>
                  <a:cubicBezTo>
                    <a:pt x="20067" y="12348"/>
                    <a:pt x="16980" y="19796"/>
                    <a:pt x="14101" y="20490"/>
                  </a:cubicBezTo>
                  <a:cubicBezTo>
                    <a:pt x="11222" y="21184"/>
                    <a:pt x="10192" y="18001"/>
                    <a:pt x="11632" y="13603"/>
                  </a:cubicBezTo>
                  <a:cubicBezTo>
                    <a:pt x="13073" y="9206"/>
                    <a:pt x="12662" y="3961"/>
                    <a:pt x="7725" y="4030"/>
                  </a:cubicBezTo>
                  <a:cubicBezTo>
                    <a:pt x="2788" y="4100"/>
                    <a:pt x="-1533" y="3170"/>
                    <a:pt x="525" y="1377"/>
                  </a:cubicBezTo>
                  <a:cubicBezTo>
                    <a:pt x="2582" y="-416"/>
                    <a:pt x="4417" y="9"/>
                    <a:pt x="6696" y="137"/>
                  </a:cubicBezTo>
                  <a:close/>
                  <a:moveTo>
                    <a:pt x="6696" y="137"/>
                  </a:moveTo>
                </a:path>
              </a:pathLst>
            </a:custGeom>
            <a:solidFill>
              <a:srgbClr val="7B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6" name="AutoShape 29"/>
            <p:cNvSpPr>
              <a:spLocks/>
            </p:cNvSpPr>
            <p:nvPr/>
          </p:nvSpPr>
          <p:spPr bwMode="auto">
            <a:xfrm>
              <a:off x="1565" y="2901"/>
              <a:ext cx="368" cy="153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7" y="0"/>
                  </a:moveTo>
                  <a:cubicBezTo>
                    <a:pt x="1947" y="0"/>
                    <a:pt x="5927" y="9030"/>
                    <a:pt x="11895" y="4712"/>
                  </a:cubicBezTo>
                  <a:cubicBezTo>
                    <a:pt x="17864" y="394"/>
                    <a:pt x="19852" y="1550"/>
                    <a:pt x="16727" y="5880"/>
                  </a:cubicBezTo>
                  <a:cubicBezTo>
                    <a:pt x="13600" y="10212"/>
                    <a:pt x="4933" y="11388"/>
                    <a:pt x="3937" y="9425"/>
                  </a:cubicBezTo>
                  <a:cubicBezTo>
                    <a:pt x="2942" y="7462"/>
                    <a:pt x="4505" y="14532"/>
                    <a:pt x="8911" y="16103"/>
                  </a:cubicBezTo>
                  <a:cubicBezTo>
                    <a:pt x="13316" y="17670"/>
                    <a:pt x="16443" y="14924"/>
                    <a:pt x="17295" y="13745"/>
                  </a:cubicBezTo>
                  <a:cubicBezTo>
                    <a:pt x="18148" y="12567"/>
                    <a:pt x="16727" y="21600"/>
                    <a:pt x="11895" y="20813"/>
                  </a:cubicBezTo>
                  <a:cubicBezTo>
                    <a:pt x="7063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7" y="0"/>
                  </a:cubicBezTo>
                  <a:close/>
                  <a:moveTo>
                    <a:pt x="1947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7" name="AutoShape 30"/>
            <p:cNvSpPr>
              <a:spLocks/>
            </p:cNvSpPr>
            <p:nvPr/>
          </p:nvSpPr>
          <p:spPr bwMode="auto">
            <a:xfrm>
              <a:off x="2253" y="2901"/>
              <a:ext cx="367" cy="153"/>
            </a:xfrm>
            <a:custGeom>
              <a:avLst/>
              <a:gdLst>
                <a:gd name="T0" fmla="*/ 0 w 18193"/>
                <a:gd name="T1" fmla="*/ 0 h 20862"/>
                <a:gd name="T2" fmla="*/ 0 w 18193"/>
                <a:gd name="T3" fmla="*/ 0 h 20862"/>
                <a:gd name="T4" fmla="*/ 0 w 18193"/>
                <a:gd name="T5" fmla="*/ 0 h 20862"/>
                <a:gd name="T6" fmla="*/ 0 w 18193"/>
                <a:gd name="T7" fmla="*/ 0 h 20862"/>
                <a:gd name="T8" fmla="*/ 0 w 18193"/>
                <a:gd name="T9" fmla="*/ 0 h 20862"/>
                <a:gd name="T10" fmla="*/ 0 w 18193"/>
                <a:gd name="T11" fmla="*/ 0 h 20862"/>
                <a:gd name="T12" fmla="*/ 0 w 18193"/>
                <a:gd name="T13" fmla="*/ 0 h 20862"/>
                <a:gd name="T14" fmla="*/ 0 w 18193"/>
                <a:gd name="T15" fmla="*/ 0 h 20862"/>
                <a:gd name="T16" fmla="*/ 0 w 18193"/>
                <a:gd name="T17" fmla="*/ 0 h 20862"/>
                <a:gd name="T18" fmla="*/ 0 w 18193"/>
                <a:gd name="T19" fmla="*/ 0 h 208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93" h="20862">
                  <a:moveTo>
                    <a:pt x="1946" y="0"/>
                  </a:moveTo>
                  <a:cubicBezTo>
                    <a:pt x="1946" y="0"/>
                    <a:pt x="5926" y="9030"/>
                    <a:pt x="11895" y="4712"/>
                  </a:cubicBezTo>
                  <a:cubicBezTo>
                    <a:pt x="17864" y="394"/>
                    <a:pt x="19852" y="1550"/>
                    <a:pt x="16726" y="5880"/>
                  </a:cubicBezTo>
                  <a:cubicBezTo>
                    <a:pt x="13601" y="10212"/>
                    <a:pt x="4932" y="11388"/>
                    <a:pt x="3938" y="9425"/>
                  </a:cubicBezTo>
                  <a:cubicBezTo>
                    <a:pt x="2941" y="7462"/>
                    <a:pt x="4504" y="14532"/>
                    <a:pt x="8910" y="16103"/>
                  </a:cubicBezTo>
                  <a:cubicBezTo>
                    <a:pt x="13317" y="17670"/>
                    <a:pt x="16443" y="14924"/>
                    <a:pt x="17296" y="13745"/>
                  </a:cubicBezTo>
                  <a:cubicBezTo>
                    <a:pt x="18148" y="12567"/>
                    <a:pt x="16728" y="21600"/>
                    <a:pt x="11895" y="20813"/>
                  </a:cubicBezTo>
                  <a:cubicBezTo>
                    <a:pt x="7062" y="20027"/>
                    <a:pt x="953" y="14976"/>
                    <a:pt x="953" y="10431"/>
                  </a:cubicBezTo>
                  <a:cubicBezTo>
                    <a:pt x="953" y="5890"/>
                    <a:pt x="-1748" y="1568"/>
                    <a:pt x="1946" y="0"/>
                  </a:cubicBezTo>
                  <a:close/>
                  <a:moveTo>
                    <a:pt x="1946" y="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8" name="AutoShape 31"/>
            <p:cNvSpPr>
              <a:spLocks/>
            </p:cNvSpPr>
            <p:nvPr/>
          </p:nvSpPr>
          <p:spPr bwMode="auto">
            <a:xfrm>
              <a:off x="1592" y="2404"/>
              <a:ext cx="391" cy="135"/>
            </a:xfrm>
            <a:custGeom>
              <a:avLst/>
              <a:gdLst>
                <a:gd name="T0" fmla="*/ 0 w 18187"/>
                <a:gd name="T1" fmla="*/ 0 h 19211"/>
                <a:gd name="T2" fmla="*/ 0 w 18187"/>
                <a:gd name="T3" fmla="*/ 0 h 19211"/>
                <a:gd name="T4" fmla="*/ 0 w 18187"/>
                <a:gd name="T5" fmla="*/ 0 h 19211"/>
                <a:gd name="T6" fmla="*/ 0 w 18187"/>
                <a:gd name="T7" fmla="*/ 0 h 19211"/>
                <a:gd name="T8" fmla="*/ 0 w 18187"/>
                <a:gd name="T9" fmla="*/ 0 h 19211"/>
                <a:gd name="T10" fmla="*/ 0 w 18187"/>
                <a:gd name="T11" fmla="*/ 0 h 19211"/>
                <a:gd name="T12" fmla="*/ 0 w 18187"/>
                <a:gd name="T13" fmla="*/ 0 h 19211"/>
                <a:gd name="T14" fmla="*/ 0 w 18187"/>
                <a:gd name="T15" fmla="*/ 0 h 19211"/>
                <a:gd name="T16" fmla="*/ 0 w 18187"/>
                <a:gd name="T17" fmla="*/ 0 h 19211"/>
                <a:gd name="T18" fmla="*/ 0 w 18187"/>
                <a:gd name="T19" fmla="*/ 0 h 19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11">
                  <a:moveTo>
                    <a:pt x="16371" y="5990"/>
                  </a:moveTo>
                  <a:cubicBezTo>
                    <a:pt x="16371" y="5990"/>
                    <a:pt x="11998" y="11565"/>
                    <a:pt x="6216" y="5065"/>
                  </a:cubicBezTo>
                  <a:cubicBezTo>
                    <a:pt x="435" y="-1435"/>
                    <a:pt x="-1604" y="-1440"/>
                    <a:pt x="1336" y="3683"/>
                  </a:cubicBezTo>
                  <a:cubicBezTo>
                    <a:pt x="4271" y="8809"/>
                    <a:pt x="12891" y="14010"/>
                    <a:pt x="13970" y="12863"/>
                  </a:cubicBezTo>
                  <a:cubicBezTo>
                    <a:pt x="15052" y="11716"/>
                    <a:pt x="13182" y="16833"/>
                    <a:pt x="8707" y="15996"/>
                  </a:cubicBezTo>
                  <a:cubicBezTo>
                    <a:pt x="4232" y="15155"/>
                    <a:pt x="1227" y="11344"/>
                    <a:pt x="424" y="9950"/>
                  </a:cubicBezTo>
                  <a:cubicBezTo>
                    <a:pt x="-377" y="8555"/>
                    <a:pt x="650" y="16759"/>
                    <a:pt x="5517" y="18463"/>
                  </a:cubicBezTo>
                  <a:cubicBezTo>
                    <a:pt x="10384" y="20160"/>
                    <a:pt x="16714" y="18931"/>
                    <a:pt x="16910" y="15155"/>
                  </a:cubicBezTo>
                  <a:cubicBezTo>
                    <a:pt x="17108" y="11374"/>
                    <a:pt x="19996" y="9093"/>
                    <a:pt x="16371" y="5990"/>
                  </a:cubicBezTo>
                  <a:close/>
                  <a:moveTo>
                    <a:pt x="16371" y="599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09" name="AutoShape 32"/>
            <p:cNvSpPr>
              <a:spLocks/>
            </p:cNvSpPr>
            <p:nvPr/>
          </p:nvSpPr>
          <p:spPr bwMode="auto">
            <a:xfrm>
              <a:off x="2180" y="2404"/>
              <a:ext cx="380" cy="125"/>
            </a:xfrm>
            <a:custGeom>
              <a:avLst/>
              <a:gdLst>
                <a:gd name="T0" fmla="*/ 0 w 18187"/>
                <a:gd name="T1" fmla="*/ 0 h 19275"/>
                <a:gd name="T2" fmla="*/ 0 w 18187"/>
                <a:gd name="T3" fmla="*/ 0 h 19275"/>
                <a:gd name="T4" fmla="*/ 0 w 18187"/>
                <a:gd name="T5" fmla="*/ 0 h 19275"/>
                <a:gd name="T6" fmla="*/ 0 w 18187"/>
                <a:gd name="T7" fmla="*/ 0 h 19275"/>
                <a:gd name="T8" fmla="*/ 0 w 18187"/>
                <a:gd name="T9" fmla="*/ 0 h 19275"/>
                <a:gd name="T10" fmla="*/ 0 w 18187"/>
                <a:gd name="T11" fmla="*/ 0 h 19275"/>
                <a:gd name="T12" fmla="*/ 0 w 18187"/>
                <a:gd name="T13" fmla="*/ 0 h 19275"/>
                <a:gd name="T14" fmla="*/ 0 w 18187"/>
                <a:gd name="T15" fmla="*/ 0 h 19275"/>
                <a:gd name="T16" fmla="*/ 0 w 18187"/>
                <a:gd name="T17" fmla="*/ 0 h 19275"/>
                <a:gd name="T18" fmla="*/ 0 w 18187"/>
                <a:gd name="T19" fmla="*/ 0 h 19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87" h="19275">
                  <a:moveTo>
                    <a:pt x="1851" y="3710"/>
                  </a:moveTo>
                  <a:cubicBezTo>
                    <a:pt x="1851" y="3710"/>
                    <a:pt x="6112" y="10484"/>
                    <a:pt x="11947" y="4466"/>
                  </a:cubicBezTo>
                  <a:cubicBezTo>
                    <a:pt x="17783" y="-1554"/>
                    <a:pt x="19807" y="-1206"/>
                    <a:pt x="16814" y="3818"/>
                  </a:cubicBezTo>
                  <a:cubicBezTo>
                    <a:pt x="13826" y="8844"/>
                    <a:pt x="5190" y="12971"/>
                    <a:pt x="4137" y="11547"/>
                  </a:cubicBezTo>
                  <a:cubicBezTo>
                    <a:pt x="3078" y="10118"/>
                    <a:pt x="4860" y="15969"/>
                    <a:pt x="9316" y="15839"/>
                  </a:cubicBezTo>
                  <a:cubicBezTo>
                    <a:pt x="13771" y="15703"/>
                    <a:pt x="16811" y="12111"/>
                    <a:pt x="17629" y="10742"/>
                  </a:cubicBezTo>
                  <a:cubicBezTo>
                    <a:pt x="18444" y="9375"/>
                    <a:pt x="17303" y="18057"/>
                    <a:pt x="12448" y="19052"/>
                  </a:cubicBezTo>
                  <a:cubicBezTo>
                    <a:pt x="7590" y="20046"/>
                    <a:pt x="1325" y="17625"/>
                    <a:pt x="1183" y="13514"/>
                  </a:cubicBezTo>
                  <a:cubicBezTo>
                    <a:pt x="1043" y="9398"/>
                    <a:pt x="-1793" y="6436"/>
                    <a:pt x="1851" y="3710"/>
                  </a:cubicBezTo>
                  <a:close/>
                  <a:moveTo>
                    <a:pt x="1851" y="3710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0" name="AutoShape 33"/>
            <p:cNvSpPr>
              <a:spLocks/>
            </p:cNvSpPr>
            <p:nvPr/>
          </p:nvSpPr>
          <p:spPr bwMode="auto">
            <a:xfrm>
              <a:off x="1637" y="1862"/>
              <a:ext cx="860" cy="5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364B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1" name="AutoShape 34"/>
            <p:cNvSpPr>
              <a:spLocks/>
            </p:cNvSpPr>
            <p:nvPr/>
          </p:nvSpPr>
          <p:spPr bwMode="auto">
            <a:xfrm>
              <a:off x="1637" y="1934"/>
              <a:ext cx="860" cy="59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006"/>
                  </a:moveTo>
                  <a:cubicBezTo>
                    <a:pt x="21600" y="16857"/>
                    <a:pt x="18305" y="21600"/>
                    <a:pt x="14240" y="21600"/>
                  </a:cubicBezTo>
                  <a:lnTo>
                    <a:pt x="7360" y="21600"/>
                  </a:lnTo>
                  <a:cubicBezTo>
                    <a:pt x="3295" y="21600"/>
                    <a:pt x="0" y="16857"/>
                    <a:pt x="0" y="11006"/>
                  </a:cubicBezTo>
                  <a:lnTo>
                    <a:pt x="0" y="10594"/>
                  </a:lnTo>
                  <a:cubicBezTo>
                    <a:pt x="0" y="4743"/>
                    <a:pt x="3295" y="0"/>
                    <a:pt x="7360" y="0"/>
                  </a:cubicBezTo>
                  <a:lnTo>
                    <a:pt x="14240" y="0"/>
                  </a:lnTo>
                  <a:cubicBezTo>
                    <a:pt x="18305" y="0"/>
                    <a:pt x="21600" y="4743"/>
                    <a:pt x="21600" y="10594"/>
                  </a:cubicBezTo>
                  <a:cubicBezTo>
                    <a:pt x="21600" y="10594"/>
                    <a:pt x="21600" y="11006"/>
                    <a:pt x="21600" y="11006"/>
                  </a:cubicBezTo>
                  <a:close/>
                  <a:moveTo>
                    <a:pt x="21600" y="11006"/>
                  </a:moveTo>
                </a:path>
              </a:pathLst>
            </a:custGeom>
            <a:solidFill>
              <a:srgbClr val="4457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2" name="AutoShape 35"/>
            <p:cNvSpPr>
              <a:spLocks/>
            </p:cNvSpPr>
            <p:nvPr/>
          </p:nvSpPr>
          <p:spPr bwMode="auto">
            <a:xfrm>
              <a:off x="1800" y="2142"/>
              <a:ext cx="109" cy="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166"/>
                  </a:moveTo>
                  <a:cubicBezTo>
                    <a:pt x="21600" y="17361"/>
                    <a:pt x="17170" y="21600"/>
                    <a:pt x="11489" y="21600"/>
                  </a:cubicBezTo>
                  <a:lnTo>
                    <a:pt x="10967" y="21600"/>
                  </a:lnTo>
                  <a:cubicBezTo>
                    <a:pt x="5286" y="21600"/>
                    <a:pt x="0" y="17361"/>
                    <a:pt x="0" y="11166"/>
                  </a:cubicBezTo>
                  <a:lnTo>
                    <a:pt x="0" y="10591"/>
                  </a:lnTo>
                  <a:cubicBezTo>
                    <a:pt x="0" y="4397"/>
                    <a:pt x="5286" y="0"/>
                    <a:pt x="10967" y="0"/>
                  </a:cubicBezTo>
                  <a:lnTo>
                    <a:pt x="11489" y="0"/>
                  </a:lnTo>
                  <a:cubicBezTo>
                    <a:pt x="17170" y="0"/>
                    <a:pt x="21600" y="4397"/>
                    <a:pt x="21600" y="10591"/>
                  </a:cubicBezTo>
                  <a:cubicBezTo>
                    <a:pt x="21600" y="10591"/>
                    <a:pt x="21600" y="11166"/>
                    <a:pt x="21600" y="11166"/>
                  </a:cubicBezTo>
                  <a:close/>
                  <a:moveTo>
                    <a:pt x="21600" y="11166"/>
                  </a:moveTo>
                </a:path>
              </a:pathLst>
            </a:custGeom>
            <a:solidFill>
              <a:srgbClr val="FF8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3" name="AutoShape 36"/>
            <p:cNvSpPr>
              <a:spLocks/>
            </p:cNvSpPr>
            <p:nvPr/>
          </p:nvSpPr>
          <p:spPr bwMode="auto">
            <a:xfrm>
              <a:off x="1945" y="2142"/>
              <a:ext cx="103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2" y="21600"/>
                  </a:cubicBezTo>
                  <a:cubicBezTo>
                    <a:pt x="4838" y="21600"/>
                    <a:pt x="0" y="16767"/>
                    <a:pt x="0" y="10800"/>
                  </a:cubicBezTo>
                  <a:cubicBezTo>
                    <a:pt x="0" y="4836"/>
                    <a:pt x="4838" y="0"/>
                    <a:pt x="10802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D8F9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4" name="AutoShape 37"/>
            <p:cNvSpPr>
              <a:spLocks/>
            </p:cNvSpPr>
            <p:nvPr/>
          </p:nvSpPr>
          <p:spPr bwMode="auto">
            <a:xfrm>
              <a:off x="2081" y="2142"/>
              <a:ext cx="103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7"/>
                    <a:pt x="16762" y="21600"/>
                    <a:pt x="10800" y="21600"/>
                  </a:cubicBezTo>
                  <a:cubicBezTo>
                    <a:pt x="4836" y="21600"/>
                    <a:pt x="0" y="16767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2" y="0"/>
                    <a:pt x="21600" y="4836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00FB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5" name="AutoShape 38"/>
            <p:cNvSpPr>
              <a:spLocks/>
            </p:cNvSpPr>
            <p:nvPr/>
          </p:nvSpPr>
          <p:spPr bwMode="auto">
            <a:xfrm>
              <a:off x="2225" y="2142"/>
              <a:ext cx="109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1319"/>
                  </a:moveTo>
                  <a:cubicBezTo>
                    <a:pt x="21600" y="16997"/>
                    <a:pt x="16996" y="21600"/>
                    <a:pt x="11319" y="21600"/>
                  </a:cubicBezTo>
                  <a:lnTo>
                    <a:pt x="10281" y="21600"/>
                  </a:lnTo>
                  <a:cubicBezTo>
                    <a:pt x="4604" y="21600"/>
                    <a:pt x="0" y="16997"/>
                    <a:pt x="0" y="11319"/>
                  </a:cubicBezTo>
                  <a:lnTo>
                    <a:pt x="0" y="10281"/>
                  </a:lnTo>
                  <a:cubicBezTo>
                    <a:pt x="0" y="4603"/>
                    <a:pt x="4604" y="0"/>
                    <a:pt x="10281" y="0"/>
                  </a:cubicBezTo>
                  <a:lnTo>
                    <a:pt x="11319" y="0"/>
                  </a:lnTo>
                  <a:cubicBezTo>
                    <a:pt x="16996" y="0"/>
                    <a:pt x="21600" y="4603"/>
                    <a:pt x="21600" y="10281"/>
                  </a:cubicBezTo>
                  <a:cubicBezTo>
                    <a:pt x="21600" y="10281"/>
                    <a:pt x="21600" y="11319"/>
                    <a:pt x="21600" y="11319"/>
                  </a:cubicBezTo>
                  <a:close/>
                  <a:moveTo>
                    <a:pt x="21600" y="11319"/>
                  </a:moveTo>
                </a:path>
              </a:pathLst>
            </a:custGeom>
            <a:solidFill>
              <a:srgbClr val="18D8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6" name="AutoShape 39"/>
            <p:cNvSpPr>
              <a:spLocks/>
            </p:cNvSpPr>
            <p:nvPr/>
          </p:nvSpPr>
          <p:spPr bwMode="auto">
            <a:xfrm>
              <a:off x="1800" y="2305"/>
              <a:ext cx="516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3890"/>
                  </a:moveTo>
                  <a:cubicBezTo>
                    <a:pt x="21600" y="18151"/>
                    <a:pt x="21358" y="21600"/>
                    <a:pt x="21059" y="21600"/>
                  </a:cubicBezTo>
                  <a:lnTo>
                    <a:pt x="541" y="21600"/>
                  </a:lnTo>
                  <a:cubicBezTo>
                    <a:pt x="242" y="21600"/>
                    <a:pt x="0" y="18151"/>
                    <a:pt x="0" y="13890"/>
                  </a:cubicBezTo>
                  <a:lnTo>
                    <a:pt x="0" y="7710"/>
                  </a:lnTo>
                  <a:cubicBezTo>
                    <a:pt x="0" y="3451"/>
                    <a:pt x="242" y="0"/>
                    <a:pt x="541" y="0"/>
                  </a:cubicBezTo>
                  <a:lnTo>
                    <a:pt x="21059" y="0"/>
                  </a:lnTo>
                  <a:cubicBezTo>
                    <a:pt x="21358" y="0"/>
                    <a:pt x="21600" y="3451"/>
                    <a:pt x="21600" y="7710"/>
                  </a:cubicBezTo>
                  <a:cubicBezTo>
                    <a:pt x="21600" y="7710"/>
                    <a:pt x="21600" y="13890"/>
                    <a:pt x="21600" y="13890"/>
                  </a:cubicBezTo>
                  <a:close/>
                  <a:moveTo>
                    <a:pt x="21600" y="13890"/>
                  </a:moveTo>
                </a:path>
              </a:pathLst>
            </a:custGeom>
            <a:solidFill>
              <a:srgbClr val="90A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17" name="AutoShape 40"/>
            <p:cNvSpPr>
              <a:spLocks/>
            </p:cNvSpPr>
            <p:nvPr/>
          </p:nvSpPr>
          <p:spPr bwMode="auto">
            <a:xfrm>
              <a:off x="1836" y="2386"/>
              <a:ext cx="444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2604"/>
                  </a:moveTo>
                  <a:cubicBezTo>
                    <a:pt x="21600" y="17571"/>
                    <a:pt x="21271" y="21600"/>
                    <a:pt x="20866" y="21600"/>
                  </a:cubicBezTo>
                  <a:lnTo>
                    <a:pt x="734" y="21600"/>
                  </a:lnTo>
                  <a:cubicBezTo>
                    <a:pt x="329" y="21600"/>
                    <a:pt x="0" y="17571"/>
                    <a:pt x="0" y="12604"/>
                  </a:cubicBezTo>
                  <a:lnTo>
                    <a:pt x="0" y="8996"/>
                  </a:lnTo>
                  <a:cubicBezTo>
                    <a:pt x="0" y="4029"/>
                    <a:pt x="329" y="0"/>
                    <a:pt x="734" y="0"/>
                  </a:cubicBezTo>
                  <a:lnTo>
                    <a:pt x="20866" y="0"/>
                  </a:lnTo>
                  <a:cubicBezTo>
                    <a:pt x="21271" y="0"/>
                    <a:pt x="21600" y="4029"/>
                    <a:pt x="21600" y="8996"/>
                  </a:cubicBezTo>
                  <a:cubicBezTo>
                    <a:pt x="21600" y="8996"/>
                    <a:pt x="21600" y="12604"/>
                    <a:pt x="21600" y="12604"/>
                  </a:cubicBezTo>
                  <a:close/>
                  <a:moveTo>
                    <a:pt x="21600" y="12604"/>
                  </a:moveTo>
                </a:path>
              </a:pathLst>
            </a:custGeom>
            <a:solidFill>
              <a:srgbClr val="F41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4618" name="Group 43"/>
            <p:cNvGrpSpPr>
              <a:grpSpLocks/>
            </p:cNvGrpSpPr>
            <p:nvPr/>
          </p:nvGrpSpPr>
          <p:grpSpPr bwMode="auto">
            <a:xfrm rot="12873250" flipH="1">
              <a:off x="316" y="424"/>
              <a:ext cx="1630" cy="1623"/>
              <a:chOff x="0" y="0"/>
              <a:chExt cx="1630" cy="1622"/>
            </a:xfrm>
          </p:grpSpPr>
          <p:sp>
            <p:nvSpPr>
              <p:cNvPr id="24620" name="AutoShape 41"/>
              <p:cNvSpPr>
                <a:spLocks/>
              </p:cNvSpPr>
              <p:nvPr/>
            </p:nvSpPr>
            <p:spPr bwMode="auto">
              <a:xfrm rot="2744935">
                <a:off x="344" y="132"/>
                <a:ext cx="942" cy="1358"/>
              </a:xfrm>
              <a:custGeom>
                <a:avLst/>
                <a:gdLst>
                  <a:gd name="T0" fmla="*/ 0 w 19330"/>
                  <a:gd name="T1" fmla="*/ 0 h 20287"/>
                  <a:gd name="T2" fmla="*/ 0 w 19330"/>
                  <a:gd name="T3" fmla="*/ 0 h 20287"/>
                  <a:gd name="T4" fmla="*/ 0 w 19330"/>
                  <a:gd name="T5" fmla="*/ 0 h 20287"/>
                  <a:gd name="T6" fmla="*/ 0 w 19330"/>
                  <a:gd name="T7" fmla="*/ 0 h 20287"/>
                  <a:gd name="T8" fmla="*/ 0 w 19330"/>
                  <a:gd name="T9" fmla="*/ 0 h 20287"/>
                  <a:gd name="T10" fmla="*/ 0 w 19330"/>
                  <a:gd name="T11" fmla="*/ 0 h 20287"/>
                  <a:gd name="T12" fmla="*/ 0 w 19330"/>
                  <a:gd name="T13" fmla="*/ 0 h 20287"/>
                  <a:gd name="T14" fmla="*/ 0 w 19330"/>
                  <a:gd name="T15" fmla="*/ 0 h 20287"/>
                  <a:gd name="T16" fmla="*/ 0 w 19330"/>
                  <a:gd name="T17" fmla="*/ 0 h 20287"/>
                  <a:gd name="T18" fmla="*/ 0 w 19330"/>
                  <a:gd name="T19" fmla="*/ 0 h 20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30" h="20287">
                    <a:moveTo>
                      <a:pt x="18752" y="0"/>
                    </a:moveTo>
                    <a:cubicBezTo>
                      <a:pt x="18752" y="0"/>
                      <a:pt x="11312" y="0"/>
                      <a:pt x="5962" y="5157"/>
                    </a:cubicBezTo>
                    <a:cubicBezTo>
                      <a:pt x="2635" y="8365"/>
                      <a:pt x="504" y="11502"/>
                      <a:pt x="41" y="16551"/>
                    </a:cubicBezTo>
                    <a:cubicBezTo>
                      <a:pt x="-422" y="21600"/>
                      <a:pt x="3127" y="20366"/>
                      <a:pt x="4670" y="19468"/>
                    </a:cubicBezTo>
                    <a:cubicBezTo>
                      <a:pt x="6212" y="18570"/>
                      <a:pt x="6212" y="15990"/>
                      <a:pt x="6212" y="15990"/>
                    </a:cubicBezTo>
                    <a:cubicBezTo>
                      <a:pt x="6212" y="15990"/>
                      <a:pt x="6212" y="18122"/>
                      <a:pt x="7138" y="17897"/>
                    </a:cubicBezTo>
                    <a:cubicBezTo>
                      <a:pt x="8064" y="17673"/>
                      <a:pt x="7601" y="15204"/>
                      <a:pt x="8681" y="13297"/>
                    </a:cubicBezTo>
                    <a:cubicBezTo>
                      <a:pt x="9761" y="11390"/>
                      <a:pt x="10995" y="8024"/>
                      <a:pt x="16087" y="7462"/>
                    </a:cubicBezTo>
                    <a:cubicBezTo>
                      <a:pt x="21178" y="6902"/>
                      <a:pt x="18752" y="0"/>
                      <a:pt x="18752" y="0"/>
                    </a:cubicBezTo>
                    <a:close/>
                    <a:moveTo>
                      <a:pt x="18752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621" name="AutoShape 42"/>
              <p:cNvSpPr>
                <a:spLocks/>
              </p:cNvSpPr>
              <p:nvPr/>
            </p:nvSpPr>
            <p:spPr bwMode="auto">
              <a:xfrm rot="2744935">
                <a:off x="756" y="464"/>
                <a:ext cx="124" cy="126"/>
              </a:xfrm>
              <a:custGeom>
                <a:avLst/>
                <a:gdLst>
                  <a:gd name="T0" fmla="*/ 0 w 18401"/>
                  <a:gd name="T1" fmla="*/ 0 h 18929"/>
                  <a:gd name="T2" fmla="*/ 0 w 18401"/>
                  <a:gd name="T3" fmla="*/ 0 h 18929"/>
                  <a:gd name="T4" fmla="*/ 0 w 18401"/>
                  <a:gd name="T5" fmla="*/ 0 h 18929"/>
                  <a:gd name="T6" fmla="*/ 0 w 18401"/>
                  <a:gd name="T7" fmla="*/ 0 h 18929"/>
                  <a:gd name="T8" fmla="*/ 0 w 18401"/>
                  <a:gd name="T9" fmla="*/ 0 h 18929"/>
                  <a:gd name="T10" fmla="*/ 0 w 18401"/>
                  <a:gd name="T11" fmla="*/ 0 h 18929"/>
                  <a:gd name="T12" fmla="*/ 0 w 18401"/>
                  <a:gd name="T13" fmla="*/ 0 h 189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1" h="18929">
                    <a:moveTo>
                      <a:pt x="9323" y="0"/>
                    </a:moveTo>
                    <a:cubicBezTo>
                      <a:pt x="9323" y="0"/>
                      <a:pt x="19009" y="2906"/>
                      <a:pt x="18371" y="8074"/>
                    </a:cubicBezTo>
                    <a:cubicBezTo>
                      <a:pt x="17732" y="13240"/>
                      <a:pt x="8293" y="8397"/>
                      <a:pt x="8293" y="8397"/>
                    </a:cubicBezTo>
                    <a:lnTo>
                      <a:pt x="8293" y="16792"/>
                    </a:lnTo>
                    <a:cubicBezTo>
                      <a:pt x="8293" y="16792"/>
                      <a:pt x="5542" y="21600"/>
                      <a:pt x="1477" y="16792"/>
                    </a:cubicBezTo>
                    <a:cubicBezTo>
                      <a:pt x="-2591" y="11984"/>
                      <a:pt x="2309" y="2584"/>
                      <a:pt x="9323" y="0"/>
                    </a:cubicBezTo>
                    <a:close/>
                    <a:moveTo>
                      <a:pt x="9323" y="0"/>
                    </a:moveTo>
                  </a:path>
                </a:pathLst>
              </a:custGeom>
              <a:solidFill>
                <a:srgbClr val="E4E9E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24619" name="AutoShape 44"/>
            <p:cNvSpPr>
              <a:spLocks/>
            </p:cNvSpPr>
            <p:nvPr/>
          </p:nvSpPr>
          <p:spPr bwMode="auto">
            <a:xfrm>
              <a:off x="2678" y="1410"/>
              <a:ext cx="130" cy="114"/>
            </a:xfrm>
            <a:custGeom>
              <a:avLst/>
              <a:gdLst>
                <a:gd name="T0" fmla="*/ 0 w 19296"/>
                <a:gd name="T1" fmla="*/ 0 h 18382"/>
                <a:gd name="T2" fmla="*/ 0 w 19296"/>
                <a:gd name="T3" fmla="*/ 0 h 18382"/>
                <a:gd name="T4" fmla="*/ 0 w 19296"/>
                <a:gd name="T5" fmla="*/ 0 h 18382"/>
                <a:gd name="T6" fmla="*/ 0 w 19296"/>
                <a:gd name="T7" fmla="*/ 0 h 18382"/>
                <a:gd name="T8" fmla="*/ 0 w 19296"/>
                <a:gd name="T9" fmla="*/ 0 h 18382"/>
                <a:gd name="T10" fmla="*/ 0 w 19296"/>
                <a:gd name="T11" fmla="*/ 0 h 18382"/>
                <a:gd name="T12" fmla="*/ 0 w 19296"/>
                <a:gd name="T13" fmla="*/ 0 h 183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96" h="18382">
                  <a:moveTo>
                    <a:pt x="0" y="12122"/>
                  </a:moveTo>
                  <a:cubicBezTo>
                    <a:pt x="0" y="12122"/>
                    <a:pt x="-5" y="930"/>
                    <a:pt x="5098" y="50"/>
                  </a:cubicBezTo>
                  <a:cubicBezTo>
                    <a:pt x="10207" y="-833"/>
                    <a:pt x="8179" y="10273"/>
                    <a:pt x="8179" y="10273"/>
                  </a:cubicBezTo>
                  <a:lnTo>
                    <a:pt x="16182" y="7759"/>
                  </a:lnTo>
                  <a:cubicBezTo>
                    <a:pt x="16182" y="7759"/>
                    <a:pt x="21595" y="9399"/>
                    <a:pt x="18149" y="15081"/>
                  </a:cubicBezTo>
                  <a:cubicBezTo>
                    <a:pt x="14705" y="20767"/>
                    <a:pt x="4428" y="18673"/>
                    <a:pt x="0" y="12122"/>
                  </a:cubicBezTo>
                  <a:close/>
                  <a:moveTo>
                    <a:pt x="0" y="12122"/>
                  </a:moveTo>
                </a:path>
              </a:pathLst>
            </a:custGeom>
            <a:solidFill>
              <a:srgbClr val="E4E9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6B092DE-54C2-4C1F-90CA-C1F12BEF8491}"/>
              </a:ext>
            </a:extLst>
          </p:cNvPr>
          <p:cNvSpPr/>
          <p:nvPr/>
        </p:nvSpPr>
        <p:spPr>
          <a:xfrm>
            <a:off x="2637967" y="2771798"/>
            <a:ext cx="810623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软件系统项目中的「焦油坑」：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		</a:t>
            </a:r>
            <a:r>
              <a:rPr lang="zh-CN" altLang="en-US" sz="4000" dirty="0">
                <a:solidFill>
                  <a:schemeClr val="bg1"/>
                </a:solidFill>
              </a:rPr>
              <a:t>表面上看起来好像没有任何一个单独的问题会导致困难， 每个都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能被解决， 但是当它们相互纠缠和累积在一起的时候， 团队的行动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就会变得越来越慢。 对问题的麻烦程度， 每个人似乎都会感到惊讶， 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并且很难看清问题的本质。  最终导致项目进度严重后或者干脆以失</a:t>
            </a:r>
            <a:r>
              <a:rPr lang="en-US" altLang="zh-CN" sz="4000" dirty="0">
                <a:solidFill>
                  <a:schemeClr val="bg1"/>
                </a:solidFill>
              </a:rPr>
              <a:t>	</a:t>
            </a:r>
            <a:r>
              <a:rPr lang="zh-CN" altLang="en-US" sz="4000" dirty="0">
                <a:solidFill>
                  <a:schemeClr val="bg1"/>
                </a:solidFill>
              </a:rPr>
              <a:t>败而告终。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0AFEC7-BE81-43C5-B04A-02347BC12CB5}"/>
              </a:ext>
            </a:extLst>
          </p:cNvPr>
          <p:cNvSpPr/>
          <p:nvPr/>
        </p:nvSpPr>
        <p:spPr>
          <a:xfrm>
            <a:off x="12725400" y="2641943"/>
            <a:ext cx="10820400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：缺乏合理的时间进度是主要原因，它比其他所有因素加起来的影响都还大。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r>
              <a:rPr lang="zh-CN" altLang="en-US" sz="4000" dirty="0">
                <a:solidFill>
                  <a:schemeClr val="bg1"/>
                </a:solidFill>
              </a:rPr>
              <a:t>：对进度缺少跟踪和监督（如何进行跟踪和监督？？）。其他工程领域中，经过验证的跟踪技术和常规监督程序，在软件工程中常常被认为是无谓的举动。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r>
              <a:rPr lang="zh-CN" altLang="en-US" sz="4000" dirty="0">
                <a:solidFill>
                  <a:schemeClr val="bg1"/>
                </a:solidFill>
              </a:rPr>
              <a:t>：意识到进度偏移时，固有（传统）的反应是增加人力。这就像使用汽油灭火一样， 只会使事情更糟。 越来越大的火势需要更多的油， 从而进入了一场注定会导致灾难的循环。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4000" dirty="0">
                <a:solidFill>
                  <a:schemeClr val="bg1"/>
                </a:solidFill>
              </a:rPr>
              <a:t>：传统团队（按任务分解）的结构组成无法保证系统「概念的完整性」软件的系统内在（根本）困难：复杂性、一致性、可变性和不可见性。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6</a:t>
            </a:r>
            <a:r>
              <a:rPr lang="zh-CN" altLang="en-US" sz="4000" dirty="0">
                <a:solidFill>
                  <a:schemeClr val="bg1"/>
                </a:solidFill>
              </a:rPr>
              <a:t>：软件的次要困难： 不能相对较容易地使用编程语言表达这些抽象实体， 在空间和时间限制内将它们映射成机器语言。</a:t>
            </a:r>
          </a:p>
        </p:txBody>
      </p:sp>
    </p:spTree>
    <p:extLst>
      <p:ext uri="{BB962C8B-B14F-4D97-AF65-F5344CB8AC3E}">
        <p14:creationId xmlns:p14="http://schemas.microsoft.com/office/powerpoint/2010/main" val="2921680648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5715000" y="3429000"/>
            <a:ext cx="11823700" cy="10046333"/>
            <a:chOff x="5943600" y="1435100"/>
            <a:chExt cx="11823700" cy="10045700"/>
          </a:xfrm>
        </p:grpSpPr>
        <p:grpSp>
          <p:nvGrpSpPr>
            <p:cNvPr id="32772" name="Group 13"/>
            <p:cNvGrpSpPr>
              <a:grpSpLocks/>
            </p:cNvGrpSpPr>
            <p:nvPr/>
          </p:nvGrpSpPr>
          <p:grpSpPr bwMode="auto">
            <a:xfrm>
              <a:off x="12382500" y="1435100"/>
              <a:ext cx="1854200" cy="2844800"/>
              <a:chOff x="0" y="0"/>
              <a:chExt cx="1168" cy="1791"/>
            </a:xfrm>
          </p:grpSpPr>
          <p:sp>
            <p:nvSpPr>
              <p:cNvPr id="32802" name="AutoShape 1"/>
              <p:cNvSpPr>
                <a:spLocks/>
              </p:cNvSpPr>
              <p:nvPr/>
            </p:nvSpPr>
            <p:spPr bwMode="auto">
              <a:xfrm>
                <a:off x="0" y="0"/>
                <a:ext cx="1166" cy="1395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6490"/>
                    </a:moveTo>
                    <a:cubicBezTo>
                      <a:pt x="21383" y="2906"/>
                      <a:pt x="16600" y="0"/>
                      <a:pt x="10701" y="0"/>
                    </a:cubicBezTo>
                    <a:cubicBezTo>
                      <a:pt x="4801" y="0"/>
                      <a:pt x="18" y="2906"/>
                      <a:pt x="18" y="6490"/>
                    </a:cubicBezTo>
                    <a:cubicBezTo>
                      <a:pt x="18" y="6578"/>
                      <a:pt x="22" y="6665"/>
                      <a:pt x="28" y="6751"/>
                    </a:cubicBezTo>
                    <a:lnTo>
                      <a:pt x="7" y="6750"/>
                    </a:lnTo>
                    <a:cubicBezTo>
                      <a:pt x="7" y="6750"/>
                      <a:pt x="-217" y="9657"/>
                      <a:pt x="1994" y="14175"/>
                    </a:cubicBezTo>
                    <a:cubicBezTo>
                      <a:pt x="4204" y="1869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3" y="21600"/>
                    </a:lnTo>
                    <a:cubicBezTo>
                      <a:pt x="13233" y="21600"/>
                      <a:pt x="16968" y="18692"/>
                      <a:pt x="19272" y="14175"/>
                    </a:cubicBezTo>
                    <a:cubicBezTo>
                      <a:pt x="21155" y="10483"/>
                      <a:pt x="21340" y="7865"/>
                      <a:pt x="21345" y="7029"/>
                    </a:cubicBezTo>
                    <a:cubicBezTo>
                      <a:pt x="21370" y="6849"/>
                      <a:pt x="21383" y="6674"/>
                      <a:pt x="21383" y="6490"/>
                    </a:cubicBezTo>
                    <a:close/>
                    <a:moveTo>
                      <a:pt x="21383" y="6490"/>
                    </a:moveTo>
                  </a:path>
                </a:pathLst>
              </a:custGeom>
              <a:solidFill>
                <a:srgbClr val="DE342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3" name="AutoShape 2"/>
              <p:cNvSpPr>
                <a:spLocks/>
              </p:cNvSpPr>
              <p:nvPr/>
            </p:nvSpPr>
            <p:spPr bwMode="auto">
              <a:xfrm>
                <a:off x="688" y="141"/>
                <a:ext cx="480" cy="12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4959" y="0"/>
                    </a:moveTo>
                    <a:cubicBezTo>
                      <a:pt x="15029" y="305"/>
                      <a:pt x="15066" y="614"/>
                      <a:pt x="15066" y="927"/>
                    </a:cubicBezTo>
                    <a:cubicBezTo>
                      <a:pt x="15066" y="1178"/>
                      <a:pt x="15042" y="1418"/>
                      <a:pt x="14996" y="1664"/>
                    </a:cubicBezTo>
                    <a:cubicBezTo>
                      <a:pt x="14987" y="2808"/>
                      <a:pt x="14644" y="6390"/>
                      <a:pt x="11163" y="11441"/>
                    </a:cubicBezTo>
                    <a:cubicBezTo>
                      <a:pt x="6904" y="17622"/>
                      <a:pt x="0" y="21600"/>
                      <a:pt x="0" y="21600"/>
                    </a:cubicBezTo>
                    <a:lnTo>
                      <a:pt x="1569" y="21600"/>
                    </a:lnTo>
                    <a:cubicBezTo>
                      <a:pt x="1569" y="21600"/>
                      <a:pt x="10749" y="18366"/>
                      <a:pt x="16411" y="13343"/>
                    </a:cubicBezTo>
                    <a:cubicBezTo>
                      <a:pt x="21039" y="9237"/>
                      <a:pt x="21495" y="6326"/>
                      <a:pt x="21507" y="5396"/>
                    </a:cubicBezTo>
                    <a:cubicBezTo>
                      <a:pt x="21568" y="5196"/>
                      <a:pt x="21600" y="5001"/>
                      <a:pt x="21600" y="4797"/>
                    </a:cubicBezTo>
                    <a:cubicBezTo>
                      <a:pt x="21600" y="2955"/>
                      <a:pt x="19089" y="1275"/>
                      <a:pt x="14959" y="0"/>
                    </a:cubicBezTo>
                    <a:close/>
                    <a:moveTo>
                      <a:pt x="14959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4" name="AutoShape 3"/>
              <p:cNvSpPr>
                <a:spLocks/>
              </p:cNvSpPr>
              <p:nvPr/>
            </p:nvSpPr>
            <p:spPr bwMode="auto">
              <a:xfrm>
                <a:off x="396" y="0"/>
                <a:ext cx="372" cy="1395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3838"/>
                    </a:moveTo>
                    <a:cubicBezTo>
                      <a:pt x="21383" y="2544"/>
                      <a:pt x="20931" y="1325"/>
                      <a:pt x="20135" y="257"/>
                    </a:cubicBezTo>
                    <a:cubicBezTo>
                      <a:pt x="17163" y="90"/>
                      <a:pt x="14022" y="0"/>
                      <a:pt x="10771" y="0"/>
                    </a:cubicBezTo>
                    <a:cubicBezTo>
                      <a:pt x="7467" y="0"/>
                      <a:pt x="4275" y="93"/>
                      <a:pt x="1260" y="266"/>
                    </a:cubicBezTo>
                    <a:cubicBezTo>
                      <a:pt x="468" y="1332"/>
                      <a:pt x="18" y="2547"/>
                      <a:pt x="18" y="3838"/>
                    </a:cubicBezTo>
                    <a:cubicBezTo>
                      <a:pt x="18" y="3941"/>
                      <a:pt x="6" y="4143"/>
                      <a:pt x="6" y="4143"/>
                    </a:cubicBezTo>
                    <a:cubicBezTo>
                      <a:pt x="6" y="4143"/>
                      <a:pt x="-217" y="7561"/>
                      <a:pt x="1994" y="12871"/>
                    </a:cubicBezTo>
                    <a:cubicBezTo>
                      <a:pt x="4204" y="1818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3" y="21600"/>
                    </a:lnTo>
                    <a:cubicBezTo>
                      <a:pt x="13233" y="21600"/>
                      <a:pt x="16968" y="18182"/>
                      <a:pt x="19272" y="12871"/>
                    </a:cubicBezTo>
                    <a:cubicBezTo>
                      <a:pt x="21155" y="8531"/>
                      <a:pt x="21383" y="4053"/>
                      <a:pt x="21383" y="3838"/>
                    </a:cubicBezTo>
                    <a:close/>
                    <a:moveTo>
                      <a:pt x="21383" y="3838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5" name="AutoShape 4"/>
              <p:cNvSpPr>
                <a:spLocks/>
              </p:cNvSpPr>
              <p:nvPr/>
            </p:nvSpPr>
            <p:spPr bwMode="auto">
              <a:xfrm>
                <a:off x="0" y="141"/>
                <a:ext cx="479" cy="12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6641" y="0"/>
                    </a:moveTo>
                    <a:cubicBezTo>
                      <a:pt x="6570" y="305"/>
                      <a:pt x="6534" y="614"/>
                      <a:pt x="6534" y="927"/>
                    </a:cubicBezTo>
                    <a:cubicBezTo>
                      <a:pt x="6534" y="1178"/>
                      <a:pt x="6558" y="1418"/>
                      <a:pt x="6604" y="1664"/>
                    </a:cubicBezTo>
                    <a:cubicBezTo>
                      <a:pt x="6613" y="2808"/>
                      <a:pt x="6956" y="6390"/>
                      <a:pt x="10437" y="11441"/>
                    </a:cubicBezTo>
                    <a:cubicBezTo>
                      <a:pt x="14696" y="17622"/>
                      <a:pt x="21600" y="21600"/>
                      <a:pt x="21600" y="21600"/>
                    </a:cubicBezTo>
                    <a:lnTo>
                      <a:pt x="20031" y="21600"/>
                    </a:lnTo>
                    <a:cubicBezTo>
                      <a:pt x="20031" y="21600"/>
                      <a:pt x="10851" y="18366"/>
                      <a:pt x="5189" y="13343"/>
                    </a:cubicBezTo>
                    <a:cubicBezTo>
                      <a:pt x="561" y="9237"/>
                      <a:pt x="105" y="6326"/>
                      <a:pt x="93" y="5396"/>
                    </a:cubicBezTo>
                    <a:cubicBezTo>
                      <a:pt x="32" y="5196"/>
                      <a:pt x="0" y="5001"/>
                      <a:pt x="0" y="4797"/>
                    </a:cubicBezTo>
                    <a:cubicBezTo>
                      <a:pt x="0" y="2955"/>
                      <a:pt x="2511" y="1275"/>
                      <a:pt x="6641" y="0"/>
                    </a:cubicBezTo>
                    <a:close/>
                    <a:moveTo>
                      <a:pt x="6641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6" name="AutoShape 5"/>
              <p:cNvSpPr>
                <a:spLocks/>
              </p:cNvSpPr>
              <p:nvPr/>
            </p:nvSpPr>
            <p:spPr bwMode="auto">
              <a:xfrm>
                <a:off x="425" y="1386"/>
                <a:ext cx="300" cy="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4"/>
                      <a:pt x="4835" y="0"/>
                      <a:pt x="10800" y="0"/>
                    </a:cubicBezTo>
                    <a:cubicBezTo>
                      <a:pt x="16765" y="0"/>
                      <a:pt x="21600" y="4834"/>
                      <a:pt x="21600" y="10800"/>
                    </a:cubicBezTo>
                    <a:cubicBezTo>
                      <a:pt x="21600" y="16766"/>
                      <a:pt x="16765" y="21600"/>
                      <a:pt x="10800" y="21600"/>
                    </a:cubicBezTo>
                    <a:cubicBezTo>
                      <a:pt x="4835" y="21600"/>
                      <a:pt x="0" y="16766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28313B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7" name="AutoShape 6"/>
              <p:cNvSpPr>
                <a:spLocks/>
              </p:cNvSpPr>
              <p:nvPr/>
            </p:nvSpPr>
            <p:spPr bwMode="auto">
              <a:xfrm>
                <a:off x="436" y="1547"/>
                <a:ext cx="295" cy="2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17949"/>
                    </a:lnTo>
                    <a:cubicBezTo>
                      <a:pt x="0" y="19965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9965"/>
                      <a:pt x="21600" y="17949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AA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8" name="Line 7"/>
              <p:cNvSpPr>
                <a:spLocks noChangeShapeType="1"/>
              </p:cNvSpPr>
              <p:nvPr/>
            </p:nvSpPr>
            <p:spPr bwMode="auto">
              <a:xfrm rot="10800000" flipH="1">
                <a:off x="437" y="1396"/>
                <a:ext cx="0" cy="155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9" name="Line 8"/>
              <p:cNvSpPr>
                <a:spLocks noChangeShapeType="1"/>
              </p:cNvSpPr>
              <p:nvPr/>
            </p:nvSpPr>
            <p:spPr bwMode="auto">
              <a:xfrm flipH="1">
                <a:off x="578" y="1396"/>
                <a:ext cx="0" cy="155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0" name="Line 9"/>
              <p:cNvSpPr>
                <a:spLocks noChangeShapeType="1"/>
              </p:cNvSpPr>
              <p:nvPr/>
            </p:nvSpPr>
            <p:spPr bwMode="auto">
              <a:xfrm rot="10800000" flipH="1">
                <a:off x="726" y="1396"/>
                <a:ext cx="0" cy="155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1" name="AutoShape 10"/>
              <p:cNvSpPr>
                <a:spLocks/>
              </p:cNvSpPr>
              <p:nvPr/>
            </p:nvSpPr>
            <p:spPr bwMode="auto">
              <a:xfrm>
                <a:off x="580" y="1544"/>
                <a:ext cx="156" cy="136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0" y="0"/>
                    </a:moveTo>
                    <a:cubicBezTo>
                      <a:pt x="0" y="0"/>
                      <a:pt x="215" y="21600"/>
                      <a:pt x="10908" y="20945"/>
                    </a:cubicBezTo>
                    <a:cubicBezTo>
                      <a:pt x="21600" y="20290"/>
                      <a:pt x="18060" y="0"/>
                      <a:pt x="18060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2" name="AutoShape 11"/>
              <p:cNvSpPr>
                <a:spLocks/>
              </p:cNvSpPr>
              <p:nvPr/>
            </p:nvSpPr>
            <p:spPr bwMode="auto">
              <a:xfrm>
                <a:off x="428" y="1544"/>
                <a:ext cx="156" cy="136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18622" y="0"/>
                    </a:moveTo>
                    <a:cubicBezTo>
                      <a:pt x="18622" y="0"/>
                      <a:pt x="18407" y="21600"/>
                      <a:pt x="7714" y="20945"/>
                    </a:cubicBezTo>
                    <a:cubicBezTo>
                      <a:pt x="-2978" y="20290"/>
                      <a:pt x="562" y="0"/>
                      <a:pt x="562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13" name="AutoShape 12"/>
              <p:cNvSpPr>
                <a:spLocks/>
              </p:cNvSpPr>
              <p:nvPr/>
            </p:nvSpPr>
            <p:spPr bwMode="auto">
              <a:xfrm>
                <a:off x="436" y="1740"/>
                <a:ext cx="295" cy="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4320"/>
                    </a:lnTo>
                    <a:cubicBezTo>
                      <a:pt x="0" y="13863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3863"/>
                      <a:pt x="21600" y="4320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DAB79A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2774" name="Rectangle 15"/>
            <p:cNvSpPr>
              <a:spLocks/>
            </p:cNvSpPr>
            <p:nvPr/>
          </p:nvSpPr>
          <p:spPr bwMode="auto">
            <a:xfrm>
              <a:off x="8458200" y="5257800"/>
              <a:ext cx="1503363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12000" dirty="0">
                  <a:solidFill>
                    <a:srgbClr val="61768D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</a:t>
              </a:r>
            </a:p>
          </p:txBody>
        </p:sp>
        <p:sp>
          <p:nvSpPr>
            <p:cNvPr id="32776" name="Rectangle 63"/>
            <p:cNvSpPr>
              <a:spLocks/>
            </p:cNvSpPr>
            <p:nvPr/>
          </p:nvSpPr>
          <p:spPr bwMode="auto">
            <a:xfrm>
              <a:off x="7010400" y="5943600"/>
              <a:ext cx="2120900" cy="214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9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0" baseline="-2000">
                  <a:solidFill>
                    <a:srgbClr val="DB125A"/>
                  </a:solidFill>
                  <a:latin typeface="et-line" charset="0"/>
                  <a:ea typeface="ＭＳ Ｐゴシック" charset="0"/>
                  <a:cs typeface="ＭＳ Ｐゴシック" charset="0"/>
                  <a:sym typeface="et-line" charset="0"/>
                </a:rPr>
                <a:t></a:t>
              </a:r>
            </a:p>
          </p:txBody>
        </p:sp>
        <p:sp>
          <p:nvSpPr>
            <p:cNvPr id="32777" name="Rectangle 64"/>
            <p:cNvSpPr>
              <a:spLocks/>
            </p:cNvSpPr>
            <p:nvPr/>
          </p:nvSpPr>
          <p:spPr bwMode="auto">
            <a:xfrm rot="-1769247">
              <a:off x="14822488" y="5754688"/>
              <a:ext cx="2316162" cy="231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14400">
                  <a:solidFill>
                    <a:srgbClr val="4849C3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</a:t>
              </a:r>
            </a:p>
          </p:txBody>
        </p:sp>
        <p:sp>
          <p:nvSpPr>
            <p:cNvPr id="32778" name="Rectangle 65"/>
            <p:cNvSpPr>
              <a:spLocks/>
            </p:cNvSpPr>
            <p:nvPr/>
          </p:nvSpPr>
          <p:spPr bwMode="auto">
            <a:xfrm rot="2109800">
              <a:off x="9185275" y="3019425"/>
              <a:ext cx="1600200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4849C3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</a:t>
              </a:r>
            </a:p>
          </p:txBody>
        </p:sp>
        <p:sp>
          <p:nvSpPr>
            <p:cNvPr id="32779" name="Rectangle 66"/>
            <p:cNvSpPr>
              <a:spLocks/>
            </p:cNvSpPr>
            <p:nvPr/>
          </p:nvSpPr>
          <p:spPr bwMode="auto">
            <a:xfrm rot="-530937">
              <a:off x="6423025" y="4483100"/>
              <a:ext cx="1930400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7DB546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</a:t>
              </a:r>
            </a:p>
          </p:txBody>
        </p:sp>
        <p:sp>
          <p:nvSpPr>
            <p:cNvPr id="32780" name="Rectangle 67"/>
            <p:cNvSpPr>
              <a:spLocks/>
            </p:cNvSpPr>
            <p:nvPr/>
          </p:nvSpPr>
          <p:spPr bwMode="auto">
            <a:xfrm rot="5068530">
              <a:off x="15084425" y="5307013"/>
              <a:ext cx="1308100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9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400" baseline="-3000">
                  <a:solidFill>
                    <a:srgbClr val="F8A324"/>
                  </a:solidFill>
                  <a:latin typeface="et-line" charset="0"/>
                  <a:ea typeface="ＭＳ Ｐゴシック" charset="0"/>
                  <a:cs typeface="ＭＳ Ｐゴシック" charset="0"/>
                  <a:sym typeface="et-line" charset="0"/>
                </a:rPr>
                <a:t></a:t>
              </a:r>
            </a:p>
          </p:txBody>
        </p:sp>
        <p:sp>
          <p:nvSpPr>
            <p:cNvPr id="32781" name="Rectangle 68"/>
            <p:cNvSpPr>
              <a:spLocks/>
            </p:cNvSpPr>
            <p:nvPr/>
          </p:nvSpPr>
          <p:spPr bwMode="auto">
            <a:xfrm>
              <a:off x="14173200" y="3429000"/>
              <a:ext cx="785813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7DB546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</a:t>
              </a:r>
            </a:p>
          </p:txBody>
        </p:sp>
        <p:sp>
          <p:nvSpPr>
            <p:cNvPr id="32782" name="Rectangle 69"/>
            <p:cNvSpPr>
              <a:spLocks/>
            </p:cNvSpPr>
            <p:nvPr/>
          </p:nvSpPr>
          <p:spPr bwMode="auto">
            <a:xfrm>
              <a:off x="16459200" y="4800600"/>
              <a:ext cx="13081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28313B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</a:t>
              </a:r>
            </a:p>
          </p:txBody>
        </p:sp>
        <p:sp>
          <p:nvSpPr>
            <p:cNvPr id="32783" name="Rectangle 70"/>
            <p:cNvSpPr>
              <a:spLocks/>
            </p:cNvSpPr>
            <p:nvPr/>
          </p:nvSpPr>
          <p:spPr bwMode="auto">
            <a:xfrm>
              <a:off x="15878175" y="8597900"/>
              <a:ext cx="938213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495869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</a:t>
              </a:r>
            </a:p>
          </p:txBody>
        </p:sp>
        <p:sp>
          <p:nvSpPr>
            <p:cNvPr id="32784" name="Rectangle 71"/>
            <p:cNvSpPr>
              <a:spLocks/>
            </p:cNvSpPr>
            <p:nvPr/>
          </p:nvSpPr>
          <p:spPr bwMode="auto">
            <a:xfrm>
              <a:off x="14401800" y="1676400"/>
              <a:ext cx="3238500" cy="325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14400">
                  <a:solidFill>
                    <a:srgbClr val="2D68BE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</a:t>
              </a:r>
            </a:p>
          </p:txBody>
        </p:sp>
        <p:sp>
          <p:nvSpPr>
            <p:cNvPr id="32785" name="Rectangle 72"/>
            <p:cNvSpPr>
              <a:spLocks/>
            </p:cNvSpPr>
            <p:nvPr/>
          </p:nvSpPr>
          <p:spPr bwMode="auto">
            <a:xfrm rot="10800000">
              <a:off x="5943600" y="8229600"/>
              <a:ext cx="3238500" cy="325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2D68BE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</a:t>
              </a:r>
            </a:p>
          </p:txBody>
        </p:sp>
        <p:sp>
          <p:nvSpPr>
            <p:cNvPr id="32786" name="Rectangle 73"/>
            <p:cNvSpPr>
              <a:spLocks/>
            </p:cNvSpPr>
            <p:nvPr/>
          </p:nvSpPr>
          <p:spPr bwMode="auto">
            <a:xfrm>
              <a:off x="7759700" y="2870200"/>
              <a:ext cx="13081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9600">
                  <a:solidFill>
                    <a:srgbClr val="28313B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</a:t>
              </a:r>
            </a:p>
          </p:txBody>
        </p:sp>
        <p:sp>
          <p:nvSpPr>
            <p:cNvPr id="32787" name="Rectangle 74"/>
            <p:cNvSpPr>
              <a:spLocks/>
            </p:cNvSpPr>
            <p:nvPr/>
          </p:nvSpPr>
          <p:spPr bwMode="auto">
            <a:xfrm>
              <a:off x="11052175" y="2514600"/>
              <a:ext cx="938213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323E4A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</a:t>
              </a:r>
            </a:p>
          </p:txBody>
        </p:sp>
        <p:grpSp>
          <p:nvGrpSpPr>
            <p:cNvPr id="32788" name="Group 87"/>
            <p:cNvGrpSpPr>
              <a:grpSpLocks/>
            </p:cNvGrpSpPr>
            <p:nvPr/>
          </p:nvGrpSpPr>
          <p:grpSpPr bwMode="auto">
            <a:xfrm>
              <a:off x="9969500" y="1801813"/>
              <a:ext cx="927100" cy="1423987"/>
              <a:chOff x="0" y="0"/>
              <a:chExt cx="583" cy="896"/>
            </a:xfrm>
          </p:grpSpPr>
          <p:sp>
            <p:nvSpPr>
              <p:cNvPr id="32790" name="AutoShape 75"/>
              <p:cNvSpPr>
                <a:spLocks/>
              </p:cNvSpPr>
              <p:nvPr/>
            </p:nvSpPr>
            <p:spPr bwMode="auto">
              <a:xfrm>
                <a:off x="0" y="0"/>
                <a:ext cx="583" cy="697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6490"/>
                    </a:moveTo>
                    <a:cubicBezTo>
                      <a:pt x="21383" y="2906"/>
                      <a:pt x="16600" y="0"/>
                      <a:pt x="10701" y="0"/>
                    </a:cubicBezTo>
                    <a:cubicBezTo>
                      <a:pt x="4801" y="0"/>
                      <a:pt x="18" y="2906"/>
                      <a:pt x="18" y="6490"/>
                    </a:cubicBezTo>
                    <a:cubicBezTo>
                      <a:pt x="18" y="6578"/>
                      <a:pt x="22" y="6665"/>
                      <a:pt x="28" y="6751"/>
                    </a:cubicBezTo>
                    <a:lnTo>
                      <a:pt x="7" y="6750"/>
                    </a:lnTo>
                    <a:cubicBezTo>
                      <a:pt x="7" y="6750"/>
                      <a:pt x="-217" y="9657"/>
                      <a:pt x="1994" y="14175"/>
                    </a:cubicBezTo>
                    <a:cubicBezTo>
                      <a:pt x="4204" y="1869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4" y="21600"/>
                    </a:lnTo>
                    <a:cubicBezTo>
                      <a:pt x="13234" y="21600"/>
                      <a:pt x="16968" y="18692"/>
                      <a:pt x="19272" y="14175"/>
                    </a:cubicBezTo>
                    <a:cubicBezTo>
                      <a:pt x="21155" y="10483"/>
                      <a:pt x="21340" y="7865"/>
                      <a:pt x="21345" y="7029"/>
                    </a:cubicBezTo>
                    <a:cubicBezTo>
                      <a:pt x="21370" y="6849"/>
                      <a:pt x="21383" y="6674"/>
                      <a:pt x="21383" y="6490"/>
                    </a:cubicBezTo>
                    <a:close/>
                    <a:moveTo>
                      <a:pt x="21383" y="6490"/>
                    </a:moveTo>
                  </a:path>
                </a:pathLst>
              </a:custGeom>
              <a:solidFill>
                <a:srgbClr val="2D68B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1" name="AutoShape 76"/>
              <p:cNvSpPr>
                <a:spLocks/>
              </p:cNvSpPr>
              <p:nvPr/>
            </p:nvSpPr>
            <p:spPr bwMode="auto">
              <a:xfrm>
                <a:off x="344" y="70"/>
                <a:ext cx="239" cy="6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4959" y="0"/>
                    </a:moveTo>
                    <a:cubicBezTo>
                      <a:pt x="15029" y="305"/>
                      <a:pt x="15066" y="614"/>
                      <a:pt x="15066" y="927"/>
                    </a:cubicBezTo>
                    <a:cubicBezTo>
                      <a:pt x="15066" y="1178"/>
                      <a:pt x="15042" y="1418"/>
                      <a:pt x="14996" y="1664"/>
                    </a:cubicBezTo>
                    <a:cubicBezTo>
                      <a:pt x="14987" y="2808"/>
                      <a:pt x="14644" y="6390"/>
                      <a:pt x="11163" y="11441"/>
                    </a:cubicBezTo>
                    <a:cubicBezTo>
                      <a:pt x="6904" y="17622"/>
                      <a:pt x="0" y="21600"/>
                      <a:pt x="0" y="21600"/>
                    </a:cubicBezTo>
                    <a:lnTo>
                      <a:pt x="1569" y="21600"/>
                    </a:lnTo>
                    <a:cubicBezTo>
                      <a:pt x="1569" y="21600"/>
                      <a:pt x="10749" y="18366"/>
                      <a:pt x="16411" y="13343"/>
                    </a:cubicBezTo>
                    <a:cubicBezTo>
                      <a:pt x="21039" y="9237"/>
                      <a:pt x="21495" y="6326"/>
                      <a:pt x="21507" y="5396"/>
                    </a:cubicBezTo>
                    <a:cubicBezTo>
                      <a:pt x="21568" y="5196"/>
                      <a:pt x="21600" y="5001"/>
                      <a:pt x="21600" y="4797"/>
                    </a:cubicBezTo>
                    <a:cubicBezTo>
                      <a:pt x="21600" y="2955"/>
                      <a:pt x="19089" y="1275"/>
                      <a:pt x="14959" y="0"/>
                    </a:cubicBezTo>
                    <a:close/>
                    <a:moveTo>
                      <a:pt x="14959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2" name="AutoShape 77"/>
              <p:cNvSpPr>
                <a:spLocks/>
              </p:cNvSpPr>
              <p:nvPr/>
            </p:nvSpPr>
            <p:spPr bwMode="auto">
              <a:xfrm>
                <a:off x="198" y="0"/>
                <a:ext cx="186" cy="697"/>
              </a:xfrm>
              <a:custGeom>
                <a:avLst/>
                <a:gdLst>
                  <a:gd name="T0" fmla="*/ 0 w 21383"/>
                  <a:gd name="T1" fmla="*/ 0 h 21600"/>
                  <a:gd name="T2" fmla="*/ 0 w 21383"/>
                  <a:gd name="T3" fmla="*/ 0 h 21600"/>
                  <a:gd name="T4" fmla="*/ 0 w 21383"/>
                  <a:gd name="T5" fmla="*/ 0 h 21600"/>
                  <a:gd name="T6" fmla="*/ 0 w 21383"/>
                  <a:gd name="T7" fmla="*/ 0 h 21600"/>
                  <a:gd name="T8" fmla="*/ 0 w 21383"/>
                  <a:gd name="T9" fmla="*/ 0 h 21600"/>
                  <a:gd name="T10" fmla="*/ 0 w 21383"/>
                  <a:gd name="T11" fmla="*/ 0 h 21600"/>
                  <a:gd name="T12" fmla="*/ 0 w 21383"/>
                  <a:gd name="T13" fmla="*/ 0 h 21600"/>
                  <a:gd name="T14" fmla="*/ 0 w 21383"/>
                  <a:gd name="T15" fmla="*/ 0 h 21600"/>
                  <a:gd name="T16" fmla="*/ 0 w 21383"/>
                  <a:gd name="T17" fmla="*/ 0 h 21600"/>
                  <a:gd name="T18" fmla="*/ 0 w 21383"/>
                  <a:gd name="T19" fmla="*/ 0 h 21600"/>
                  <a:gd name="T20" fmla="*/ 0 w 21383"/>
                  <a:gd name="T21" fmla="*/ 0 h 21600"/>
                  <a:gd name="T22" fmla="*/ 0 w 21383"/>
                  <a:gd name="T23" fmla="*/ 0 h 21600"/>
                  <a:gd name="T24" fmla="*/ 0 w 21383"/>
                  <a:gd name="T25" fmla="*/ 0 h 21600"/>
                  <a:gd name="T26" fmla="*/ 0 w 21383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383" h="21600">
                    <a:moveTo>
                      <a:pt x="21383" y="3838"/>
                    </a:moveTo>
                    <a:cubicBezTo>
                      <a:pt x="21383" y="2544"/>
                      <a:pt x="20931" y="1325"/>
                      <a:pt x="20135" y="257"/>
                    </a:cubicBezTo>
                    <a:cubicBezTo>
                      <a:pt x="17163" y="90"/>
                      <a:pt x="14022" y="0"/>
                      <a:pt x="10771" y="0"/>
                    </a:cubicBezTo>
                    <a:cubicBezTo>
                      <a:pt x="7467" y="0"/>
                      <a:pt x="4275" y="93"/>
                      <a:pt x="1260" y="266"/>
                    </a:cubicBezTo>
                    <a:cubicBezTo>
                      <a:pt x="468" y="1332"/>
                      <a:pt x="18" y="2547"/>
                      <a:pt x="18" y="3838"/>
                    </a:cubicBezTo>
                    <a:cubicBezTo>
                      <a:pt x="18" y="3941"/>
                      <a:pt x="6" y="4143"/>
                      <a:pt x="6" y="4143"/>
                    </a:cubicBezTo>
                    <a:cubicBezTo>
                      <a:pt x="6" y="4143"/>
                      <a:pt x="-217" y="7561"/>
                      <a:pt x="1994" y="12871"/>
                    </a:cubicBezTo>
                    <a:cubicBezTo>
                      <a:pt x="4204" y="18182"/>
                      <a:pt x="7792" y="21600"/>
                      <a:pt x="7792" y="21600"/>
                    </a:cubicBezTo>
                    <a:lnTo>
                      <a:pt x="8392" y="21600"/>
                    </a:lnTo>
                    <a:lnTo>
                      <a:pt x="12421" y="21600"/>
                    </a:lnTo>
                    <a:lnTo>
                      <a:pt x="13233" y="21600"/>
                    </a:lnTo>
                    <a:cubicBezTo>
                      <a:pt x="13233" y="21600"/>
                      <a:pt x="16968" y="18182"/>
                      <a:pt x="19272" y="12871"/>
                    </a:cubicBezTo>
                    <a:cubicBezTo>
                      <a:pt x="21155" y="8531"/>
                      <a:pt x="21383" y="4053"/>
                      <a:pt x="21383" y="3838"/>
                    </a:cubicBezTo>
                    <a:close/>
                    <a:moveTo>
                      <a:pt x="21383" y="3838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3" name="AutoShape 78"/>
              <p:cNvSpPr>
                <a:spLocks/>
              </p:cNvSpPr>
              <p:nvPr/>
            </p:nvSpPr>
            <p:spPr bwMode="auto">
              <a:xfrm>
                <a:off x="0" y="70"/>
                <a:ext cx="239" cy="6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6641" y="0"/>
                    </a:moveTo>
                    <a:cubicBezTo>
                      <a:pt x="6570" y="305"/>
                      <a:pt x="6534" y="614"/>
                      <a:pt x="6534" y="927"/>
                    </a:cubicBezTo>
                    <a:cubicBezTo>
                      <a:pt x="6534" y="1178"/>
                      <a:pt x="6558" y="1418"/>
                      <a:pt x="6604" y="1664"/>
                    </a:cubicBezTo>
                    <a:cubicBezTo>
                      <a:pt x="6613" y="2808"/>
                      <a:pt x="6956" y="6390"/>
                      <a:pt x="10437" y="11441"/>
                    </a:cubicBezTo>
                    <a:cubicBezTo>
                      <a:pt x="14696" y="17622"/>
                      <a:pt x="21600" y="21600"/>
                      <a:pt x="21600" y="21600"/>
                    </a:cubicBezTo>
                    <a:lnTo>
                      <a:pt x="20031" y="21600"/>
                    </a:lnTo>
                    <a:cubicBezTo>
                      <a:pt x="20031" y="21600"/>
                      <a:pt x="10851" y="18366"/>
                      <a:pt x="5189" y="13343"/>
                    </a:cubicBezTo>
                    <a:cubicBezTo>
                      <a:pt x="561" y="9237"/>
                      <a:pt x="105" y="6326"/>
                      <a:pt x="93" y="5396"/>
                    </a:cubicBezTo>
                    <a:cubicBezTo>
                      <a:pt x="32" y="5196"/>
                      <a:pt x="0" y="5001"/>
                      <a:pt x="0" y="4797"/>
                    </a:cubicBezTo>
                    <a:cubicBezTo>
                      <a:pt x="0" y="2955"/>
                      <a:pt x="2511" y="1275"/>
                      <a:pt x="6641" y="0"/>
                    </a:cubicBezTo>
                    <a:close/>
                    <a:moveTo>
                      <a:pt x="6641" y="0"/>
                    </a:move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4" name="AutoShape 79"/>
              <p:cNvSpPr>
                <a:spLocks/>
              </p:cNvSpPr>
              <p:nvPr/>
            </p:nvSpPr>
            <p:spPr bwMode="auto">
              <a:xfrm>
                <a:off x="212" y="693"/>
                <a:ext cx="150" cy="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4"/>
                      <a:pt x="4835" y="0"/>
                      <a:pt x="10800" y="0"/>
                    </a:cubicBezTo>
                    <a:cubicBezTo>
                      <a:pt x="16765" y="0"/>
                      <a:pt x="21600" y="4834"/>
                      <a:pt x="21600" y="10800"/>
                    </a:cubicBezTo>
                    <a:cubicBezTo>
                      <a:pt x="21600" y="16766"/>
                      <a:pt x="16765" y="21600"/>
                      <a:pt x="10800" y="21600"/>
                    </a:cubicBezTo>
                    <a:cubicBezTo>
                      <a:pt x="4835" y="21600"/>
                      <a:pt x="0" y="16766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28313B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5" name="AutoShape 80"/>
              <p:cNvSpPr>
                <a:spLocks/>
              </p:cNvSpPr>
              <p:nvPr/>
            </p:nvSpPr>
            <p:spPr bwMode="auto">
              <a:xfrm>
                <a:off x="218" y="773"/>
                <a:ext cx="147" cy="12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17949"/>
                    </a:lnTo>
                    <a:cubicBezTo>
                      <a:pt x="0" y="19965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9965"/>
                      <a:pt x="21600" y="17949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AAE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6" name="Line 81"/>
              <p:cNvSpPr>
                <a:spLocks noChangeShapeType="1"/>
              </p:cNvSpPr>
              <p:nvPr/>
            </p:nvSpPr>
            <p:spPr bwMode="auto">
              <a:xfrm rot="10800000" flipH="1">
                <a:off x="218" y="698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7" name="Line 82"/>
              <p:cNvSpPr>
                <a:spLocks noChangeShapeType="1"/>
              </p:cNvSpPr>
              <p:nvPr/>
            </p:nvSpPr>
            <p:spPr bwMode="auto">
              <a:xfrm flipH="1">
                <a:off x="289" y="698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8" name="Line 83"/>
              <p:cNvSpPr>
                <a:spLocks noChangeShapeType="1"/>
              </p:cNvSpPr>
              <p:nvPr/>
            </p:nvSpPr>
            <p:spPr bwMode="auto">
              <a:xfrm rot="10800000" flipH="1">
                <a:off x="363" y="698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AC8F7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799" name="AutoShape 84"/>
              <p:cNvSpPr>
                <a:spLocks/>
              </p:cNvSpPr>
              <p:nvPr/>
            </p:nvSpPr>
            <p:spPr bwMode="auto">
              <a:xfrm>
                <a:off x="290" y="772"/>
                <a:ext cx="78" cy="68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0" y="0"/>
                    </a:moveTo>
                    <a:cubicBezTo>
                      <a:pt x="0" y="0"/>
                      <a:pt x="215" y="21600"/>
                      <a:pt x="10908" y="20945"/>
                    </a:cubicBezTo>
                    <a:cubicBezTo>
                      <a:pt x="21600" y="20290"/>
                      <a:pt x="18060" y="0"/>
                      <a:pt x="18060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0" name="AutoShape 85"/>
              <p:cNvSpPr>
                <a:spLocks/>
              </p:cNvSpPr>
              <p:nvPr/>
            </p:nvSpPr>
            <p:spPr bwMode="auto">
              <a:xfrm>
                <a:off x="214" y="772"/>
                <a:ext cx="78" cy="68"/>
              </a:xfrm>
              <a:custGeom>
                <a:avLst/>
                <a:gdLst>
                  <a:gd name="T0" fmla="*/ 0 w 18622"/>
                  <a:gd name="T1" fmla="*/ 0 h 20960"/>
                  <a:gd name="T2" fmla="*/ 0 w 18622"/>
                  <a:gd name="T3" fmla="*/ 0 h 20960"/>
                  <a:gd name="T4" fmla="*/ 0 w 18622"/>
                  <a:gd name="T5" fmla="*/ 0 h 20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22" h="20960">
                    <a:moveTo>
                      <a:pt x="18622" y="0"/>
                    </a:moveTo>
                    <a:cubicBezTo>
                      <a:pt x="18622" y="0"/>
                      <a:pt x="18407" y="21600"/>
                      <a:pt x="7714" y="20945"/>
                    </a:cubicBezTo>
                    <a:cubicBezTo>
                      <a:pt x="-2978" y="20290"/>
                      <a:pt x="562" y="0"/>
                      <a:pt x="562" y="0"/>
                    </a:cubicBezTo>
                  </a:path>
                </a:pathLst>
              </a:custGeom>
              <a:noFill/>
              <a:ln w="38100" cap="flat">
                <a:solidFill>
                  <a:srgbClr val="AC8F7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801" name="AutoShape 86"/>
              <p:cNvSpPr>
                <a:spLocks/>
              </p:cNvSpPr>
              <p:nvPr/>
            </p:nvSpPr>
            <p:spPr bwMode="auto">
              <a:xfrm>
                <a:off x="218" y="870"/>
                <a:ext cx="147" cy="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4320"/>
                    </a:lnTo>
                    <a:cubicBezTo>
                      <a:pt x="0" y="13863"/>
                      <a:pt x="1576" y="21600"/>
                      <a:pt x="3521" y="21600"/>
                    </a:cubicBezTo>
                    <a:lnTo>
                      <a:pt x="18191" y="21600"/>
                    </a:lnTo>
                    <a:cubicBezTo>
                      <a:pt x="20136" y="21600"/>
                      <a:pt x="21600" y="13863"/>
                      <a:pt x="21600" y="4320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DAB79A"/>
              </a:solidFill>
              <a:ln w="127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2789" name="Rectangle 88"/>
            <p:cNvSpPr>
              <a:spLocks/>
            </p:cNvSpPr>
            <p:nvPr/>
          </p:nvSpPr>
          <p:spPr bwMode="auto">
            <a:xfrm>
              <a:off x="13203238" y="8305800"/>
              <a:ext cx="87153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>
                      <a:alpha val="89803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sz="7200">
                  <a:solidFill>
                    <a:srgbClr val="2D68BE"/>
                  </a:solidFill>
                  <a:latin typeface="FontAwesome Regular" charset="0"/>
                  <a:ea typeface="ＭＳ Ｐゴシック" charset="0"/>
                  <a:cs typeface="ＭＳ Ｐゴシック" charset="0"/>
                  <a:sym typeface="FontAwesome Regular" charset="0"/>
                </a:rPr>
                <a:t></a:t>
              </a:r>
            </a:p>
          </p:txBody>
        </p:sp>
      </p:grpSp>
      <p:sp>
        <p:nvSpPr>
          <p:cNvPr id="32771" name="Rectangle 61"/>
          <p:cNvSpPr>
            <a:spLocks/>
          </p:cNvSpPr>
          <p:nvPr/>
        </p:nvSpPr>
        <p:spPr bwMode="auto">
          <a:xfrm>
            <a:off x="6629400" y="13716000"/>
            <a:ext cx="11493500" cy="3657600"/>
          </a:xfrm>
          <a:prstGeom prst="rect">
            <a:avLst/>
          </a:prstGeom>
          <a:solidFill>
            <a:srgbClr val="818B9B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A3B975-54F0-447D-AB1D-4F64EF1C6F00}"/>
              </a:ext>
            </a:extLst>
          </p:cNvPr>
          <p:cNvSpPr/>
          <p:nvPr/>
        </p:nvSpPr>
        <p:spPr>
          <a:xfrm>
            <a:off x="1981200" y="2751167"/>
            <a:ext cx="18973905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：定义清晰、具体、可度量的项目里程碑；制定合理的时间进度表，并及时更新修正。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r>
              <a:rPr lang="zh-CN" altLang="en-US" sz="4000" dirty="0">
                <a:solidFill>
                  <a:schemeClr val="bg1"/>
                </a:solidFill>
              </a:rPr>
              <a:t>：大型项目的每一个部分由一个团队解决，但是该队伍以类似外科手术的方式建立，而并非一拥而上。也就是说， 同每个成员截取问题某个部分的做法相反， 由一个人来进行问题的分解， 其他人给予他所需要的支持，以提高效率和生产力。具体成员的职责见文末</a:t>
            </a:r>
            <a:r>
              <a:rPr lang="en-US" altLang="zh-CN" sz="4000" dirty="0">
                <a:solidFill>
                  <a:schemeClr val="bg1"/>
                </a:solidFill>
              </a:rPr>
              <a:t>	 </a:t>
            </a:r>
            <a:r>
              <a:rPr lang="zh-CN" altLang="en-US" u="sng" dirty="0">
                <a:solidFill>
                  <a:schemeClr val="bg1"/>
                </a:solidFill>
              </a:rPr>
              <a:t>「《人月神话》原文摘要」</a:t>
            </a:r>
            <a:endParaRPr lang="en-US" altLang="zh-CN" u="sng" dirty="0">
              <a:solidFill>
                <a:schemeClr val="bg1"/>
              </a:solidFill>
            </a:endParaRPr>
          </a:p>
          <a:p>
            <a:pPr algn="l"/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r>
              <a:rPr lang="zh-CN" altLang="en-US" sz="4000" dirty="0">
                <a:solidFill>
                  <a:schemeClr val="bg1"/>
                </a:solidFill>
              </a:rPr>
              <a:t>：系统设计中，概念完整性应该是最重要的考虑因素，也就是说由团队中的外科医生或者非常少数互有默契的人员来实现。 这可以一定程度上尽量规避问题的出现。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4000" dirty="0">
                <a:solidFill>
                  <a:schemeClr val="bg1"/>
                </a:solidFill>
              </a:rPr>
              <a:t>：保证交流和交流的结果--组织必备的文档手册和更新机制各种形式的会议</a:t>
            </a:r>
            <a:br>
              <a:rPr lang="en-US" altLang="zh-CN" sz="4000" dirty="0">
                <a:solidFill>
                  <a:schemeClr val="bg1"/>
                </a:solidFill>
              </a:rPr>
            </a:b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5</a:t>
            </a:r>
            <a:r>
              <a:rPr lang="zh-CN" altLang="en-US" sz="4000" dirty="0">
                <a:solidFill>
                  <a:schemeClr val="bg1"/>
                </a:solidFill>
              </a:rPr>
              <a:t>：工具的合理利用；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algn="l"/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CF5781-026E-4CED-B12F-9B4C5A299508}"/>
              </a:ext>
            </a:extLst>
          </p:cNvPr>
          <p:cNvSpPr/>
          <p:nvPr/>
        </p:nvSpPr>
        <p:spPr>
          <a:xfrm>
            <a:off x="457200" y="1043945"/>
            <a:ext cx="63401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-apple-system"/>
              </a:rPr>
              <a:t>可行的解决办法：</a:t>
            </a:r>
            <a:endParaRPr lang="zh-CN" altLang="en-US" sz="60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/>
          </p:cNvSpPr>
          <p:nvPr/>
        </p:nvSpPr>
        <p:spPr bwMode="auto">
          <a:xfrm>
            <a:off x="-12700" y="12700"/>
            <a:ext cx="24382413" cy="13716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0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rgbClr val="1821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-787400" y="8407400"/>
            <a:ext cx="25755600" cy="5316538"/>
          </a:xfrm>
          <a:custGeom>
            <a:avLst/>
            <a:gdLst>
              <a:gd name="T0" fmla="*/ 2147483647 w 21600"/>
              <a:gd name="T1" fmla="*/ 2147483647 h 21189"/>
              <a:gd name="T2" fmla="*/ 2147483647 w 21600"/>
              <a:gd name="T3" fmla="*/ 2147483647 h 21189"/>
              <a:gd name="T4" fmla="*/ 2147483647 w 21600"/>
              <a:gd name="T5" fmla="*/ 2147483647 h 21189"/>
              <a:gd name="T6" fmla="*/ 2147483647 w 21600"/>
              <a:gd name="T7" fmla="*/ 2147483647 h 21189"/>
              <a:gd name="T8" fmla="*/ 2147483647 w 21600"/>
              <a:gd name="T9" fmla="*/ 2147483647 h 21189"/>
              <a:gd name="T10" fmla="*/ 2147483647 w 21600"/>
              <a:gd name="T11" fmla="*/ 2147483647 h 21189"/>
              <a:gd name="T12" fmla="*/ 2147483647 w 21600"/>
              <a:gd name="T13" fmla="*/ 2147483647 h 21189"/>
              <a:gd name="T14" fmla="*/ 2147483647 w 21600"/>
              <a:gd name="T15" fmla="*/ 2147483647 h 21189"/>
              <a:gd name="T16" fmla="*/ 2147483647 w 21600"/>
              <a:gd name="T17" fmla="*/ 2147483647 h 21189"/>
              <a:gd name="T18" fmla="*/ 2147483647 w 21600"/>
              <a:gd name="T19" fmla="*/ 2147483647 h 21189"/>
              <a:gd name="T20" fmla="*/ 2147483647 w 21600"/>
              <a:gd name="T21" fmla="*/ 2147483647 h 21189"/>
              <a:gd name="T22" fmla="*/ 2147483647 w 21600"/>
              <a:gd name="T23" fmla="*/ 2147483647 h 21189"/>
              <a:gd name="T24" fmla="*/ 2147483647 w 21600"/>
              <a:gd name="T25" fmla="*/ 2147483647 h 21189"/>
              <a:gd name="T26" fmla="*/ 2147483647 w 21600"/>
              <a:gd name="T27" fmla="*/ 2147483647 h 21189"/>
              <a:gd name="T28" fmla="*/ 2147483647 w 21600"/>
              <a:gd name="T29" fmla="*/ 2147483647 h 21189"/>
              <a:gd name="T30" fmla="*/ 2147483647 w 21600"/>
              <a:gd name="T31" fmla="*/ 2147483647 h 21189"/>
              <a:gd name="T32" fmla="*/ 2147483647 w 21600"/>
              <a:gd name="T33" fmla="*/ 2147483647 h 21189"/>
              <a:gd name="T34" fmla="*/ 2147483647 w 21600"/>
              <a:gd name="T35" fmla="*/ 2147483647 h 21189"/>
              <a:gd name="T36" fmla="*/ 2147483647 w 21600"/>
              <a:gd name="T37" fmla="*/ 2147483647 h 21189"/>
              <a:gd name="T38" fmla="*/ 2147483647 w 21600"/>
              <a:gd name="T39" fmla="*/ 2147483647 h 21189"/>
              <a:gd name="T40" fmla="*/ 2147483647 w 21600"/>
              <a:gd name="T41" fmla="*/ 2147483647 h 21189"/>
              <a:gd name="T42" fmla="*/ 2147483647 w 21600"/>
              <a:gd name="T43" fmla="*/ 2147483647 h 21189"/>
              <a:gd name="T44" fmla="*/ 2147483647 w 21600"/>
              <a:gd name="T45" fmla="*/ 2147483647 h 21189"/>
              <a:gd name="T46" fmla="*/ 2147483647 w 21600"/>
              <a:gd name="T47" fmla="*/ 2147483647 h 21189"/>
              <a:gd name="T48" fmla="*/ 2147483647 w 21600"/>
              <a:gd name="T49" fmla="*/ 2147483647 h 21189"/>
              <a:gd name="T50" fmla="*/ 2147483647 w 21600"/>
              <a:gd name="T51" fmla="*/ 2147483647 h 21189"/>
              <a:gd name="T52" fmla="*/ 2147483647 w 21600"/>
              <a:gd name="T53" fmla="*/ 2147483647 h 21189"/>
              <a:gd name="T54" fmla="*/ 2147483647 w 21600"/>
              <a:gd name="T55" fmla="*/ 2147483647 h 21189"/>
              <a:gd name="T56" fmla="*/ 2147483647 w 21600"/>
              <a:gd name="T57" fmla="*/ 2147483647 h 21189"/>
              <a:gd name="T58" fmla="*/ 2147483647 w 21600"/>
              <a:gd name="T59" fmla="*/ 2147483647 h 21189"/>
              <a:gd name="T60" fmla="*/ 2147483647 w 21600"/>
              <a:gd name="T61" fmla="*/ 2147483647 h 21189"/>
              <a:gd name="T62" fmla="*/ 2147483647 w 21600"/>
              <a:gd name="T63" fmla="*/ 2147483647 h 21189"/>
              <a:gd name="T64" fmla="*/ 0 w 21600"/>
              <a:gd name="T65" fmla="*/ 2147483647 h 21189"/>
              <a:gd name="T66" fmla="*/ 0 w 21600"/>
              <a:gd name="T67" fmla="*/ 2147483647 h 21189"/>
              <a:gd name="T68" fmla="*/ 2147483647 w 21600"/>
              <a:gd name="T69" fmla="*/ 2147483647 h 21189"/>
              <a:gd name="T70" fmla="*/ 2147483647 w 21600"/>
              <a:gd name="T71" fmla="*/ 2147483647 h 21189"/>
              <a:gd name="T72" fmla="*/ 2147483647 w 21600"/>
              <a:gd name="T73" fmla="*/ 2147483647 h 21189"/>
              <a:gd name="T74" fmla="*/ 2147483647 w 21600"/>
              <a:gd name="T75" fmla="*/ 2147483647 h 21189"/>
              <a:gd name="T76" fmla="*/ 2147483647 w 21600"/>
              <a:gd name="T77" fmla="*/ 2147483647 h 21189"/>
              <a:gd name="T78" fmla="*/ 2147483647 w 21600"/>
              <a:gd name="T79" fmla="*/ 2147483647 h 21189"/>
              <a:gd name="T80" fmla="*/ 2147483647 w 21600"/>
              <a:gd name="T81" fmla="*/ 2147483647 h 21189"/>
              <a:gd name="T82" fmla="*/ 2147483647 w 21600"/>
              <a:gd name="T83" fmla="*/ 2147483647 h 21189"/>
              <a:gd name="T84" fmla="*/ 2147483647 w 21600"/>
              <a:gd name="T85" fmla="*/ 2147483647 h 21189"/>
              <a:gd name="T86" fmla="*/ 2147483647 w 21600"/>
              <a:gd name="T87" fmla="*/ 2147483647 h 21189"/>
              <a:gd name="T88" fmla="*/ 2147483647 w 21600"/>
              <a:gd name="T89" fmla="*/ 2147483647 h 2118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600" h="21189">
                <a:moveTo>
                  <a:pt x="5815" y="9776"/>
                </a:moveTo>
                <a:cubicBezTo>
                  <a:pt x="6029" y="9763"/>
                  <a:pt x="6056" y="9775"/>
                  <a:pt x="5815" y="9776"/>
                </a:cubicBezTo>
                <a:cubicBezTo>
                  <a:pt x="5815" y="9776"/>
                  <a:pt x="5815" y="9776"/>
                  <a:pt x="5815" y="9776"/>
                </a:cubicBezTo>
                <a:close/>
                <a:moveTo>
                  <a:pt x="5673" y="9762"/>
                </a:moveTo>
                <a:cubicBezTo>
                  <a:pt x="5714" y="9755"/>
                  <a:pt x="5754" y="9752"/>
                  <a:pt x="5792" y="9752"/>
                </a:cubicBezTo>
                <a:cubicBezTo>
                  <a:pt x="5800" y="9752"/>
                  <a:pt x="5807" y="9752"/>
                  <a:pt x="5815" y="9752"/>
                </a:cubicBezTo>
                <a:cubicBezTo>
                  <a:pt x="5774" y="9752"/>
                  <a:pt x="5726" y="9757"/>
                  <a:pt x="5673" y="9762"/>
                </a:cubicBezTo>
                <a:close/>
                <a:moveTo>
                  <a:pt x="18267" y="7961"/>
                </a:moveTo>
                <a:cubicBezTo>
                  <a:pt x="18273" y="7969"/>
                  <a:pt x="18279" y="7976"/>
                  <a:pt x="18286" y="7984"/>
                </a:cubicBezTo>
                <a:cubicBezTo>
                  <a:pt x="18320" y="8024"/>
                  <a:pt x="18355" y="8068"/>
                  <a:pt x="18390" y="8116"/>
                </a:cubicBezTo>
                <a:cubicBezTo>
                  <a:pt x="18343" y="8057"/>
                  <a:pt x="18302" y="8005"/>
                  <a:pt x="18267" y="7961"/>
                </a:cubicBezTo>
                <a:cubicBezTo>
                  <a:pt x="18056" y="7714"/>
                  <a:pt x="18081" y="7730"/>
                  <a:pt x="18267" y="7961"/>
                </a:cubicBezTo>
                <a:close/>
                <a:moveTo>
                  <a:pt x="19623" y="12306"/>
                </a:moveTo>
                <a:cubicBezTo>
                  <a:pt x="19014" y="11268"/>
                  <a:pt x="18338" y="10417"/>
                  <a:pt x="17607" y="9954"/>
                </a:cubicBezTo>
                <a:cubicBezTo>
                  <a:pt x="13941" y="7636"/>
                  <a:pt x="13160" y="6834"/>
                  <a:pt x="13160" y="6834"/>
                </a:cubicBezTo>
                <a:cubicBezTo>
                  <a:pt x="13160" y="6834"/>
                  <a:pt x="15518" y="7057"/>
                  <a:pt x="17903" y="8145"/>
                </a:cubicBezTo>
                <a:cubicBezTo>
                  <a:pt x="17896" y="8135"/>
                  <a:pt x="17890" y="8125"/>
                  <a:pt x="17883" y="8116"/>
                </a:cubicBezTo>
                <a:cubicBezTo>
                  <a:pt x="17891" y="8126"/>
                  <a:pt x="17898" y="8136"/>
                  <a:pt x="17906" y="8146"/>
                </a:cubicBezTo>
                <a:cubicBezTo>
                  <a:pt x="18368" y="8357"/>
                  <a:pt x="18830" y="8600"/>
                  <a:pt x="19277" y="8880"/>
                </a:cubicBezTo>
                <a:cubicBezTo>
                  <a:pt x="19010" y="8214"/>
                  <a:pt x="18729" y="7550"/>
                  <a:pt x="18462" y="6939"/>
                </a:cubicBezTo>
                <a:cubicBezTo>
                  <a:pt x="16931" y="5794"/>
                  <a:pt x="15492" y="4810"/>
                  <a:pt x="15070" y="4694"/>
                </a:cubicBezTo>
                <a:cubicBezTo>
                  <a:pt x="14600" y="4565"/>
                  <a:pt x="15868" y="4478"/>
                  <a:pt x="17628" y="5105"/>
                </a:cubicBezTo>
                <a:cubicBezTo>
                  <a:pt x="17350" y="4521"/>
                  <a:pt x="16888" y="4429"/>
                  <a:pt x="16861" y="4387"/>
                </a:cubicBezTo>
                <a:cubicBezTo>
                  <a:pt x="16362" y="3603"/>
                  <a:pt x="15987" y="3643"/>
                  <a:pt x="14894" y="2363"/>
                </a:cubicBezTo>
                <a:cubicBezTo>
                  <a:pt x="12876" y="0"/>
                  <a:pt x="13126" y="481"/>
                  <a:pt x="11368" y="35"/>
                </a:cubicBezTo>
                <a:cubicBezTo>
                  <a:pt x="9611" y="-411"/>
                  <a:pt x="6913" y="3535"/>
                  <a:pt x="5395" y="5140"/>
                </a:cubicBezTo>
                <a:cubicBezTo>
                  <a:pt x="4681" y="5894"/>
                  <a:pt x="4025" y="6844"/>
                  <a:pt x="3431" y="7890"/>
                </a:cubicBezTo>
                <a:cubicBezTo>
                  <a:pt x="6363" y="6387"/>
                  <a:pt x="10536" y="6384"/>
                  <a:pt x="10536" y="6384"/>
                </a:cubicBezTo>
                <a:cubicBezTo>
                  <a:pt x="10536" y="6384"/>
                  <a:pt x="9039" y="6834"/>
                  <a:pt x="5937" y="8439"/>
                </a:cubicBezTo>
                <a:cubicBezTo>
                  <a:pt x="5192" y="8824"/>
                  <a:pt x="4451" y="9462"/>
                  <a:pt x="3757" y="10208"/>
                </a:cubicBezTo>
                <a:cubicBezTo>
                  <a:pt x="4622" y="9922"/>
                  <a:pt x="5381" y="9820"/>
                  <a:pt x="5780" y="9786"/>
                </a:cubicBezTo>
                <a:cubicBezTo>
                  <a:pt x="4609" y="9982"/>
                  <a:pt x="2597" y="13065"/>
                  <a:pt x="1316" y="15451"/>
                </a:cubicBezTo>
                <a:cubicBezTo>
                  <a:pt x="793" y="16426"/>
                  <a:pt x="324" y="18865"/>
                  <a:pt x="0" y="21050"/>
                </a:cubicBezTo>
                <a:lnTo>
                  <a:pt x="0" y="21189"/>
                </a:lnTo>
                <a:lnTo>
                  <a:pt x="56" y="21189"/>
                </a:lnTo>
                <a:cubicBezTo>
                  <a:pt x="1087" y="16044"/>
                  <a:pt x="3470" y="14141"/>
                  <a:pt x="2054" y="16374"/>
                </a:cubicBezTo>
                <a:cubicBezTo>
                  <a:pt x="1443" y="17336"/>
                  <a:pt x="1004" y="19200"/>
                  <a:pt x="685" y="21189"/>
                </a:cubicBezTo>
                <a:lnTo>
                  <a:pt x="21218" y="21189"/>
                </a:lnTo>
                <a:cubicBezTo>
                  <a:pt x="21080" y="20160"/>
                  <a:pt x="20901" y="19213"/>
                  <a:pt x="20671" y="18433"/>
                </a:cubicBezTo>
                <a:cubicBezTo>
                  <a:pt x="19853" y="15658"/>
                  <a:pt x="20771" y="17505"/>
                  <a:pt x="21501" y="21189"/>
                </a:cubicBezTo>
                <a:lnTo>
                  <a:pt x="21600" y="21189"/>
                </a:lnTo>
                <a:lnTo>
                  <a:pt x="21600" y="19421"/>
                </a:lnTo>
                <a:cubicBezTo>
                  <a:pt x="21536" y="19015"/>
                  <a:pt x="21461" y="18650"/>
                  <a:pt x="21381" y="18342"/>
                </a:cubicBezTo>
                <a:cubicBezTo>
                  <a:pt x="20898" y="16482"/>
                  <a:pt x="20263" y="14245"/>
                  <a:pt x="19623" y="12306"/>
                </a:cubicBezTo>
                <a:close/>
                <a:moveTo>
                  <a:pt x="19623" y="12306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AutoShape 9"/>
          <p:cNvSpPr>
            <a:spLocks/>
          </p:cNvSpPr>
          <p:nvPr/>
        </p:nvSpPr>
        <p:spPr bwMode="auto">
          <a:xfrm>
            <a:off x="12700" y="12700"/>
            <a:ext cx="24382413" cy="77073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0 h 21600"/>
              <a:gd name="T54" fmla="*/ 0 w 21600"/>
              <a:gd name="T55" fmla="*/ 0 h 21600"/>
              <a:gd name="T56" fmla="*/ 0 w 21600"/>
              <a:gd name="T57" fmla="*/ 2147483647 h 21600"/>
              <a:gd name="T58" fmla="*/ 0 w 21600"/>
              <a:gd name="T59" fmla="*/ 2147483647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>
                <a:moveTo>
                  <a:pt x="0" y="12713"/>
                </a:moveTo>
                <a:cubicBezTo>
                  <a:pt x="22" y="13340"/>
                  <a:pt x="44" y="13943"/>
                  <a:pt x="63" y="14503"/>
                </a:cubicBezTo>
                <a:cubicBezTo>
                  <a:pt x="41" y="14567"/>
                  <a:pt x="20" y="14631"/>
                  <a:pt x="0" y="14695"/>
                </a:cubicBezTo>
                <a:lnTo>
                  <a:pt x="0" y="21600"/>
                </a:lnTo>
                <a:cubicBezTo>
                  <a:pt x="327" y="19856"/>
                  <a:pt x="793" y="17909"/>
                  <a:pt x="1316" y="17130"/>
                </a:cubicBezTo>
                <a:cubicBezTo>
                  <a:pt x="2596" y="15225"/>
                  <a:pt x="4608" y="12763"/>
                  <a:pt x="5779" y="12607"/>
                </a:cubicBezTo>
                <a:cubicBezTo>
                  <a:pt x="5380" y="12634"/>
                  <a:pt x="4621" y="12716"/>
                  <a:pt x="3756" y="12945"/>
                </a:cubicBezTo>
                <a:cubicBezTo>
                  <a:pt x="4450" y="12349"/>
                  <a:pt x="5191" y="11839"/>
                  <a:pt x="5936" y="11532"/>
                </a:cubicBezTo>
                <a:cubicBezTo>
                  <a:pt x="9037" y="10250"/>
                  <a:pt x="10534" y="9892"/>
                  <a:pt x="10534" y="9892"/>
                </a:cubicBezTo>
                <a:cubicBezTo>
                  <a:pt x="10534" y="9892"/>
                  <a:pt x="6362" y="9893"/>
                  <a:pt x="3431" y="11094"/>
                </a:cubicBezTo>
                <a:cubicBezTo>
                  <a:pt x="4025" y="10259"/>
                  <a:pt x="4680" y="9500"/>
                  <a:pt x="5393" y="8898"/>
                </a:cubicBezTo>
                <a:cubicBezTo>
                  <a:pt x="6912" y="7616"/>
                  <a:pt x="9384" y="6478"/>
                  <a:pt x="11141" y="6833"/>
                </a:cubicBezTo>
                <a:cubicBezTo>
                  <a:pt x="12898" y="7189"/>
                  <a:pt x="12790" y="6683"/>
                  <a:pt x="14959" y="7403"/>
                </a:cubicBezTo>
                <a:cubicBezTo>
                  <a:pt x="16092" y="7779"/>
                  <a:pt x="17019" y="8115"/>
                  <a:pt x="17127" y="8115"/>
                </a:cubicBezTo>
                <a:cubicBezTo>
                  <a:pt x="17156" y="8115"/>
                  <a:pt x="17347" y="8404"/>
                  <a:pt x="17625" y="8870"/>
                </a:cubicBezTo>
                <a:cubicBezTo>
                  <a:pt x="15865" y="8369"/>
                  <a:pt x="14598" y="8439"/>
                  <a:pt x="15067" y="8542"/>
                </a:cubicBezTo>
                <a:cubicBezTo>
                  <a:pt x="15489" y="8634"/>
                  <a:pt x="16928" y="9420"/>
                  <a:pt x="18459" y="10334"/>
                </a:cubicBezTo>
                <a:cubicBezTo>
                  <a:pt x="18726" y="10822"/>
                  <a:pt x="19007" y="11352"/>
                  <a:pt x="19274" y="11884"/>
                </a:cubicBezTo>
                <a:cubicBezTo>
                  <a:pt x="18827" y="11661"/>
                  <a:pt x="18365" y="11466"/>
                  <a:pt x="17903" y="11298"/>
                </a:cubicBezTo>
                <a:cubicBezTo>
                  <a:pt x="17895" y="11290"/>
                  <a:pt x="17888" y="11282"/>
                  <a:pt x="17880" y="11274"/>
                </a:cubicBezTo>
                <a:cubicBezTo>
                  <a:pt x="17887" y="11281"/>
                  <a:pt x="17893" y="11289"/>
                  <a:pt x="17900" y="11297"/>
                </a:cubicBezTo>
                <a:cubicBezTo>
                  <a:pt x="15516" y="10429"/>
                  <a:pt x="13158" y="10250"/>
                  <a:pt x="13158" y="10250"/>
                </a:cubicBezTo>
                <a:cubicBezTo>
                  <a:pt x="13158" y="10250"/>
                  <a:pt x="13939" y="10891"/>
                  <a:pt x="17605" y="12742"/>
                </a:cubicBezTo>
                <a:cubicBezTo>
                  <a:pt x="18336" y="13111"/>
                  <a:pt x="19012" y="13790"/>
                  <a:pt x="19621" y="14619"/>
                </a:cubicBezTo>
                <a:cubicBezTo>
                  <a:pt x="20261" y="16168"/>
                  <a:pt x="20896" y="17953"/>
                  <a:pt x="21379" y="19439"/>
                </a:cubicBezTo>
                <a:cubicBezTo>
                  <a:pt x="21459" y="19684"/>
                  <a:pt x="21533" y="19975"/>
                  <a:pt x="21600" y="20300"/>
                </a:cubicBez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12713"/>
                  <a:pt x="0" y="12713"/>
                </a:cubicBezTo>
                <a:close/>
                <a:moveTo>
                  <a:pt x="0" y="12713"/>
                </a:moveTo>
              </a:path>
            </a:pathLst>
          </a:custGeom>
          <a:solidFill>
            <a:srgbClr val="10161D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>
                    <a:alpha val="50195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308" name="Group 106"/>
          <p:cNvGrpSpPr>
            <a:grpSpLocks/>
          </p:cNvGrpSpPr>
          <p:nvPr/>
        </p:nvGrpSpPr>
        <p:grpSpPr bwMode="auto">
          <a:xfrm>
            <a:off x="6858000" y="9372600"/>
            <a:ext cx="1752600" cy="1752600"/>
            <a:chOff x="4771655" y="5504679"/>
            <a:chExt cx="3932238" cy="3932238"/>
          </a:xfrm>
        </p:grpSpPr>
        <p:sp>
          <p:nvSpPr>
            <p:cNvPr id="8310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4849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11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6B6E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197" name="Line 3"/>
          <p:cNvSpPr>
            <a:spLocks noChangeShapeType="1"/>
          </p:cNvSpPr>
          <p:nvPr/>
        </p:nvSpPr>
        <p:spPr bwMode="auto">
          <a:xfrm>
            <a:off x="12663488" y="11361738"/>
            <a:ext cx="0" cy="4906962"/>
          </a:xfrm>
          <a:prstGeom prst="line">
            <a:avLst/>
          </a:prstGeom>
          <a:noFill/>
          <a:ln w="76200">
            <a:solidFill>
              <a:srgbClr val="61768D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469900" y="190500"/>
            <a:ext cx="6883400" cy="5143500"/>
            <a:chOff x="469900" y="190500"/>
            <a:chExt cx="6883400" cy="5143500"/>
          </a:xfrm>
        </p:grpSpPr>
        <p:sp>
          <p:nvSpPr>
            <p:cNvPr id="8298" name="AutoShape 4"/>
            <p:cNvSpPr>
              <a:spLocks/>
            </p:cNvSpPr>
            <p:nvPr/>
          </p:nvSpPr>
          <p:spPr bwMode="auto">
            <a:xfrm>
              <a:off x="6388100" y="4508500"/>
              <a:ext cx="158750" cy="1588"/>
            </a:xfrm>
            <a:custGeom>
              <a:avLst/>
              <a:gdLst>
                <a:gd name="T0" fmla="*/ 53157386 w 21600"/>
                <a:gd name="T1" fmla="*/ 0 h 21600"/>
                <a:gd name="T2" fmla="*/ 0 w 21600"/>
                <a:gd name="T3" fmla="*/ 1 h 21600"/>
                <a:gd name="T4" fmla="*/ 63022214 w 21600"/>
                <a:gd name="T5" fmla="*/ 0 h 21600"/>
                <a:gd name="T6" fmla="*/ 53157386 w 21600"/>
                <a:gd name="T7" fmla="*/ 0 h 21600"/>
                <a:gd name="T8" fmla="*/ 53157386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8219" y="0"/>
                  </a:moveTo>
                  <a:cubicBezTo>
                    <a:pt x="12303" y="0"/>
                    <a:pt x="6223" y="7515"/>
                    <a:pt x="0" y="21600"/>
                  </a:cubicBezTo>
                  <a:cubicBezTo>
                    <a:pt x="8167" y="12147"/>
                    <a:pt x="15403" y="0"/>
                    <a:pt x="21600" y="0"/>
                  </a:cubicBezTo>
                  <a:cubicBezTo>
                    <a:pt x="20501" y="0"/>
                    <a:pt x="19391" y="0"/>
                    <a:pt x="18219" y="0"/>
                  </a:cubicBezTo>
                  <a:close/>
                  <a:moveTo>
                    <a:pt x="18219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9" name="AutoShape 5"/>
            <p:cNvSpPr>
              <a:spLocks/>
            </p:cNvSpPr>
            <p:nvPr/>
          </p:nvSpPr>
          <p:spPr bwMode="auto">
            <a:xfrm>
              <a:off x="6553200" y="4508500"/>
              <a:ext cx="192088" cy="1588"/>
            </a:xfrm>
            <a:custGeom>
              <a:avLst/>
              <a:gdLst>
                <a:gd name="T0" fmla="*/ 0 w 15305"/>
                <a:gd name="T1" fmla="*/ 7 h 9875"/>
                <a:gd name="T2" fmla="*/ 0 w 15305"/>
                <a:gd name="T3" fmla="*/ 7 h 9875"/>
                <a:gd name="T4" fmla="*/ 0 w 15305"/>
                <a:gd name="T5" fmla="*/ 7 h 9875"/>
                <a:gd name="T6" fmla="*/ 0 w 15305"/>
                <a:gd name="T7" fmla="*/ 7 h 9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05" h="9875">
                  <a:moveTo>
                    <a:pt x="0" y="9875"/>
                  </a:moveTo>
                  <a:cubicBezTo>
                    <a:pt x="21600" y="8664"/>
                    <a:pt x="19176" y="-11725"/>
                    <a:pt x="0" y="9875"/>
                  </a:cubicBezTo>
                  <a:cubicBezTo>
                    <a:pt x="0" y="9875"/>
                    <a:pt x="0" y="9875"/>
                    <a:pt x="0" y="9875"/>
                  </a:cubicBezTo>
                  <a:close/>
                  <a:moveTo>
                    <a:pt x="0" y="9875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0" name="AutoShape 26"/>
            <p:cNvSpPr>
              <a:spLocks/>
            </p:cNvSpPr>
            <p:nvPr/>
          </p:nvSpPr>
          <p:spPr bwMode="auto">
            <a:xfrm>
              <a:off x="2501900" y="1816100"/>
              <a:ext cx="155575" cy="155575"/>
            </a:xfrm>
            <a:custGeom>
              <a:avLst/>
              <a:gdLst>
                <a:gd name="T0" fmla="*/ 58129677 w 21600"/>
                <a:gd name="T1" fmla="*/ 29065047 h 21600"/>
                <a:gd name="T2" fmla="*/ 29065047 w 21600"/>
                <a:gd name="T3" fmla="*/ 58129677 h 21600"/>
                <a:gd name="T4" fmla="*/ 0 w 21600"/>
                <a:gd name="T5" fmla="*/ 29065047 h 21600"/>
                <a:gd name="T6" fmla="*/ 29065047 w 21600"/>
                <a:gd name="T7" fmla="*/ 0 h 21600"/>
                <a:gd name="T8" fmla="*/ 58129677 w 21600"/>
                <a:gd name="T9" fmla="*/ 29065047 h 21600"/>
                <a:gd name="T10" fmla="*/ 58129677 w 21600"/>
                <a:gd name="T11" fmla="*/ 290650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1" name="AutoShape 27"/>
            <p:cNvSpPr>
              <a:spLocks/>
            </p:cNvSpPr>
            <p:nvPr/>
          </p:nvSpPr>
          <p:spPr bwMode="auto">
            <a:xfrm>
              <a:off x="15240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2" name="AutoShape 28"/>
            <p:cNvSpPr>
              <a:spLocks/>
            </p:cNvSpPr>
            <p:nvPr/>
          </p:nvSpPr>
          <p:spPr bwMode="auto">
            <a:xfrm>
              <a:off x="3822700" y="2705100"/>
              <a:ext cx="266700" cy="266700"/>
            </a:xfrm>
            <a:custGeom>
              <a:avLst/>
              <a:gdLst>
                <a:gd name="T0" fmla="*/ 502031289 w 21600"/>
                <a:gd name="T1" fmla="*/ 251015645 h 21600"/>
                <a:gd name="T2" fmla="*/ 251015645 w 21600"/>
                <a:gd name="T3" fmla="*/ 502031289 h 21600"/>
                <a:gd name="T4" fmla="*/ 0 w 21600"/>
                <a:gd name="T5" fmla="*/ 251015645 h 21600"/>
                <a:gd name="T6" fmla="*/ 251015645 w 21600"/>
                <a:gd name="T7" fmla="*/ 0 h 21600"/>
                <a:gd name="T8" fmla="*/ 502031289 w 21600"/>
                <a:gd name="T9" fmla="*/ 251015645 h 21600"/>
                <a:gd name="T10" fmla="*/ 502031289 w 21600"/>
                <a:gd name="T11" fmla="*/ 251015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3" name="AutoShape 29"/>
            <p:cNvSpPr>
              <a:spLocks/>
            </p:cNvSpPr>
            <p:nvPr/>
          </p:nvSpPr>
          <p:spPr bwMode="auto">
            <a:xfrm>
              <a:off x="2654300" y="3187700"/>
              <a:ext cx="117475" cy="117475"/>
            </a:xfrm>
            <a:custGeom>
              <a:avLst/>
              <a:gdLst>
                <a:gd name="T0" fmla="*/ 18898198 w 21600"/>
                <a:gd name="T1" fmla="*/ 9449189 h 21600"/>
                <a:gd name="T2" fmla="*/ 9449189 w 21600"/>
                <a:gd name="T3" fmla="*/ 18898198 h 21600"/>
                <a:gd name="T4" fmla="*/ 0 w 21600"/>
                <a:gd name="T5" fmla="*/ 9449189 h 21600"/>
                <a:gd name="T6" fmla="*/ 9449189 w 21600"/>
                <a:gd name="T7" fmla="*/ 0 h 21600"/>
                <a:gd name="T8" fmla="*/ 18898198 w 21600"/>
                <a:gd name="T9" fmla="*/ 9449189 h 21600"/>
                <a:gd name="T10" fmla="*/ 18898198 w 21600"/>
                <a:gd name="T11" fmla="*/ 944918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4" name="AutoShape 43"/>
            <p:cNvSpPr>
              <a:spLocks/>
            </p:cNvSpPr>
            <p:nvPr/>
          </p:nvSpPr>
          <p:spPr bwMode="auto">
            <a:xfrm>
              <a:off x="800100" y="5105400"/>
              <a:ext cx="228600" cy="228600"/>
            </a:xfrm>
            <a:custGeom>
              <a:avLst/>
              <a:gdLst>
                <a:gd name="T0" fmla="*/ 270984006 w 21600"/>
                <a:gd name="T1" fmla="*/ 135492003 h 21600"/>
                <a:gd name="T2" fmla="*/ 135492003 w 21600"/>
                <a:gd name="T3" fmla="*/ 270984006 h 21600"/>
                <a:gd name="T4" fmla="*/ 0 w 21600"/>
                <a:gd name="T5" fmla="*/ 135492003 h 21600"/>
                <a:gd name="T6" fmla="*/ 135492003 w 21600"/>
                <a:gd name="T7" fmla="*/ 0 h 21600"/>
                <a:gd name="T8" fmla="*/ 270984006 w 21600"/>
                <a:gd name="T9" fmla="*/ 135492003 h 21600"/>
                <a:gd name="T10" fmla="*/ 270984006 w 21600"/>
                <a:gd name="T11" fmla="*/ 13549200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5" name="AutoShape 44"/>
            <p:cNvSpPr>
              <a:spLocks/>
            </p:cNvSpPr>
            <p:nvPr/>
          </p:nvSpPr>
          <p:spPr bwMode="auto">
            <a:xfrm>
              <a:off x="469900" y="444500"/>
              <a:ext cx="241300" cy="241300"/>
            </a:xfrm>
            <a:custGeom>
              <a:avLst/>
              <a:gdLst>
                <a:gd name="T0" fmla="*/ 336409356 w 21600"/>
                <a:gd name="T1" fmla="*/ 168204678 h 21600"/>
                <a:gd name="T2" fmla="*/ 168204678 w 21600"/>
                <a:gd name="T3" fmla="*/ 336409356 h 21600"/>
                <a:gd name="T4" fmla="*/ 0 w 21600"/>
                <a:gd name="T5" fmla="*/ 168204678 h 21600"/>
                <a:gd name="T6" fmla="*/ 168204678 w 21600"/>
                <a:gd name="T7" fmla="*/ 0 h 21600"/>
                <a:gd name="T8" fmla="*/ 336409356 w 21600"/>
                <a:gd name="T9" fmla="*/ 168204678 h 21600"/>
                <a:gd name="T10" fmla="*/ 336409356 w 21600"/>
                <a:gd name="T11" fmla="*/ 16820467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6" name="AutoShape 48"/>
            <p:cNvSpPr>
              <a:spLocks/>
            </p:cNvSpPr>
            <p:nvPr/>
          </p:nvSpPr>
          <p:spPr bwMode="auto">
            <a:xfrm>
              <a:off x="6388100" y="3251200"/>
              <a:ext cx="79375" cy="79375"/>
            </a:xfrm>
            <a:custGeom>
              <a:avLst/>
              <a:gdLst>
                <a:gd name="T0" fmla="*/ 3938893 w 21600"/>
                <a:gd name="T1" fmla="*/ 1969466 h 21600"/>
                <a:gd name="T2" fmla="*/ 1969613 w 21600"/>
                <a:gd name="T3" fmla="*/ 3938893 h 21600"/>
                <a:gd name="T4" fmla="*/ 0 w 21600"/>
                <a:gd name="T5" fmla="*/ 1969466 h 21600"/>
                <a:gd name="T6" fmla="*/ 1969613 w 21600"/>
                <a:gd name="T7" fmla="*/ 0 h 21600"/>
                <a:gd name="T8" fmla="*/ 3938893 w 21600"/>
                <a:gd name="T9" fmla="*/ 1969466 h 21600"/>
                <a:gd name="T10" fmla="*/ 3938893 w 21600"/>
                <a:gd name="T11" fmla="*/ 196946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1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1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07" name="AutoShape 49"/>
            <p:cNvSpPr>
              <a:spLocks/>
            </p:cNvSpPr>
            <p:nvPr/>
          </p:nvSpPr>
          <p:spPr bwMode="auto">
            <a:xfrm>
              <a:off x="7099300" y="190500"/>
              <a:ext cx="254000" cy="254000"/>
            </a:xfrm>
            <a:custGeom>
              <a:avLst/>
              <a:gdLst>
                <a:gd name="T0" fmla="*/ 413022427 w 21600"/>
                <a:gd name="T1" fmla="*/ 206511219 h 21600"/>
                <a:gd name="T2" fmla="*/ 206511219 w 21600"/>
                <a:gd name="T3" fmla="*/ 413022427 h 21600"/>
                <a:gd name="T4" fmla="*/ 0 w 21600"/>
                <a:gd name="T5" fmla="*/ 206511219 h 21600"/>
                <a:gd name="T6" fmla="*/ 206511219 w 21600"/>
                <a:gd name="T7" fmla="*/ 0 h 21600"/>
                <a:gd name="T8" fmla="*/ 413022427 w 21600"/>
                <a:gd name="T9" fmla="*/ 206511219 h 21600"/>
                <a:gd name="T10" fmla="*/ 413022427 w 21600"/>
                <a:gd name="T11" fmla="*/ 20651121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199" name="Group 3"/>
          <p:cNvGrpSpPr>
            <a:grpSpLocks/>
          </p:cNvGrpSpPr>
          <p:nvPr/>
        </p:nvGrpSpPr>
        <p:grpSpPr bwMode="auto">
          <a:xfrm>
            <a:off x="16002000" y="7162800"/>
            <a:ext cx="831850" cy="498475"/>
            <a:chOff x="9093200" y="3505200"/>
            <a:chExt cx="831850" cy="498475"/>
          </a:xfrm>
        </p:grpSpPr>
        <p:sp>
          <p:nvSpPr>
            <p:cNvPr id="8296" name="AutoShape 55"/>
            <p:cNvSpPr>
              <a:spLocks/>
            </p:cNvSpPr>
            <p:nvPr/>
          </p:nvSpPr>
          <p:spPr bwMode="auto">
            <a:xfrm>
              <a:off x="9207500" y="3505200"/>
              <a:ext cx="536575" cy="4826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2F87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7" name="AutoShape 56"/>
            <p:cNvSpPr>
              <a:spLocks/>
            </p:cNvSpPr>
            <p:nvPr/>
          </p:nvSpPr>
          <p:spPr bwMode="auto">
            <a:xfrm>
              <a:off x="9093200" y="3556000"/>
              <a:ext cx="831850" cy="447675"/>
            </a:xfrm>
            <a:custGeom>
              <a:avLst/>
              <a:gdLst>
                <a:gd name="T0" fmla="*/ 2147483647 w 17107"/>
                <a:gd name="T1" fmla="*/ 2147483647 h 17923"/>
                <a:gd name="T2" fmla="*/ 2147483647 w 17107"/>
                <a:gd name="T3" fmla="*/ 2147483647 h 17923"/>
                <a:gd name="T4" fmla="*/ 2147483647 w 17107"/>
                <a:gd name="T5" fmla="*/ 669095659 h 17923"/>
                <a:gd name="T6" fmla="*/ 2147483647 w 17107"/>
                <a:gd name="T7" fmla="*/ 497431317 h 17923"/>
                <a:gd name="T8" fmla="*/ 2147483647 w 17107"/>
                <a:gd name="T9" fmla="*/ 1089467855 h 17923"/>
                <a:gd name="T10" fmla="*/ 2147483647 w 17107"/>
                <a:gd name="T11" fmla="*/ 2147483647 h 17923"/>
                <a:gd name="T12" fmla="*/ 2147483647 w 17107"/>
                <a:gd name="T13" fmla="*/ 2147483647 h 17923"/>
                <a:gd name="T14" fmla="*/ 2147483647 w 17107"/>
                <a:gd name="T15" fmla="*/ 2147483647 h 179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107" h="17923">
                  <a:moveTo>
                    <a:pt x="13435" y="9639"/>
                  </a:moveTo>
                  <a:cubicBezTo>
                    <a:pt x="13435" y="9639"/>
                    <a:pt x="17257" y="15537"/>
                    <a:pt x="13435" y="13665"/>
                  </a:cubicBezTo>
                  <a:cubicBezTo>
                    <a:pt x="9614" y="11794"/>
                    <a:pt x="689" y="2160"/>
                    <a:pt x="2384" y="1719"/>
                  </a:cubicBezTo>
                  <a:cubicBezTo>
                    <a:pt x="4079" y="1278"/>
                    <a:pt x="4079" y="1278"/>
                    <a:pt x="4079" y="1278"/>
                  </a:cubicBezTo>
                  <a:cubicBezTo>
                    <a:pt x="4079" y="1278"/>
                    <a:pt x="-2052" y="-2437"/>
                    <a:pt x="720" y="2799"/>
                  </a:cubicBezTo>
                  <a:cubicBezTo>
                    <a:pt x="3492" y="8035"/>
                    <a:pt x="11721" y="19163"/>
                    <a:pt x="15634" y="17809"/>
                  </a:cubicBezTo>
                  <a:cubicBezTo>
                    <a:pt x="19548" y="16456"/>
                    <a:pt x="14548" y="9438"/>
                    <a:pt x="13435" y="9639"/>
                  </a:cubicBezTo>
                  <a:close/>
                  <a:moveTo>
                    <a:pt x="13435" y="9639"/>
                  </a:moveTo>
                </a:path>
              </a:pathLst>
            </a:custGeom>
            <a:solidFill>
              <a:srgbClr val="F6F6F6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00" name="Group 10"/>
          <p:cNvGrpSpPr>
            <a:grpSpLocks/>
          </p:cNvGrpSpPr>
          <p:nvPr/>
        </p:nvGrpSpPr>
        <p:grpSpPr bwMode="auto">
          <a:xfrm>
            <a:off x="11468100" y="317500"/>
            <a:ext cx="12700000" cy="5856288"/>
            <a:chOff x="11468100" y="317500"/>
            <a:chExt cx="12700000" cy="5856288"/>
          </a:xfrm>
        </p:grpSpPr>
        <p:sp>
          <p:nvSpPr>
            <p:cNvPr id="8280" name="AutoShape 6"/>
            <p:cNvSpPr>
              <a:spLocks/>
            </p:cNvSpPr>
            <p:nvPr/>
          </p:nvSpPr>
          <p:spPr bwMode="auto">
            <a:xfrm>
              <a:off x="20434300" y="3937000"/>
              <a:ext cx="166688" cy="50800"/>
            </a:xfrm>
            <a:custGeom>
              <a:avLst/>
              <a:gdLst>
                <a:gd name="T0" fmla="*/ 216735232 w 15272"/>
                <a:gd name="T1" fmla="*/ 1731798 h 15667"/>
                <a:gd name="T2" fmla="*/ 216735232 w 15272"/>
                <a:gd name="T3" fmla="*/ 1731798 h 15667"/>
                <a:gd name="T4" fmla="*/ 216735232 w 15272"/>
                <a:gd name="T5" fmla="*/ 1731798 h 15667"/>
                <a:gd name="T6" fmla="*/ 216735232 w 15272"/>
                <a:gd name="T7" fmla="*/ 1731798 h 156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72" h="15667">
                  <a:moveTo>
                    <a:pt x="15272" y="15667"/>
                  </a:moveTo>
                  <a:cubicBezTo>
                    <a:pt x="-3814" y="-4498"/>
                    <a:pt x="-6328" y="-5933"/>
                    <a:pt x="15272" y="15667"/>
                  </a:cubicBezTo>
                  <a:cubicBezTo>
                    <a:pt x="15272" y="15667"/>
                    <a:pt x="15272" y="15667"/>
                    <a:pt x="15272" y="15667"/>
                  </a:cubicBezTo>
                  <a:close/>
                  <a:moveTo>
                    <a:pt x="15272" y="15667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1" name="AutoShape 7"/>
            <p:cNvSpPr>
              <a:spLocks/>
            </p:cNvSpPr>
            <p:nvPr/>
          </p:nvSpPr>
          <p:spPr bwMode="auto">
            <a:xfrm>
              <a:off x="20599400" y="3987800"/>
              <a:ext cx="138113" cy="42863"/>
            </a:xfrm>
            <a:custGeom>
              <a:avLst/>
              <a:gdLst>
                <a:gd name="T0" fmla="*/ 0 w 21600"/>
                <a:gd name="T1" fmla="*/ 0 h 21600"/>
                <a:gd name="T2" fmla="*/ 36105795 w 21600"/>
                <a:gd name="T3" fmla="*/ 334941 h 21600"/>
                <a:gd name="T4" fmla="*/ 5681758 w 21600"/>
                <a:gd name="T5" fmla="*/ 49279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6204" y="6131"/>
                    <a:pt x="13441" y="13356"/>
                    <a:pt x="21600" y="21600"/>
                  </a:cubicBezTo>
                  <a:cubicBezTo>
                    <a:pt x="15423" y="14892"/>
                    <a:pt x="9350" y="8728"/>
                    <a:pt x="3399" y="3178"/>
                  </a:cubicBezTo>
                  <a:cubicBezTo>
                    <a:pt x="2220" y="2080"/>
                    <a:pt x="1104" y="1034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3144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2" name="AutoShape 35"/>
            <p:cNvSpPr>
              <a:spLocks/>
            </p:cNvSpPr>
            <p:nvPr/>
          </p:nvSpPr>
          <p:spPr bwMode="auto">
            <a:xfrm>
              <a:off x="22987000" y="4356100"/>
              <a:ext cx="149225" cy="149225"/>
            </a:xfrm>
            <a:custGeom>
              <a:avLst/>
              <a:gdLst>
                <a:gd name="T0" fmla="*/ 49204553 w 21600"/>
                <a:gd name="T1" fmla="*/ 24602442 h 21600"/>
                <a:gd name="T2" fmla="*/ 24602442 w 21600"/>
                <a:gd name="T3" fmla="*/ 49204553 h 21600"/>
                <a:gd name="T4" fmla="*/ 0 w 21600"/>
                <a:gd name="T5" fmla="*/ 24602442 h 21600"/>
                <a:gd name="T6" fmla="*/ 24602442 w 21600"/>
                <a:gd name="T7" fmla="*/ 0 h 21600"/>
                <a:gd name="T8" fmla="*/ 49204553 w 21600"/>
                <a:gd name="T9" fmla="*/ 24602442 h 21600"/>
                <a:gd name="T10" fmla="*/ 49204553 w 21600"/>
                <a:gd name="T11" fmla="*/ 2460244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83" name="AutoShape 38"/>
            <p:cNvSpPr>
              <a:spLocks/>
            </p:cNvSpPr>
            <p:nvPr/>
          </p:nvSpPr>
          <p:spPr bwMode="auto">
            <a:xfrm>
              <a:off x="20256500" y="5994400"/>
              <a:ext cx="179388" cy="179388"/>
            </a:xfrm>
            <a:custGeom>
              <a:avLst/>
              <a:gdLst>
                <a:gd name="T0" fmla="*/ 102757184 w 21600"/>
                <a:gd name="T1" fmla="*/ 51378625 h 21600"/>
                <a:gd name="T2" fmla="*/ 51374007 w 21600"/>
                <a:gd name="T3" fmla="*/ 102757184 h 21600"/>
                <a:gd name="T4" fmla="*/ 0 w 21600"/>
                <a:gd name="T5" fmla="*/ 51378625 h 21600"/>
                <a:gd name="T6" fmla="*/ 51374007 w 21600"/>
                <a:gd name="T7" fmla="*/ 0 h 21600"/>
                <a:gd name="T8" fmla="*/ 102757184 w 21600"/>
                <a:gd name="T9" fmla="*/ 51378625 h 21600"/>
                <a:gd name="T10" fmla="*/ 102757184 w 21600"/>
                <a:gd name="T11" fmla="*/ 5137862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97A8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8284" name="Group 9"/>
            <p:cNvGrpSpPr>
              <a:grpSpLocks/>
            </p:cNvGrpSpPr>
            <p:nvPr/>
          </p:nvGrpSpPr>
          <p:grpSpPr bwMode="auto">
            <a:xfrm>
              <a:off x="11468100" y="317500"/>
              <a:ext cx="12700000" cy="3136900"/>
              <a:chOff x="11468100" y="317500"/>
              <a:chExt cx="12700000" cy="3136900"/>
            </a:xfrm>
          </p:grpSpPr>
          <p:sp>
            <p:nvSpPr>
              <p:cNvPr id="8286" name="AutoShape 30"/>
              <p:cNvSpPr>
                <a:spLocks/>
              </p:cNvSpPr>
              <p:nvPr/>
            </p:nvSpPr>
            <p:spPr bwMode="auto">
              <a:xfrm>
                <a:off x="24066500" y="1587500"/>
                <a:ext cx="101600" cy="101600"/>
              </a:xfrm>
              <a:custGeom>
                <a:avLst/>
                <a:gdLst>
                  <a:gd name="T0" fmla="*/ 10573366 w 21600"/>
                  <a:gd name="T1" fmla="*/ 5286685 h 21600"/>
                  <a:gd name="T2" fmla="*/ 5286685 w 21600"/>
                  <a:gd name="T3" fmla="*/ 10573366 h 21600"/>
                  <a:gd name="T4" fmla="*/ 0 w 21600"/>
                  <a:gd name="T5" fmla="*/ 5286685 h 21600"/>
                  <a:gd name="T6" fmla="*/ 5286685 w 21600"/>
                  <a:gd name="T7" fmla="*/ 0 h 21600"/>
                  <a:gd name="T8" fmla="*/ 10573366 w 21600"/>
                  <a:gd name="T9" fmla="*/ 5286685 h 21600"/>
                  <a:gd name="T10" fmla="*/ 10573366 w 21600"/>
                  <a:gd name="T11" fmla="*/ 528668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7" name="AutoShape 31"/>
              <p:cNvSpPr>
                <a:spLocks/>
              </p:cNvSpPr>
              <p:nvPr/>
            </p:nvSpPr>
            <p:spPr bwMode="auto">
              <a:xfrm>
                <a:off x="23304500" y="2247900"/>
                <a:ext cx="50800" cy="50800"/>
              </a:xfrm>
              <a:custGeom>
                <a:avLst/>
                <a:gdLst>
                  <a:gd name="T0" fmla="*/ 660835 w 21600"/>
                  <a:gd name="T1" fmla="*/ 330419 h 21600"/>
                  <a:gd name="T2" fmla="*/ 330419 w 21600"/>
                  <a:gd name="T3" fmla="*/ 660835 h 21600"/>
                  <a:gd name="T4" fmla="*/ 0 w 21600"/>
                  <a:gd name="T5" fmla="*/ 330419 h 21600"/>
                  <a:gd name="T6" fmla="*/ 330419 w 21600"/>
                  <a:gd name="T7" fmla="*/ 0 h 21600"/>
                  <a:gd name="T8" fmla="*/ 660835 w 21600"/>
                  <a:gd name="T9" fmla="*/ 330419 h 21600"/>
                  <a:gd name="T10" fmla="*/ 660835 w 21600"/>
                  <a:gd name="T11" fmla="*/ 33041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31AA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8" name="AutoShape 32"/>
              <p:cNvSpPr>
                <a:spLocks/>
              </p:cNvSpPr>
              <p:nvPr/>
            </p:nvSpPr>
            <p:spPr bwMode="auto">
              <a:xfrm>
                <a:off x="21780500" y="444500"/>
                <a:ext cx="228600" cy="228600"/>
              </a:xfrm>
              <a:custGeom>
                <a:avLst/>
                <a:gdLst>
                  <a:gd name="T0" fmla="*/ 270984006 w 21600"/>
                  <a:gd name="T1" fmla="*/ 135492003 h 21600"/>
                  <a:gd name="T2" fmla="*/ 135492003 w 21600"/>
                  <a:gd name="T3" fmla="*/ 270984006 h 21600"/>
                  <a:gd name="T4" fmla="*/ 0 w 21600"/>
                  <a:gd name="T5" fmla="*/ 135492003 h 21600"/>
                  <a:gd name="T6" fmla="*/ 135492003 w 21600"/>
                  <a:gd name="T7" fmla="*/ 0 h 21600"/>
                  <a:gd name="T8" fmla="*/ 270984006 w 21600"/>
                  <a:gd name="T9" fmla="*/ 135492003 h 21600"/>
                  <a:gd name="T10" fmla="*/ 270984006 w 21600"/>
                  <a:gd name="T11" fmla="*/ 135492003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89" name="AutoShape 33"/>
              <p:cNvSpPr>
                <a:spLocks/>
              </p:cNvSpPr>
              <p:nvPr/>
            </p:nvSpPr>
            <p:spPr bwMode="auto">
              <a:xfrm>
                <a:off x="21704300" y="2298700"/>
                <a:ext cx="195263" cy="195263"/>
              </a:xfrm>
              <a:custGeom>
                <a:avLst/>
                <a:gdLst>
                  <a:gd name="T0" fmla="*/ 144250876 w 21600"/>
                  <a:gd name="T1" fmla="*/ 72125849 h 21600"/>
                  <a:gd name="T2" fmla="*/ 72125849 w 21600"/>
                  <a:gd name="T3" fmla="*/ 144250876 h 21600"/>
                  <a:gd name="T4" fmla="*/ 0 w 21600"/>
                  <a:gd name="T5" fmla="*/ 72125849 h 21600"/>
                  <a:gd name="T6" fmla="*/ 72125849 w 21600"/>
                  <a:gd name="T7" fmla="*/ 0 h 21600"/>
                  <a:gd name="T8" fmla="*/ 144250876 w 21600"/>
                  <a:gd name="T9" fmla="*/ 72125849 h 21600"/>
                  <a:gd name="T10" fmla="*/ 144250876 w 21600"/>
                  <a:gd name="T11" fmla="*/ 7212584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0" name="AutoShape 37"/>
              <p:cNvSpPr>
                <a:spLocks/>
              </p:cNvSpPr>
              <p:nvPr/>
            </p:nvSpPr>
            <p:spPr bwMode="auto">
              <a:xfrm>
                <a:off x="22593300" y="1409700"/>
                <a:ext cx="177800" cy="177800"/>
              </a:xfrm>
              <a:custGeom>
                <a:avLst/>
                <a:gdLst>
                  <a:gd name="T0" fmla="*/ 99166649 w 21600"/>
                  <a:gd name="T1" fmla="*/ 49583358 h 21600"/>
                  <a:gd name="T2" fmla="*/ 49583358 w 21600"/>
                  <a:gd name="T3" fmla="*/ 99166649 h 21600"/>
                  <a:gd name="T4" fmla="*/ 0 w 21600"/>
                  <a:gd name="T5" fmla="*/ 49583358 h 21600"/>
                  <a:gd name="T6" fmla="*/ 49583358 w 21600"/>
                  <a:gd name="T7" fmla="*/ 0 h 21600"/>
                  <a:gd name="T8" fmla="*/ 99166649 w 21600"/>
                  <a:gd name="T9" fmla="*/ 49583358 h 21600"/>
                  <a:gd name="T10" fmla="*/ 99166649 w 21600"/>
                  <a:gd name="T11" fmla="*/ 4958335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1" name="AutoShape 39"/>
              <p:cNvSpPr>
                <a:spLocks/>
              </p:cNvSpPr>
              <p:nvPr/>
            </p:nvSpPr>
            <p:spPr bwMode="auto">
              <a:xfrm>
                <a:off x="12090400" y="3187700"/>
                <a:ext cx="266700" cy="266700"/>
              </a:xfrm>
              <a:custGeom>
                <a:avLst/>
                <a:gdLst>
                  <a:gd name="T0" fmla="*/ 502031289 w 21600"/>
                  <a:gd name="T1" fmla="*/ 251015645 h 21600"/>
                  <a:gd name="T2" fmla="*/ 251015645 w 21600"/>
                  <a:gd name="T3" fmla="*/ 502031289 h 21600"/>
                  <a:gd name="T4" fmla="*/ 0 w 21600"/>
                  <a:gd name="T5" fmla="*/ 251015645 h 21600"/>
                  <a:gd name="T6" fmla="*/ 251015645 w 21600"/>
                  <a:gd name="T7" fmla="*/ 0 h 21600"/>
                  <a:gd name="T8" fmla="*/ 502031289 w 21600"/>
                  <a:gd name="T9" fmla="*/ 251015645 h 21600"/>
                  <a:gd name="T10" fmla="*/ 502031289 w 21600"/>
                  <a:gd name="T11" fmla="*/ 25101564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2" name="AutoShape 40"/>
              <p:cNvSpPr>
                <a:spLocks/>
              </p:cNvSpPr>
              <p:nvPr/>
            </p:nvSpPr>
            <p:spPr bwMode="auto">
              <a:xfrm>
                <a:off x="13398500" y="2705100"/>
                <a:ext cx="133350" cy="133350"/>
              </a:xfrm>
              <a:custGeom>
                <a:avLst/>
                <a:gdLst>
                  <a:gd name="T0" fmla="*/ 31376959 w 21600"/>
                  <a:gd name="T1" fmla="*/ 15688498 h 21600"/>
                  <a:gd name="T2" fmla="*/ 15688498 w 21600"/>
                  <a:gd name="T3" fmla="*/ 31376959 h 21600"/>
                  <a:gd name="T4" fmla="*/ 0 w 21600"/>
                  <a:gd name="T5" fmla="*/ 15688498 h 21600"/>
                  <a:gd name="T6" fmla="*/ 15688498 w 21600"/>
                  <a:gd name="T7" fmla="*/ 0 h 21600"/>
                  <a:gd name="T8" fmla="*/ 31376959 w 21600"/>
                  <a:gd name="T9" fmla="*/ 15688498 h 21600"/>
                  <a:gd name="T10" fmla="*/ 31376959 w 21600"/>
                  <a:gd name="T11" fmla="*/ 1568849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6" y="21600"/>
                      <a:pt x="10800" y="21600"/>
                    </a:cubicBezTo>
                    <a:cubicBezTo>
                      <a:pt x="4834" y="21600"/>
                      <a:pt x="0" y="16765"/>
                      <a:pt x="0" y="10800"/>
                    </a:cubicBezTo>
                    <a:cubicBezTo>
                      <a:pt x="0" y="4835"/>
                      <a:pt x="4834" y="0"/>
                      <a:pt x="10800" y="0"/>
                    </a:cubicBezTo>
                    <a:cubicBezTo>
                      <a:pt x="16766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3" name="AutoShape 50"/>
              <p:cNvSpPr>
                <a:spLocks/>
              </p:cNvSpPr>
              <p:nvPr/>
            </p:nvSpPr>
            <p:spPr bwMode="auto">
              <a:xfrm>
                <a:off x="11468100" y="317500"/>
                <a:ext cx="174625" cy="174625"/>
              </a:xfrm>
              <a:custGeom>
                <a:avLst/>
                <a:gdLst>
                  <a:gd name="T0" fmla="*/ 92270815 w 21600"/>
                  <a:gd name="T1" fmla="*/ 46135666 h 21600"/>
                  <a:gd name="T2" fmla="*/ 46135666 w 21600"/>
                  <a:gd name="T3" fmla="*/ 92270815 h 21600"/>
                  <a:gd name="T4" fmla="*/ 0 w 21600"/>
                  <a:gd name="T5" fmla="*/ 46135666 h 21600"/>
                  <a:gd name="T6" fmla="*/ 46135666 w 21600"/>
                  <a:gd name="T7" fmla="*/ 0 h 21600"/>
                  <a:gd name="T8" fmla="*/ 92270815 w 21600"/>
                  <a:gd name="T9" fmla="*/ 46135666 h 21600"/>
                  <a:gd name="T10" fmla="*/ 92270815 w 21600"/>
                  <a:gd name="T11" fmla="*/ 4613566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ubicBezTo>
                      <a:pt x="0" y="4836"/>
                      <a:pt x="4836" y="0"/>
                      <a:pt x="10800" y="0"/>
                    </a:cubicBezTo>
                    <a:cubicBezTo>
                      <a:pt x="16764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4" name="AutoShape 51"/>
              <p:cNvSpPr>
                <a:spLocks/>
              </p:cNvSpPr>
              <p:nvPr/>
            </p:nvSpPr>
            <p:spPr bwMode="auto">
              <a:xfrm>
                <a:off x="14160500" y="558800"/>
                <a:ext cx="157163" cy="157163"/>
              </a:xfrm>
              <a:custGeom>
                <a:avLst/>
                <a:gdLst>
                  <a:gd name="T0" fmla="*/ 60539653 w 21600"/>
                  <a:gd name="T1" fmla="*/ 30270038 h 21600"/>
                  <a:gd name="T2" fmla="*/ 30270038 w 21600"/>
                  <a:gd name="T3" fmla="*/ 60539653 h 21600"/>
                  <a:gd name="T4" fmla="*/ 0 w 21600"/>
                  <a:gd name="T5" fmla="*/ 30270038 h 21600"/>
                  <a:gd name="T6" fmla="*/ 30270038 w 21600"/>
                  <a:gd name="T7" fmla="*/ 0 h 21600"/>
                  <a:gd name="T8" fmla="*/ 60539653 w 21600"/>
                  <a:gd name="T9" fmla="*/ 30270038 h 21600"/>
                  <a:gd name="T10" fmla="*/ 60539653 w 21600"/>
                  <a:gd name="T11" fmla="*/ 302700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5" y="21600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ubicBezTo>
                      <a:pt x="16765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95" name="AutoShape 52"/>
              <p:cNvSpPr>
                <a:spLocks/>
              </p:cNvSpPr>
              <p:nvPr/>
            </p:nvSpPr>
            <p:spPr bwMode="auto">
              <a:xfrm>
                <a:off x="17183100" y="3251200"/>
                <a:ext cx="76200" cy="76200"/>
              </a:xfrm>
              <a:custGeom>
                <a:avLst/>
                <a:gdLst>
                  <a:gd name="T0" fmla="*/ 3345487 w 21600"/>
                  <a:gd name="T1" fmla="*/ 1672738 h 21600"/>
                  <a:gd name="T2" fmla="*/ 1672738 w 21600"/>
                  <a:gd name="T3" fmla="*/ 3345487 h 21600"/>
                  <a:gd name="T4" fmla="*/ 0 w 21600"/>
                  <a:gd name="T5" fmla="*/ 1672738 h 21600"/>
                  <a:gd name="T6" fmla="*/ 1672738 w 21600"/>
                  <a:gd name="T7" fmla="*/ 0 h 21600"/>
                  <a:gd name="T8" fmla="*/ 3345487 w 21600"/>
                  <a:gd name="T9" fmla="*/ 1672738 h 21600"/>
                  <a:gd name="T10" fmla="*/ 3345487 w 21600"/>
                  <a:gd name="T11" fmla="*/ 1672738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4"/>
                      <a:pt x="16766" y="21600"/>
                      <a:pt x="10800" y="21600"/>
                    </a:cubicBezTo>
                    <a:cubicBezTo>
                      <a:pt x="4834" y="21600"/>
                      <a:pt x="0" y="16764"/>
                      <a:pt x="0" y="10800"/>
                    </a:cubicBezTo>
                    <a:cubicBezTo>
                      <a:pt x="0" y="4836"/>
                      <a:pt x="4834" y="0"/>
                      <a:pt x="10800" y="0"/>
                    </a:cubicBezTo>
                    <a:cubicBezTo>
                      <a:pt x="16766" y="0"/>
                      <a:pt x="21600" y="4836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97A8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8285" name="AutoShape 102"/>
            <p:cNvSpPr>
              <a:spLocks/>
            </p:cNvSpPr>
            <p:nvPr/>
          </p:nvSpPr>
          <p:spPr bwMode="auto">
            <a:xfrm>
              <a:off x="18770600" y="5410200"/>
              <a:ext cx="63500" cy="19050"/>
            </a:xfrm>
            <a:custGeom>
              <a:avLst/>
              <a:gdLst>
                <a:gd name="T0" fmla="*/ 1358579 w 9804"/>
                <a:gd name="T1" fmla="*/ 4536 h 14765"/>
                <a:gd name="T2" fmla="*/ 0 w 9804"/>
                <a:gd name="T3" fmla="*/ 40915 h 14765"/>
                <a:gd name="T4" fmla="*/ 1358579 w 9804"/>
                <a:gd name="T5" fmla="*/ 4536 h 14765"/>
                <a:gd name="T6" fmla="*/ 1358579 w 9804"/>
                <a:gd name="T7" fmla="*/ 4536 h 14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4" h="14765">
                  <a:moveTo>
                    <a:pt x="772" y="1637"/>
                  </a:moveTo>
                  <a:cubicBezTo>
                    <a:pt x="772" y="1637"/>
                    <a:pt x="529" y="6302"/>
                    <a:pt x="0" y="14765"/>
                  </a:cubicBezTo>
                  <a:cubicBezTo>
                    <a:pt x="21600" y="-6835"/>
                    <a:pt x="772" y="1637"/>
                    <a:pt x="772" y="1637"/>
                  </a:cubicBezTo>
                  <a:close/>
                  <a:moveTo>
                    <a:pt x="772" y="1637"/>
                  </a:moveTo>
                </a:path>
              </a:pathLst>
            </a:custGeom>
            <a:solidFill>
              <a:srgbClr val="E43F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262" name="Rectangle 104"/>
          <p:cNvSpPr>
            <a:spLocks/>
          </p:cNvSpPr>
          <p:nvPr/>
        </p:nvSpPr>
        <p:spPr bwMode="auto">
          <a:xfrm>
            <a:off x="6525846" y="1010465"/>
            <a:ext cx="1212304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14400" b="1" dirty="0">
                <a:solidFill>
                  <a:srgbClr val="FFFFFF"/>
                </a:solidFill>
                <a:latin typeface="+mn-ea"/>
                <a:ea typeface="+mn-ea"/>
                <a:cs typeface="ＭＳ Ｐゴシック" charset="0"/>
                <a:sym typeface="Diavlo Black Regular" charset="0"/>
              </a:rPr>
              <a:t>THANKS!</a:t>
            </a:r>
            <a:endParaRPr lang="en-US" sz="14400" b="1" dirty="0">
              <a:solidFill>
                <a:srgbClr val="FFFFFF"/>
              </a:solidFill>
              <a:latin typeface="+mn-ea"/>
              <a:ea typeface="+mn-ea"/>
              <a:cs typeface="ＭＳ Ｐゴシック" charset="0"/>
              <a:sym typeface="Diavlo Black Regular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51100" y="5321300"/>
            <a:ext cx="3932238" cy="3932238"/>
            <a:chOff x="2451100" y="5321300"/>
            <a:chExt cx="3932238" cy="3932238"/>
          </a:xfrm>
        </p:grpSpPr>
        <p:sp>
          <p:nvSpPr>
            <p:cNvPr id="8277" name="AutoShape 23"/>
            <p:cNvSpPr>
              <a:spLocks/>
            </p:cNvSpPr>
            <p:nvPr/>
          </p:nvSpPr>
          <p:spPr bwMode="auto">
            <a:xfrm>
              <a:off x="2451100" y="5321300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2D68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8" name="AutoShape 58"/>
            <p:cNvSpPr>
              <a:spLocks/>
            </p:cNvSpPr>
            <p:nvPr/>
          </p:nvSpPr>
          <p:spPr bwMode="auto">
            <a:xfrm>
              <a:off x="3251200" y="5359400"/>
              <a:ext cx="3108325" cy="249555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338BD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07000" y="4343400"/>
            <a:ext cx="1863725" cy="1873250"/>
            <a:chOff x="19659600" y="3937000"/>
            <a:chExt cx="1863725" cy="1873250"/>
          </a:xfrm>
        </p:grpSpPr>
        <p:sp>
          <p:nvSpPr>
            <p:cNvPr id="8274" name="AutoShape 25"/>
            <p:cNvSpPr>
              <a:spLocks/>
            </p:cNvSpPr>
            <p:nvPr/>
          </p:nvSpPr>
          <p:spPr bwMode="auto">
            <a:xfrm>
              <a:off x="19659600" y="3937000"/>
              <a:ext cx="1863725" cy="187325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A8BC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5" name="AutoShape 59"/>
            <p:cNvSpPr>
              <a:spLocks/>
            </p:cNvSpPr>
            <p:nvPr/>
          </p:nvSpPr>
          <p:spPr bwMode="auto">
            <a:xfrm>
              <a:off x="19672300" y="4114800"/>
              <a:ext cx="1374775" cy="169227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205609929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0 h 21600"/>
                <a:gd name="T14" fmla="*/ 2147483647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6965" y="0"/>
                  </a:moveTo>
                  <a:cubicBezTo>
                    <a:pt x="6620" y="0"/>
                    <a:pt x="6278" y="13"/>
                    <a:pt x="5938" y="32"/>
                  </a:cubicBezTo>
                  <a:cubicBezTo>
                    <a:pt x="2336" y="2210"/>
                    <a:pt x="0" y="5705"/>
                    <a:pt x="0" y="9646"/>
                  </a:cubicBezTo>
                  <a:cubicBezTo>
                    <a:pt x="0" y="16248"/>
                    <a:pt x="6552" y="21600"/>
                    <a:pt x="14635" y="21600"/>
                  </a:cubicBezTo>
                  <a:cubicBezTo>
                    <a:pt x="14980" y="21600"/>
                    <a:pt x="15322" y="21587"/>
                    <a:pt x="15662" y="21568"/>
                  </a:cubicBezTo>
                  <a:cubicBezTo>
                    <a:pt x="19264" y="19390"/>
                    <a:pt x="21600" y="15895"/>
                    <a:pt x="21600" y="11954"/>
                  </a:cubicBezTo>
                  <a:cubicBezTo>
                    <a:pt x="21600" y="5352"/>
                    <a:pt x="15048" y="0"/>
                    <a:pt x="6965" y="0"/>
                  </a:cubicBezTo>
                  <a:close/>
                  <a:moveTo>
                    <a:pt x="6965" y="0"/>
                  </a:moveTo>
                </a:path>
              </a:pathLst>
            </a:custGeom>
            <a:solidFill>
              <a:srgbClr val="BFD3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70" name="Group 1"/>
          <p:cNvGrpSpPr>
            <a:grpSpLocks/>
          </p:cNvGrpSpPr>
          <p:nvPr/>
        </p:nvGrpSpPr>
        <p:grpSpPr bwMode="auto">
          <a:xfrm>
            <a:off x="7162800" y="4343400"/>
            <a:ext cx="2057400" cy="2057400"/>
            <a:chOff x="4771655" y="5504679"/>
            <a:chExt cx="3932238" cy="3932238"/>
          </a:xfrm>
        </p:grpSpPr>
        <p:sp>
          <p:nvSpPr>
            <p:cNvPr id="8272" name="AutoShape 23"/>
            <p:cNvSpPr>
              <a:spLocks/>
            </p:cNvSpPr>
            <p:nvPr/>
          </p:nvSpPr>
          <p:spPr bwMode="auto">
            <a:xfrm>
              <a:off x="4771655" y="5504679"/>
              <a:ext cx="3932238" cy="39322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76AC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73" name="AutoShape 58"/>
            <p:cNvSpPr>
              <a:spLocks/>
            </p:cNvSpPr>
            <p:nvPr/>
          </p:nvSpPr>
          <p:spPr bwMode="auto">
            <a:xfrm>
              <a:off x="5571755" y="5542778"/>
              <a:ext cx="3108326" cy="24955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14968"/>
                  </a:moveTo>
                  <a:cubicBezTo>
                    <a:pt x="21600" y="16428"/>
                    <a:pt x="21406" y="17837"/>
                    <a:pt x="21052" y="19171"/>
                  </a:cubicBezTo>
                  <a:cubicBezTo>
                    <a:pt x="18914" y="20705"/>
                    <a:pt x="16362" y="21600"/>
                    <a:pt x="13618" y="21600"/>
                  </a:cubicBezTo>
                  <a:cubicBezTo>
                    <a:pt x="6097" y="21600"/>
                    <a:pt x="0" y="14899"/>
                    <a:pt x="0" y="6632"/>
                  </a:cubicBezTo>
                  <a:cubicBezTo>
                    <a:pt x="0" y="5172"/>
                    <a:pt x="194" y="3763"/>
                    <a:pt x="548" y="2429"/>
                  </a:cubicBezTo>
                  <a:cubicBezTo>
                    <a:pt x="2686" y="895"/>
                    <a:pt x="5238" y="0"/>
                    <a:pt x="7982" y="0"/>
                  </a:cubicBezTo>
                  <a:cubicBezTo>
                    <a:pt x="15503" y="0"/>
                    <a:pt x="21600" y="6701"/>
                    <a:pt x="21600" y="14968"/>
                  </a:cubicBezTo>
                  <a:close/>
                  <a:moveTo>
                    <a:pt x="21600" y="14968"/>
                  </a:moveTo>
                </a:path>
              </a:pathLst>
            </a:custGeom>
            <a:solidFill>
              <a:srgbClr val="8DCB5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>
                      <a:alpha val="70195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813800" y="3619500"/>
            <a:ext cx="9952038" cy="9729788"/>
            <a:chOff x="8813800" y="3619500"/>
            <a:chExt cx="9952038" cy="9729788"/>
          </a:xfrm>
        </p:grpSpPr>
        <p:grpSp>
          <p:nvGrpSpPr>
            <p:cNvPr id="8210" name="Group 14"/>
            <p:cNvGrpSpPr>
              <a:grpSpLocks/>
            </p:cNvGrpSpPr>
            <p:nvPr/>
          </p:nvGrpSpPr>
          <p:grpSpPr bwMode="auto">
            <a:xfrm>
              <a:off x="10883900" y="3619500"/>
              <a:ext cx="7881938" cy="4933950"/>
              <a:chOff x="10883900" y="3619500"/>
              <a:chExt cx="7881938" cy="4933950"/>
            </a:xfrm>
          </p:grpSpPr>
          <p:grpSp>
            <p:nvGrpSpPr>
              <p:cNvPr id="8226" name="Group 13"/>
              <p:cNvGrpSpPr>
                <a:grpSpLocks/>
              </p:cNvGrpSpPr>
              <p:nvPr/>
            </p:nvGrpSpPr>
            <p:grpSpPr bwMode="auto">
              <a:xfrm>
                <a:off x="10883900" y="3619500"/>
                <a:ext cx="7881938" cy="4933950"/>
                <a:chOff x="10883900" y="3619500"/>
                <a:chExt cx="7881938" cy="4933950"/>
              </a:xfrm>
            </p:grpSpPr>
            <p:sp>
              <p:nvSpPr>
                <p:cNvPr id="8228" name="AutoShape 60"/>
                <p:cNvSpPr>
                  <a:spLocks/>
                </p:cNvSpPr>
                <p:nvPr/>
              </p:nvSpPr>
              <p:spPr bwMode="auto">
                <a:xfrm>
                  <a:off x="11493500" y="4775200"/>
                  <a:ext cx="2235200" cy="276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7075"/>
                      </a:moveTo>
                      <a:cubicBezTo>
                        <a:pt x="21600" y="19576"/>
                        <a:pt x="19028" y="21600"/>
                        <a:pt x="15931" y="21600"/>
                      </a:cubicBezTo>
                      <a:lnTo>
                        <a:pt x="5649" y="21600"/>
                      </a:lnTo>
                      <a:cubicBezTo>
                        <a:pt x="2552" y="21600"/>
                        <a:pt x="0" y="19576"/>
                        <a:pt x="0" y="17075"/>
                      </a:cubicBezTo>
                      <a:lnTo>
                        <a:pt x="0" y="4623"/>
                      </a:lnTo>
                      <a:cubicBezTo>
                        <a:pt x="0" y="2123"/>
                        <a:pt x="2552" y="0"/>
                        <a:pt x="5649" y="0"/>
                      </a:cubicBezTo>
                      <a:lnTo>
                        <a:pt x="15931" y="0"/>
                      </a:lnTo>
                      <a:cubicBezTo>
                        <a:pt x="19028" y="0"/>
                        <a:pt x="21600" y="2123"/>
                        <a:pt x="21600" y="4623"/>
                      </a:cubicBezTo>
                      <a:cubicBezTo>
                        <a:pt x="21600" y="4623"/>
                        <a:pt x="21600" y="17075"/>
                        <a:pt x="21600" y="17075"/>
                      </a:cubicBezTo>
                      <a:close/>
                      <a:moveTo>
                        <a:pt x="21600" y="17075"/>
                      </a:moveTo>
                    </a:path>
                  </a:pathLst>
                </a:custGeom>
                <a:solidFill>
                  <a:srgbClr val="BCC6C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9" name="AutoShape 61"/>
                <p:cNvSpPr>
                  <a:spLocks/>
                </p:cNvSpPr>
                <p:nvPr/>
              </p:nvSpPr>
              <p:spPr bwMode="auto">
                <a:xfrm>
                  <a:off x="11747500" y="4902200"/>
                  <a:ext cx="1739900" cy="3651250"/>
                </a:xfrm>
                <a:custGeom>
                  <a:avLst/>
                  <a:gdLst>
                    <a:gd name="T0" fmla="*/ 2147483647 w 21600"/>
                    <a:gd name="T1" fmla="*/ 0 h 21600"/>
                    <a:gd name="T2" fmla="*/ 0 w 21600"/>
                    <a:gd name="T3" fmla="*/ 2147483647 h 21600"/>
                    <a:gd name="T4" fmla="*/ 0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2147483647 h 21600"/>
                    <a:gd name="T12" fmla="*/ 0 w 21600"/>
                    <a:gd name="T13" fmla="*/ 2147483647 h 21600"/>
                    <a:gd name="T14" fmla="*/ 0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0 h 21600"/>
                    <a:gd name="T44" fmla="*/ 2147483647 w 21600"/>
                    <a:gd name="T45" fmla="*/ 0 h 216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749" y="0"/>
                        <a:pt x="0" y="2526"/>
                        <a:pt x="0" y="5642"/>
                      </a:cubicBezTo>
                      <a:lnTo>
                        <a:pt x="0" y="6723"/>
                      </a:lnTo>
                      <a:lnTo>
                        <a:pt x="0" y="7089"/>
                      </a:lnTo>
                      <a:lnTo>
                        <a:pt x="0" y="10729"/>
                      </a:lnTo>
                      <a:cubicBezTo>
                        <a:pt x="0" y="10999"/>
                        <a:pt x="72" y="11261"/>
                        <a:pt x="197" y="11514"/>
                      </a:cubicBezTo>
                      <a:cubicBezTo>
                        <a:pt x="71" y="11719"/>
                        <a:pt x="0" y="11935"/>
                        <a:pt x="0" y="12159"/>
                      </a:cubicBezTo>
                      <a:lnTo>
                        <a:pt x="0" y="19311"/>
                      </a:lnTo>
                      <a:cubicBezTo>
                        <a:pt x="0" y="20575"/>
                        <a:pt x="2077" y="21600"/>
                        <a:pt x="4730" y="21600"/>
                      </a:cubicBezTo>
                      <a:cubicBezTo>
                        <a:pt x="7383" y="21600"/>
                        <a:pt x="9460" y="20575"/>
                        <a:pt x="9460" y="19311"/>
                      </a:cubicBezTo>
                      <a:lnTo>
                        <a:pt x="9460" y="14238"/>
                      </a:lnTo>
                      <a:lnTo>
                        <a:pt x="11982" y="14238"/>
                      </a:lnTo>
                      <a:lnTo>
                        <a:pt x="11982" y="19311"/>
                      </a:lnTo>
                      <a:cubicBezTo>
                        <a:pt x="11982" y="20575"/>
                        <a:pt x="14139" y="21600"/>
                        <a:pt x="16791" y="21600"/>
                      </a:cubicBezTo>
                      <a:cubicBezTo>
                        <a:pt x="19444" y="21600"/>
                        <a:pt x="21600" y="20575"/>
                        <a:pt x="21600" y="19311"/>
                      </a:cubicBezTo>
                      <a:lnTo>
                        <a:pt x="21600" y="12159"/>
                      </a:lnTo>
                      <a:cubicBezTo>
                        <a:pt x="21600" y="11935"/>
                        <a:pt x="21530" y="11719"/>
                        <a:pt x="21403" y="11514"/>
                      </a:cubicBezTo>
                      <a:cubicBezTo>
                        <a:pt x="21527" y="11261"/>
                        <a:pt x="21600" y="10999"/>
                        <a:pt x="21600" y="10729"/>
                      </a:cubicBezTo>
                      <a:lnTo>
                        <a:pt x="21600" y="7089"/>
                      </a:lnTo>
                      <a:lnTo>
                        <a:pt x="21600" y="6723"/>
                      </a:lnTo>
                      <a:lnTo>
                        <a:pt x="21600" y="5642"/>
                      </a:lnTo>
                      <a:cubicBezTo>
                        <a:pt x="21600" y="2526"/>
                        <a:pt x="16852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0" name="AutoShape 62"/>
                <p:cNvSpPr>
                  <a:spLocks/>
                </p:cNvSpPr>
                <p:nvPr/>
              </p:nvSpPr>
              <p:spPr bwMode="auto">
                <a:xfrm>
                  <a:off x="12992100" y="4025900"/>
                  <a:ext cx="1220788" cy="1690688"/>
                </a:xfrm>
                <a:custGeom>
                  <a:avLst/>
                  <a:gdLst>
                    <a:gd name="T0" fmla="*/ 2147483647 w 19437"/>
                    <a:gd name="T1" fmla="*/ 2147483647 h 21352"/>
                    <a:gd name="T2" fmla="*/ 2147483647 w 19437"/>
                    <a:gd name="T3" fmla="*/ 2147483647 h 21352"/>
                    <a:gd name="T4" fmla="*/ 2147483647 w 19437"/>
                    <a:gd name="T5" fmla="*/ 2147483647 h 21352"/>
                    <a:gd name="T6" fmla="*/ 2147483647 w 19437"/>
                    <a:gd name="T7" fmla="*/ 2147483647 h 21352"/>
                    <a:gd name="T8" fmla="*/ 2147483647 w 19437"/>
                    <a:gd name="T9" fmla="*/ 2147483647 h 21352"/>
                    <a:gd name="T10" fmla="*/ 2147483647 w 19437"/>
                    <a:gd name="T11" fmla="*/ 2147483647 h 21352"/>
                    <a:gd name="T12" fmla="*/ 2147483647 w 19437"/>
                    <a:gd name="T13" fmla="*/ 2147483647 h 21352"/>
                    <a:gd name="T14" fmla="*/ 2147483647 w 19437"/>
                    <a:gd name="T15" fmla="*/ 2147483647 h 21352"/>
                    <a:gd name="T16" fmla="*/ 2147483647 w 19437"/>
                    <a:gd name="T17" fmla="*/ 2147483647 h 21352"/>
                    <a:gd name="T18" fmla="*/ 2147483647 w 19437"/>
                    <a:gd name="T19" fmla="*/ 2147483647 h 21352"/>
                    <a:gd name="T20" fmla="*/ 2147483647 w 19437"/>
                    <a:gd name="T21" fmla="*/ 2147483647 h 21352"/>
                    <a:gd name="T22" fmla="*/ 2147483647 w 19437"/>
                    <a:gd name="T23" fmla="*/ 2147483647 h 2135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9437" h="21352">
                      <a:moveTo>
                        <a:pt x="3078" y="2576"/>
                      </a:moveTo>
                      <a:cubicBezTo>
                        <a:pt x="3078" y="2576"/>
                        <a:pt x="5292" y="1660"/>
                        <a:pt x="9430" y="1813"/>
                      </a:cubicBezTo>
                      <a:cubicBezTo>
                        <a:pt x="13568" y="1965"/>
                        <a:pt x="15974" y="4942"/>
                        <a:pt x="16263" y="6469"/>
                      </a:cubicBezTo>
                      <a:cubicBezTo>
                        <a:pt x="16552" y="7995"/>
                        <a:pt x="16455" y="14330"/>
                        <a:pt x="8564" y="16696"/>
                      </a:cubicBezTo>
                      <a:cubicBezTo>
                        <a:pt x="672" y="19062"/>
                        <a:pt x="2308" y="20512"/>
                        <a:pt x="2308" y="20512"/>
                      </a:cubicBezTo>
                      <a:lnTo>
                        <a:pt x="3848" y="21352"/>
                      </a:lnTo>
                      <a:cubicBezTo>
                        <a:pt x="3848" y="21352"/>
                        <a:pt x="12379" y="18528"/>
                        <a:pt x="16342" y="14712"/>
                      </a:cubicBezTo>
                      <a:cubicBezTo>
                        <a:pt x="20305" y="10895"/>
                        <a:pt x="19920" y="6011"/>
                        <a:pt x="18188" y="3645"/>
                      </a:cubicBezTo>
                      <a:cubicBezTo>
                        <a:pt x="16455" y="1279"/>
                        <a:pt x="14242" y="363"/>
                        <a:pt x="10777" y="57"/>
                      </a:cubicBezTo>
                      <a:cubicBezTo>
                        <a:pt x="7313" y="-248"/>
                        <a:pt x="2062" y="702"/>
                        <a:pt x="384" y="2194"/>
                      </a:cubicBezTo>
                      <a:cubicBezTo>
                        <a:pt x="-1295" y="3687"/>
                        <a:pt x="3078" y="2576"/>
                        <a:pt x="3078" y="2576"/>
                      </a:cubicBezTo>
                      <a:close/>
                      <a:moveTo>
                        <a:pt x="3078" y="2576"/>
                      </a:moveTo>
                    </a:path>
                  </a:pathLst>
                </a:custGeom>
                <a:solidFill>
                  <a:srgbClr val="859A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1" name="AutoShape 63"/>
                <p:cNvSpPr>
                  <a:spLocks/>
                </p:cNvSpPr>
                <p:nvPr/>
              </p:nvSpPr>
              <p:spPr bwMode="auto">
                <a:xfrm>
                  <a:off x="10883900" y="4965700"/>
                  <a:ext cx="1320800" cy="1906588"/>
                </a:xfrm>
                <a:custGeom>
                  <a:avLst/>
                  <a:gdLst>
                    <a:gd name="T0" fmla="*/ 2147483647 w 19330"/>
                    <a:gd name="T1" fmla="*/ 0 h 20287"/>
                    <a:gd name="T2" fmla="*/ 2147483647 w 19330"/>
                    <a:gd name="T3" fmla="*/ 2147483647 h 20287"/>
                    <a:gd name="T4" fmla="*/ 893572242 w 19330"/>
                    <a:gd name="T5" fmla="*/ 2147483647 h 20287"/>
                    <a:gd name="T6" fmla="*/ 2147483647 w 19330"/>
                    <a:gd name="T7" fmla="*/ 2147483647 h 20287"/>
                    <a:gd name="T8" fmla="*/ 2147483647 w 19330"/>
                    <a:gd name="T9" fmla="*/ 2147483647 h 20287"/>
                    <a:gd name="T10" fmla="*/ 2147483647 w 19330"/>
                    <a:gd name="T11" fmla="*/ 2147483647 h 20287"/>
                    <a:gd name="T12" fmla="*/ 2147483647 w 19330"/>
                    <a:gd name="T13" fmla="*/ 2147483647 h 20287"/>
                    <a:gd name="T14" fmla="*/ 2147483647 w 19330"/>
                    <a:gd name="T15" fmla="*/ 2147483647 h 20287"/>
                    <a:gd name="T16" fmla="*/ 2147483647 w 19330"/>
                    <a:gd name="T17" fmla="*/ 0 h 20287"/>
                    <a:gd name="T18" fmla="*/ 2147483647 w 19330"/>
                    <a:gd name="T19" fmla="*/ 0 h 2028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9330" h="20287">
                      <a:moveTo>
                        <a:pt x="18752" y="0"/>
                      </a:moveTo>
                      <a:cubicBezTo>
                        <a:pt x="18752" y="0"/>
                        <a:pt x="11312" y="0"/>
                        <a:pt x="5962" y="5157"/>
                      </a:cubicBezTo>
                      <a:cubicBezTo>
                        <a:pt x="2635" y="8365"/>
                        <a:pt x="504" y="11502"/>
                        <a:pt x="41" y="16551"/>
                      </a:cubicBezTo>
                      <a:cubicBezTo>
                        <a:pt x="-422" y="21600"/>
                        <a:pt x="3127" y="20366"/>
                        <a:pt x="4670" y="19468"/>
                      </a:cubicBezTo>
                      <a:cubicBezTo>
                        <a:pt x="6212" y="18570"/>
                        <a:pt x="6212" y="15990"/>
                        <a:pt x="6212" y="15990"/>
                      </a:cubicBezTo>
                      <a:cubicBezTo>
                        <a:pt x="6212" y="15990"/>
                        <a:pt x="6212" y="18122"/>
                        <a:pt x="7138" y="17897"/>
                      </a:cubicBezTo>
                      <a:cubicBezTo>
                        <a:pt x="8064" y="17673"/>
                        <a:pt x="7601" y="15204"/>
                        <a:pt x="8681" y="13297"/>
                      </a:cubicBezTo>
                      <a:cubicBezTo>
                        <a:pt x="9761" y="11390"/>
                        <a:pt x="10995" y="8024"/>
                        <a:pt x="16087" y="7462"/>
                      </a:cubicBezTo>
                      <a:cubicBezTo>
                        <a:pt x="21178" y="6902"/>
                        <a:pt x="18752" y="0"/>
                        <a:pt x="18752" y="0"/>
                      </a:cubicBezTo>
                      <a:close/>
                      <a:moveTo>
                        <a:pt x="18752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2" name="AutoShape 64"/>
                <p:cNvSpPr>
                  <a:spLocks/>
                </p:cNvSpPr>
                <p:nvPr/>
              </p:nvSpPr>
              <p:spPr bwMode="auto">
                <a:xfrm>
                  <a:off x="13144500" y="5118100"/>
                  <a:ext cx="1801813" cy="750888"/>
                </a:xfrm>
                <a:custGeom>
                  <a:avLst/>
                  <a:gdLst>
                    <a:gd name="T0" fmla="*/ 2147483647 w 21114"/>
                    <a:gd name="T1" fmla="*/ 2147483647 h 20825"/>
                    <a:gd name="T2" fmla="*/ 2147483647 w 21114"/>
                    <a:gd name="T3" fmla="*/ 2147483647 h 20825"/>
                    <a:gd name="T4" fmla="*/ 2147483647 w 21114"/>
                    <a:gd name="T5" fmla="*/ 2147483647 h 20825"/>
                    <a:gd name="T6" fmla="*/ 2147483647 w 21114"/>
                    <a:gd name="T7" fmla="*/ 2147483647 h 20825"/>
                    <a:gd name="T8" fmla="*/ 2147483647 w 21114"/>
                    <a:gd name="T9" fmla="*/ 2147483647 h 20825"/>
                    <a:gd name="T10" fmla="*/ 2147483647 w 21114"/>
                    <a:gd name="T11" fmla="*/ 2147483647 h 20825"/>
                    <a:gd name="T12" fmla="*/ 2147483647 w 21114"/>
                    <a:gd name="T13" fmla="*/ 0 h 20825"/>
                    <a:gd name="T14" fmla="*/ 0 w 21114"/>
                    <a:gd name="T15" fmla="*/ 2147483647 h 20825"/>
                    <a:gd name="T16" fmla="*/ 2147483647 w 21114"/>
                    <a:gd name="T17" fmla="*/ 2147483647 h 20825"/>
                    <a:gd name="T18" fmla="*/ 2147483647 w 21114"/>
                    <a:gd name="T19" fmla="*/ 2147483647 h 20825"/>
                    <a:gd name="T20" fmla="*/ 2147483647 w 21114"/>
                    <a:gd name="T21" fmla="*/ 2147483647 h 20825"/>
                    <a:gd name="T22" fmla="*/ 2147483647 w 21114"/>
                    <a:gd name="T23" fmla="*/ 2147483647 h 208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114" h="20825">
                      <a:moveTo>
                        <a:pt x="19962" y="4621"/>
                      </a:moveTo>
                      <a:cubicBezTo>
                        <a:pt x="19146" y="4867"/>
                        <a:pt x="17966" y="5605"/>
                        <a:pt x="15940" y="5916"/>
                      </a:cubicBezTo>
                      <a:cubicBezTo>
                        <a:pt x="16194" y="5502"/>
                        <a:pt x="16453" y="4963"/>
                        <a:pt x="16635" y="4286"/>
                      </a:cubicBezTo>
                      <a:cubicBezTo>
                        <a:pt x="17130" y="2444"/>
                        <a:pt x="16422" y="1606"/>
                        <a:pt x="15856" y="2109"/>
                      </a:cubicBezTo>
                      <a:cubicBezTo>
                        <a:pt x="15461" y="2460"/>
                        <a:pt x="13757" y="4684"/>
                        <a:pt x="12763" y="5998"/>
                      </a:cubicBezTo>
                      <a:cubicBezTo>
                        <a:pt x="12065" y="5938"/>
                        <a:pt x="11309" y="5836"/>
                        <a:pt x="10476" y="5665"/>
                      </a:cubicBezTo>
                      <a:cubicBezTo>
                        <a:pt x="4740" y="4485"/>
                        <a:pt x="1440" y="0"/>
                        <a:pt x="1440" y="0"/>
                      </a:cubicBezTo>
                      <a:lnTo>
                        <a:pt x="0" y="16878"/>
                      </a:lnTo>
                      <a:cubicBezTo>
                        <a:pt x="0" y="16878"/>
                        <a:pt x="10850" y="21600"/>
                        <a:pt x="14467" y="20715"/>
                      </a:cubicBezTo>
                      <a:cubicBezTo>
                        <a:pt x="18084" y="19830"/>
                        <a:pt x="18607" y="18713"/>
                        <a:pt x="20104" y="15173"/>
                      </a:cubicBezTo>
                      <a:cubicBezTo>
                        <a:pt x="21600" y="11631"/>
                        <a:pt x="21334" y="4207"/>
                        <a:pt x="19962" y="4621"/>
                      </a:cubicBezTo>
                      <a:close/>
                      <a:moveTo>
                        <a:pt x="19962" y="4621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3" name="AutoShape 65"/>
                <p:cNvSpPr>
                  <a:spLocks/>
                </p:cNvSpPr>
                <p:nvPr/>
              </p:nvSpPr>
              <p:spPr bwMode="auto">
                <a:xfrm>
                  <a:off x="11836400" y="3619500"/>
                  <a:ext cx="1536700" cy="2260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5551"/>
                      </a:moveTo>
                      <a:cubicBezTo>
                        <a:pt x="21600" y="18898"/>
                        <a:pt x="17536" y="21600"/>
                        <a:pt x="12612" y="21600"/>
                      </a:cubicBezTo>
                      <a:lnTo>
                        <a:pt x="8902" y="21600"/>
                      </a:lnTo>
                      <a:cubicBezTo>
                        <a:pt x="3977" y="21600"/>
                        <a:pt x="0" y="18898"/>
                        <a:pt x="0" y="15551"/>
                      </a:cubicBezTo>
                      <a:lnTo>
                        <a:pt x="0" y="6061"/>
                      </a:lnTo>
                      <a:cubicBezTo>
                        <a:pt x="0" y="2714"/>
                        <a:pt x="3977" y="0"/>
                        <a:pt x="8902" y="0"/>
                      </a:cubicBezTo>
                      <a:lnTo>
                        <a:pt x="12612" y="0"/>
                      </a:lnTo>
                      <a:cubicBezTo>
                        <a:pt x="17536" y="0"/>
                        <a:pt x="21600" y="2714"/>
                        <a:pt x="21600" y="6061"/>
                      </a:cubicBezTo>
                      <a:cubicBezTo>
                        <a:pt x="21600" y="6061"/>
                        <a:pt x="21600" y="15551"/>
                        <a:pt x="21600" y="15551"/>
                      </a:cubicBezTo>
                      <a:close/>
                      <a:moveTo>
                        <a:pt x="21600" y="15551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4" name="AutoShape 66"/>
                <p:cNvSpPr>
                  <a:spLocks/>
                </p:cNvSpPr>
                <p:nvPr/>
              </p:nvSpPr>
              <p:spPr bwMode="auto">
                <a:xfrm>
                  <a:off x="11988800" y="4114800"/>
                  <a:ext cx="1244600" cy="10668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0951"/>
                      </a:moveTo>
                      <a:cubicBezTo>
                        <a:pt x="21600" y="16832"/>
                        <a:pt x="17513" y="21600"/>
                        <a:pt x="12472" y="21600"/>
                      </a:cubicBezTo>
                      <a:lnTo>
                        <a:pt x="9128" y="21600"/>
                      </a:lnTo>
                      <a:cubicBezTo>
                        <a:pt x="4087" y="21600"/>
                        <a:pt x="0" y="16832"/>
                        <a:pt x="0" y="10951"/>
                      </a:cubicBezTo>
                      <a:lnTo>
                        <a:pt x="0" y="10649"/>
                      </a:lnTo>
                      <a:cubicBezTo>
                        <a:pt x="0" y="4768"/>
                        <a:pt x="4087" y="0"/>
                        <a:pt x="9128" y="0"/>
                      </a:cubicBezTo>
                      <a:lnTo>
                        <a:pt x="12472" y="0"/>
                      </a:lnTo>
                      <a:cubicBezTo>
                        <a:pt x="17513" y="0"/>
                        <a:pt x="21600" y="4768"/>
                        <a:pt x="21600" y="10649"/>
                      </a:cubicBezTo>
                      <a:cubicBezTo>
                        <a:pt x="21600" y="10649"/>
                        <a:pt x="21600" y="10951"/>
                        <a:pt x="21600" y="10951"/>
                      </a:cubicBezTo>
                      <a:close/>
                      <a:moveTo>
                        <a:pt x="21600" y="10951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5" name="AutoShape 67"/>
                <p:cNvSpPr>
                  <a:spLocks/>
                </p:cNvSpPr>
                <p:nvPr/>
              </p:nvSpPr>
              <p:spPr bwMode="auto">
                <a:xfrm>
                  <a:off x="13385800" y="4076700"/>
                  <a:ext cx="65088" cy="104775"/>
                </a:xfrm>
                <a:custGeom>
                  <a:avLst/>
                  <a:gdLst>
                    <a:gd name="T0" fmla="*/ 0 w 21600"/>
                    <a:gd name="T1" fmla="*/ 11958310 h 21600"/>
                    <a:gd name="T2" fmla="*/ 1780913 w 21600"/>
                    <a:gd name="T3" fmla="*/ 11212550 h 21600"/>
                    <a:gd name="T4" fmla="*/ 1659458 w 21600"/>
                    <a:gd name="T5" fmla="*/ 0 h 21600"/>
                    <a:gd name="T6" fmla="*/ 0 w 21600"/>
                    <a:gd name="T7" fmla="*/ 11958310 h 21600"/>
                    <a:gd name="T8" fmla="*/ 0 w 21600"/>
                    <a:gd name="T9" fmla="*/ 1195831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cubicBezTo>
                        <a:pt x="6702" y="21045"/>
                        <a:pt x="13892" y="20581"/>
                        <a:pt x="21600" y="20253"/>
                      </a:cubicBezTo>
                      <a:cubicBezTo>
                        <a:pt x="21128" y="11699"/>
                        <a:pt x="20127" y="0"/>
                        <a:pt x="20127" y="0"/>
                      </a:cubicBezTo>
                      <a:cubicBezTo>
                        <a:pt x="20127" y="0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6" name="AutoShape 68"/>
                <p:cNvSpPr>
                  <a:spLocks/>
                </p:cNvSpPr>
                <p:nvPr/>
              </p:nvSpPr>
              <p:spPr bwMode="auto">
                <a:xfrm>
                  <a:off x="14020800" y="4597400"/>
                  <a:ext cx="61913" cy="30163"/>
                </a:xfrm>
                <a:custGeom>
                  <a:avLst/>
                  <a:gdLst>
                    <a:gd name="T0" fmla="*/ 1458031 w 21600"/>
                    <a:gd name="T1" fmla="*/ 56976 h 21600"/>
                    <a:gd name="T2" fmla="*/ 0 w 21600"/>
                    <a:gd name="T3" fmla="*/ 0 h 21600"/>
                    <a:gd name="T4" fmla="*/ 10459 w 21600"/>
                    <a:gd name="T5" fmla="*/ 82137 h 21600"/>
                    <a:gd name="T6" fmla="*/ 1458031 w 21600"/>
                    <a:gd name="T7" fmla="*/ 56976 h 21600"/>
                    <a:gd name="T8" fmla="*/ 1458031 w 21600"/>
                    <a:gd name="T9" fmla="*/ 56976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14983"/>
                      </a:moveTo>
                      <a:cubicBezTo>
                        <a:pt x="21600" y="14983"/>
                        <a:pt x="11700" y="8286"/>
                        <a:pt x="0" y="0"/>
                      </a:cubicBezTo>
                      <a:cubicBezTo>
                        <a:pt x="108" y="6728"/>
                        <a:pt x="190" y="13882"/>
                        <a:pt x="155" y="21600"/>
                      </a:cubicBezTo>
                      <a:cubicBezTo>
                        <a:pt x="155" y="21600"/>
                        <a:pt x="21600" y="14983"/>
                        <a:pt x="21600" y="14983"/>
                      </a:cubicBezTo>
                      <a:close/>
                      <a:moveTo>
                        <a:pt x="21600" y="14983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7" name="AutoShape 69"/>
                <p:cNvSpPr>
                  <a:spLocks/>
                </p:cNvSpPr>
                <p:nvPr/>
              </p:nvSpPr>
              <p:spPr bwMode="auto">
                <a:xfrm>
                  <a:off x="13817600" y="4229100"/>
                  <a:ext cx="95250" cy="44450"/>
                </a:xfrm>
                <a:custGeom>
                  <a:avLst/>
                  <a:gdLst>
                    <a:gd name="T0" fmla="*/ 0 w 21600"/>
                    <a:gd name="T1" fmla="*/ 209501 h 21600"/>
                    <a:gd name="T2" fmla="*/ 2409490 w 21600"/>
                    <a:gd name="T3" fmla="*/ 387369 h 21600"/>
                    <a:gd name="T4" fmla="*/ 8167679 w 21600"/>
                    <a:gd name="T5" fmla="*/ 0 h 21600"/>
                    <a:gd name="T6" fmla="*/ 0 w 21600"/>
                    <a:gd name="T7" fmla="*/ 209501 h 21600"/>
                    <a:gd name="T8" fmla="*/ 0 w 21600"/>
                    <a:gd name="T9" fmla="*/ 209501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11682"/>
                      </a:moveTo>
                      <a:cubicBezTo>
                        <a:pt x="2192" y="14861"/>
                        <a:pt x="4328" y="18149"/>
                        <a:pt x="6372" y="21600"/>
                      </a:cubicBezTo>
                      <a:cubicBezTo>
                        <a:pt x="13785" y="10729"/>
                        <a:pt x="21600" y="0"/>
                        <a:pt x="21600" y="0"/>
                      </a:cubicBezTo>
                      <a:cubicBezTo>
                        <a:pt x="21600" y="0"/>
                        <a:pt x="0" y="11682"/>
                        <a:pt x="0" y="11682"/>
                      </a:cubicBezTo>
                      <a:close/>
                      <a:moveTo>
                        <a:pt x="0" y="11682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8" name="AutoShape 70"/>
                <p:cNvSpPr>
                  <a:spLocks/>
                </p:cNvSpPr>
                <p:nvPr/>
              </p:nvSpPr>
              <p:spPr bwMode="auto">
                <a:xfrm>
                  <a:off x="13754100" y="4165600"/>
                  <a:ext cx="112713" cy="63500"/>
                </a:xfrm>
                <a:custGeom>
                  <a:avLst/>
                  <a:gdLst>
                    <a:gd name="T0" fmla="*/ 3897803 w 21600"/>
                    <a:gd name="T1" fmla="*/ 1613367 h 21600"/>
                    <a:gd name="T2" fmla="*/ 16015281 w 21600"/>
                    <a:gd name="T3" fmla="*/ 0 h 21600"/>
                    <a:gd name="T4" fmla="*/ 0 w 21600"/>
                    <a:gd name="T5" fmla="*/ 1250503 h 21600"/>
                    <a:gd name="T6" fmla="*/ 3897803 w 21600"/>
                    <a:gd name="T7" fmla="*/ 1613367 h 21600"/>
                    <a:gd name="T8" fmla="*/ 3897803 w 21600"/>
                    <a:gd name="T9" fmla="*/ 161336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5257" y="21600"/>
                      </a:moveTo>
                      <a:lnTo>
                        <a:pt x="21600" y="0"/>
                      </a:lnTo>
                      <a:lnTo>
                        <a:pt x="0" y="16742"/>
                      </a:lnTo>
                      <a:cubicBezTo>
                        <a:pt x="1801" y="18252"/>
                        <a:pt x="3544" y="19901"/>
                        <a:pt x="5257" y="21600"/>
                      </a:cubicBezTo>
                      <a:close/>
                      <a:moveTo>
                        <a:pt x="5257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39" name="AutoShape 71"/>
                <p:cNvSpPr>
                  <a:spLocks/>
                </p:cNvSpPr>
                <p:nvPr/>
              </p:nvSpPr>
              <p:spPr bwMode="auto">
                <a:xfrm>
                  <a:off x="13982700" y="4457700"/>
                  <a:ext cx="120650" cy="17463"/>
                </a:xfrm>
                <a:custGeom>
                  <a:avLst/>
                  <a:gdLst>
                    <a:gd name="T0" fmla="*/ 0 w 21600"/>
                    <a:gd name="T1" fmla="*/ 0 h 21600"/>
                    <a:gd name="T2" fmla="*/ 1437735 w 21600"/>
                    <a:gd name="T3" fmla="*/ 9228 h 21600"/>
                    <a:gd name="T4" fmla="*/ 21025569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514" y="0"/>
                        <a:pt x="1030" y="14502"/>
                        <a:pt x="1477" y="21600"/>
                      </a:cubicBezTo>
                      <a:lnTo>
                        <a:pt x="21600" y="0"/>
                      </a:lnTo>
                      <a:cubicBezTo>
                        <a:pt x="2160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0" name="AutoShape 72"/>
                <p:cNvSpPr>
                  <a:spLocks/>
                </p:cNvSpPr>
                <p:nvPr/>
              </p:nvSpPr>
              <p:spPr bwMode="auto">
                <a:xfrm>
                  <a:off x="13728700" y="5219700"/>
                  <a:ext cx="57150" cy="66675"/>
                </a:xfrm>
                <a:custGeom>
                  <a:avLst/>
                  <a:gdLst>
                    <a:gd name="T0" fmla="*/ 1058529 w 21600"/>
                    <a:gd name="T1" fmla="*/ 1961063 h 21600"/>
                    <a:gd name="T2" fmla="*/ 525396 w 21600"/>
                    <a:gd name="T3" fmla="*/ 0 h 21600"/>
                    <a:gd name="T4" fmla="*/ 0 w 21600"/>
                    <a:gd name="T5" fmla="*/ 660126 h 21600"/>
                    <a:gd name="T6" fmla="*/ 1058529 w 21600"/>
                    <a:gd name="T7" fmla="*/ 1961063 h 21600"/>
                    <a:gd name="T8" fmla="*/ 1058529 w 21600"/>
                    <a:gd name="T9" fmla="*/ 196106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10721" y="0"/>
                      </a:lnTo>
                      <a:cubicBezTo>
                        <a:pt x="7245" y="2463"/>
                        <a:pt x="3704" y="4896"/>
                        <a:pt x="0" y="7271"/>
                      </a:cubicBezTo>
                      <a:cubicBezTo>
                        <a:pt x="0" y="7271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1" name="AutoShape 73"/>
                <p:cNvSpPr>
                  <a:spLocks/>
                </p:cNvSpPr>
                <p:nvPr/>
              </p:nvSpPr>
              <p:spPr bwMode="auto">
                <a:xfrm>
                  <a:off x="13474700" y="4076700"/>
                  <a:ext cx="52388" cy="96838"/>
                </a:xfrm>
                <a:custGeom>
                  <a:avLst/>
                  <a:gdLst>
                    <a:gd name="T0" fmla="*/ 604065 w 21600"/>
                    <a:gd name="T1" fmla="*/ 8595650 h 21600"/>
                    <a:gd name="T2" fmla="*/ 747422 w 21600"/>
                    <a:gd name="T3" fmla="*/ 0 h 21600"/>
                    <a:gd name="T4" fmla="*/ 0 w 21600"/>
                    <a:gd name="T5" fmla="*/ 8726135 h 21600"/>
                    <a:gd name="T6" fmla="*/ 604065 w 21600"/>
                    <a:gd name="T7" fmla="*/ 8595650 h 21600"/>
                    <a:gd name="T8" fmla="*/ 604065 w 21600"/>
                    <a:gd name="T9" fmla="*/ 859565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7457" y="21277"/>
                      </a:moveTo>
                      <a:lnTo>
                        <a:pt x="21600" y="0"/>
                      </a:lnTo>
                      <a:cubicBezTo>
                        <a:pt x="21600" y="0"/>
                        <a:pt x="8492" y="12379"/>
                        <a:pt x="0" y="21600"/>
                      </a:cubicBezTo>
                      <a:cubicBezTo>
                        <a:pt x="5613" y="21435"/>
                        <a:pt x="11442" y="21328"/>
                        <a:pt x="17457" y="21277"/>
                      </a:cubicBezTo>
                      <a:close/>
                      <a:moveTo>
                        <a:pt x="17457" y="2127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2" name="AutoShape 74"/>
                <p:cNvSpPr>
                  <a:spLocks/>
                </p:cNvSpPr>
                <p:nvPr/>
              </p:nvSpPr>
              <p:spPr bwMode="auto">
                <a:xfrm>
                  <a:off x="13868400" y="5080000"/>
                  <a:ext cx="39688" cy="55563"/>
                </a:xfrm>
                <a:custGeom>
                  <a:avLst/>
                  <a:gdLst>
                    <a:gd name="T0" fmla="*/ 246192 w 21600"/>
                    <a:gd name="T1" fmla="*/ 945759 h 21600"/>
                    <a:gd name="T2" fmla="*/ 89982 w 21600"/>
                    <a:gd name="T3" fmla="*/ 0 h 21600"/>
                    <a:gd name="T4" fmla="*/ 0 w 21600"/>
                    <a:gd name="T5" fmla="*/ 355711 h 21600"/>
                    <a:gd name="T6" fmla="*/ 246192 w 21600"/>
                    <a:gd name="T7" fmla="*/ 945759 h 21600"/>
                    <a:gd name="T8" fmla="*/ 246192 w 21600"/>
                    <a:gd name="T9" fmla="*/ 945759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7895" y="0"/>
                      </a:lnTo>
                      <a:cubicBezTo>
                        <a:pt x="5314" y="2719"/>
                        <a:pt x="2758" y="5440"/>
                        <a:pt x="0" y="8124"/>
                      </a:cubicBezTo>
                      <a:cubicBezTo>
                        <a:pt x="0" y="8124"/>
                        <a:pt x="21600" y="21600"/>
                        <a:pt x="21600" y="21600"/>
                      </a:cubicBezTo>
                      <a:close/>
                      <a:moveTo>
                        <a:pt x="2160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3" name="AutoShape 75"/>
                <p:cNvSpPr>
                  <a:spLocks/>
                </p:cNvSpPr>
                <p:nvPr/>
              </p:nvSpPr>
              <p:spPr bwMode="auto">
                <a:xfrm>
                  <a:off x="13563600" y="4114800"/>
                  <a:ext cx="68263" cy="61913"/>
                </a:xfrm>
                <a:custGeom>
                  <a:avLst/>
                  <a:gdLst>
                    <a:gd name="T0" fmla="*/ 907158 w 21600"/>
                    <a:gd name="T1" fmla="*/ 1424756 h 21600"/>
                    <a:gd name="T2" fmla="*/ 1343969 w 21600"/>
                    <a:gd name="T3" fmla="*/ 1458031 h 21600"/>
                    <a:gd name="T4" fmla="*/ 2154665 w 21600"/>
                    <a:gd name="T5" fmla="*/ 0 h 21600"/>
                    <a:gd name="T6" fmla="*/ 0 w 21600"/>
                    <a:gd name="T7" fmla="*/ 1405915 h 21600"/>
                    <a:gd name="T8" fmla="*/ 907158 w 21600"/>
                    <a:gd name="T9" fmla="*/ 1424756 h 21600"/>
                    <a:gd name="T10" fmla="*/ 907158 w 21600"/>
                    <a:gd name="T11" fmla="*/ 1424756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9094" y="21107"/>
                      </a:moveTo>
                      <a:cubicBezTo>
                        <a:pt x="10590" y="21180"/>
                        <a:pt x="12000" y="21466"/>
                        <a:pt x="13473" y="21600"/>
                      </a:cubicBezTo>
                      <a:lnTo>
                        <a:pt x="21600" y="0"/>
                      </a:lnTo>
                      <a:lnTo>
                        <a:pt x="0" y="20828"/>
                      </a:lnTo>
                      <a:cubicBezTo>
                        <a:pt x="3012" y="20908"/>
                        <a:pt x="5981" y="20942"/>
                        <a:pt x="9094" y="21107"/>
                      </a:cubicBezTo>
                      <a:close/>
                      <a:moveTo>
                        <a:pt x="9094" y="21107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4" name="AutoShape 76"/>
                <p:cNvSpPr>
                  <a:spLocks/>
                </p:cNvSpPr>
                <p:nvPr/>
              </p:nvSpPr>
              <p:spPr bwMode="auto">
                <a:xfrm>
                  <a:off x="13919200" y="4991100"/>
                  <a:ext cx="42863" cy="50800"/>
                </a:xfrm>
                <a:custGeom>
                  <a:avLst/>
                  <a:gdLst>
                    <a:gd name="T0" fmla="*/ 110394 w 21600"/>
                    <a:gd name="T1" fmla="*/ 0 h 21600"/>
                    <a:gd name="T2" fmla="*/ 0 w 21600"/>
                    <a:gd name="T3" fmla="*/ 348991 h 21600"/>
                    <a:gd name="T4" fmla="*/ 334941 w 21600"/>
                    <a:gd name="T5" fmla="*/ 660835 h 21600"/>
                    <a:gd name="T6" fmla="*/ 110394 w 21600"/>
                    <a:gd name="T7" fmla="*/ 0 h 21600"/>
                    <a:gd name="T8" fmla="*/ 110394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119" y="0"/>
                      </a:moveTo>
                      <a:cubicBezTo>
                        <a:pt x="4858" y="3814"/>
                        <a:pt x="2504" y="7616"/>
                        <a:pt x="0" y="11407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5355" y="12198"/>
                        <a:pt x="7119" y="0"/>
                      </a:cubicBezTo>
                      <a:close/>
                      <a:moveTo>
                        <a:pt x="7119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5" name="AutoShape 77"/>
                <p:cNvSpPr>
                  <a:spLocks/>
                </p:cNvSpPr>
                <p:nvPr/>
              </p:nvSpPr>
              <p:spPr bwMode="auto">
                <a:xfrm>
                  <a:off x="13804900" y="5143500"/>
                  <a:ext cx="73025" cy="90488"/>
                </a:xfrm>
                <a:custGeom>
                  <a:avLst/>
                  <a:gdLst>
                    <a:gd name="T0" fmla="*/ 926505 w 21600"/>
                    <a:gd name="T1" fmla="*/ 0 h 21600"/>
                    <a:gd name="T2" fmla="*/ 0 w 21600"/>
                    <a:gd name="T3" fmla="*/ 1922204 h 21600"/>
                    <a:gd name="T4" fmla="*/ 2821791 w 21600"/>
                    <a:gd name="T5" fmla="*/ 6652778 h 21600"/>
                    <a:gd name="T6" fmla="*/ 926505 w 21600"/>
                    <a:gd name="T7" fmla="*/ 0 h 21600"/>
                    <a:gd name="T8" fmla="*/ 926505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7092" y="0"/>
                      </a:moveTo>
                      <a:cubicBezTo>
                        <a:pt x="4823" y="2107"/>
                        <a:pt x="2467" y="4188"/>
                        <a:pt x="0" y="6241"/>
                      </a:cubicBezTo>
                      <a:lnTo>
                        <a:pt x="21600" y="21600"/>
                      </a:lnTo>
                      <a:cubicBezTo>
                        <a:pt x="21600" y="21600"/>
                        <a:pt x="7092" y="0"/>
                        <a:pt x="7092" y="0"/>
                      </a:cubicBezTo>
                      <a:close/>
                      <a:moveTo>
                        <a:pt x="7092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6" name="AutoShape 78"/>
                <p:cNvSpPr>
                  <a:spLocks/>
                </p:cNvSpPr>
                <p:nvPr/>
              </p:nvSpPr>
              <p:spPr bwMode="auto">
                <a:xfrm>
                  <a:off x="14008100" y="4787900"/>
                  <a:ext cx="77788" cy="33338"/>
                </a:xfrm>
                <a:custGeom>
                  <a:avLst/>
                  <a:gdLst>
                    <a:gd name="T0" fmla="*/ 224238 w 21600"/>
                    <a:gd name="T1" fmla="*/ 0 h 21600"/>
                    <a:gd name="T2" fmla="*/ 0 w 21600"/>
                    <a:gd name="T3" fmla="*/ 85370 h 21600"/>
                    <a:gd name="T4" fmla="*/ 3633204 w 21600"/>
                    <a:gd name="T5" fmla="*/ 122574 h 21600"/>
                    <a:gd name="T6" fmla="*/ 224238 w 21600"/>
                    <a:gd name="T7" fmla="*/ 0 h 21600"/>
                    <a:gd name="T8" fmla="*/ 224238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333" y="0"/>
                      </a:moveTo>
                      <a:cubicBezTo>
                        <a:pt x="922" y="4963"/>
                        <a:pt x="483" y="9966"/>
                        <a:pt x="0" y="15044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333" y="0"/>
                        <a:pt x="1333" y="0"/>
                      </a:cubicBezTo>
                      <a:close/>
                      <a:moveTo>
                        <a:pt x="1333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7" name="AutoShape 79"/>
                <p:cNvSpPr>
                  <a:spLocks/>
                </p:cNvSpPr>
                <p:nvPr/>
              </p:nvSpPr>
              <p:spPr bwMode="auto">
                <a:xfrm>
                  <a:off x="13652500" y="4114800"/>
                  <a:ext cx="138113" cy="85725"/>
                </a:xfrm>
                <a:custGeom>
                  <a:avLst/>
                  <a:gdLst>
                    <a:gd name="T0" fmla="*/ 15550686 w 21600"/>
                    <a:gd name="T1" fmla="*/ 5358813 h 21600"/>
                    <a:gd name="T2" fmla="*/ 36105795 w 21600"/>
                    <a:gd name="T3" fmla="*/ 0 h 21600"/>
                    <a:gd name="T4" fmla="*/ 0 w 21600"/>
                    <a:gd name="T5" fmla="*/ 4326493 h 21600"/>
                    <a:gd name="T6" fmla="*/ 15550686 w 21600"/>
                    <a:gd name="T7" fmla="*/ 5358813 h 21600"/>
                    <a:gd name="T8" fmla="*/ 15550686 w 21600"/>
                    <a:gd name="T9" fmla="*/ 5358813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9303" y="21600"/>
                      </a:moveTo>
                      <a:lnTo>
                        <a:pt x="21600" y="0"/>
                      </a:lnTo>
                      <a:lnTo>
                        <a:pt x="0" y="17439"/>
                      </a:lnTo>
                      <a:cubicBezTo>
                        <a:pt x="3223" y="18507"/>
                        <a:pt x="6334" y="19871"/>
                        <a:pt x="9303" y="21600"/>
                      </a:cubicBezTo>
                      <a:close/>
                      <a:moveTo>
                        <a:pt x="930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8" name="AutoShape 80"/>
                <p:cNvSpPr>
                  <a:spLocks/>
                </p:cNvSpPr>
                <p:nvPr/>
              </p:nvSpPr>
              <p:spPr bwMode="auto">
                <a:xfrm>
                  <a:off x="13970000" y="4902200"/>
                  <a:ext cx="44450" cy="42863"/>
                </a:xfrm>
                <a:custGeom>
                  <a:avLst/>
                  <a:gdLst>
                    <a:gd name="T0" fmla="*/ 0 w 21600"/>
                    <a:gd name="T1" fmla="*/ 111634 h 21600"/>
                    <a:gd name="T2" fmla="*/ 387369 w 21600"/>
                    <a:gd name="T3" fmla="*/ 334941 h 21600"/>
                    <a:gd name="T4" fmla="*/ 42162 w 21600"/>
                    <a:gd name="T5" fmla="*/ 0 h 21600"/>
                    <a:gd name="T6" fmla="*/ 0 w 21600"/>
                    <a:gd name="T7" fmla="*/ 111634 h 21600"/>
                    <a:gd name="T8" fmla="*/ 0 w 21600"/>
                    <a:gd name="T9" fmla="*/ 111634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7199"/>
                      </a:moveTo>
                      <a:cubicBezTo>
                        <a:pt x="12072" y="15167"/>
                        <a:pt x="21600" y="21600"/>
                        <a:pt x="21600" y="21600"/>
                      </a:cubicBezTo>
                      <a:lnTo>
                        <a:pt x="2351" y="0"/>
                      </a:lnTo>
                      <a:cubicBezTo>
                        <a:pt x="1579" y="2392"/>
                        <a:pt x="813" y="4791"/>
                        <a:pt x="0" y="7199"/>
                      </a:cubicBezTo>
                      <a:close/>
                      <a:moveTo>
                        <a:pt x="0" y="7199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49" name="AutoShape 81"/>
                <p:cNvSpPr>
                  <a:spLocks/>
                </p:cNvSpPr>
                <p:nvPr/>
              </p:nvSpPr>
              <p:spPr bwMode="auto">
                <a:xfrm>
                  <a:off x="14020800" y="4699000"/>
                  <a:ext cx="88900" cy="36513"/>
                </a:xfrm>
                <a:custGeom>
                  <a:avLst/>
                  <a:gdLst>
                    <a:gd name="T0" fmla="*/ 307042 w 21600"/>
                    <a:gd name="T1" fmla="*/ 0 h 21600"/>
                    <a:gd name="T2" fmla="*/ 0 w 21600"/>
                    <a:gd name="T3" fmla="*/ 176371 h 21600"/>
                    <a:gd name="T4" fmla="*/ 6197910 w 21600"/>
                    <a:gd name="T5" fmla="*/ 176371 h 21600"/>
                    <a:gd name="T6" fmla="*/ 307042 w 21600"/>
                    <a:gd name="T7" fmla="*/ 0 h 21600"/>
                    <a:gd name="T8" fmla="*/ 307042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1070" y="0"/>
                      </a:moveTo>
                      <a:cubicBezTo>
                        <a:pt x="788" y="7008"/>
                        <a:pt x="439" y="14399"/>
                        <a:pt x="0" y="21600"/>
                      </a:cubicBezTo>
                      <a:lnTo>
                        <a:pt x="21600" y="21600"/>
                      </a:lnTo>
                      <a:cubicBezTo>
                        <a:pt x="21600" y="21600"/>
                        <a:pt x="1070" y="0"/>
                        <a:pt x="1070" y="0"/>
                      </a:cubicBezTo>
                      <a:close/>
                      <a:moveTo>
                        <a:pt x="107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0" name="AutoShape 82"/>
                <p:cNvSpPr>
                  <a:spLocks/>
                </p:cNvSpPr>
                <p:nvPr/>
              </p:nvSpPr>
              <p:spPr bwMode="auto">
                <a:xfrm>
                  <a:off x="14008100" y="4495800"/>
                  <a:ext cx="130175" cy="36513"/>
                </a:xfrm>
                <a:custGeom>
                  <a:avLst/>
                  <a:gdLst>
                    <a:gd name="T0" fmla="*/ 0 w 21600"/>
                    <a:gd name="T1" fmla="*/ 0 h 21600"/>
                    <a:gd name="T2" fmla="*/ 2237250 w 21600"/>
                    <a:gd name="T3" fmla="*/ 176371 h 21600"/>
                    <a:gd name="T4" fmla="*/ 28493704 w 21600"/>
                    <a:gd name="T5" fmla="*/ 109417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767" y="7653"/>
                        <a:pt x="1295" y="14805"/>
                        <a:pt x="1696" y="21600"/>
                      </a:cubicBezTo>
                      <a:cubicBezTo>
                        <a:pt x="11340" y="17080"/>
                        <a:pt x="21600" y="13400"/>
                        <a:pt x="21600" y="13400"/>
                      </a:cubicBezTo>
                      <a:cubicBezTo>
                        <a:pt x="21600" y="1340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1" name="AutoShape 83"/>
                <p:cNvSpPr>
                  <a:spLocks/>
                </p:cNvSpPr>
                <p:nvPr/>
              </p:nvSpPr>
              <p:spPr bwMode="auto">
                <a:xfrm>
                  <a:off x="13881100" y="4267200"/>
                  <a:ext cx="161925" cy="53975"/>
                </a:xfrm>
                <a:custGeom>
                  <a:avLst/>
                  <a:gdLst>
                    <a:gd name="T0" fmla="*/ 9253609 w 21600"/>
                    <a:gd name="T1" fmla="*/ 842187 h 21600"/>
                    <a:gd name="T2" fmla="*/ 68217263 w 21600"/>
                    <a:gd name="T3" fmla="*/ 0 h 21600"/>
                    <a:gd name="T4" fmla="*/ 0 w 21600"/>
                    <a:gd name="T5" fmla="*/ 493499 h 21600"/>
                    <a:gd name="T6" fmla="*/ 9253609 w 21600"/>
                    <a:gd name="T7" fmla="*/ 842187 h 21600"/>
                    <a:gd name="T8" fmla="*/ 9253609 w 21600"/>
                    <a:gd name="T9" fmla="*/ 842187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2930" y="21600"/>
                      </a:moveTo>
                      <a:lnTo>
                        <a:pt x="21600" y="0"/>
                      </a:lnTo>
                      <a:cubicBezTo>
                        <a:pt x="21600" y="0"/>
                        <a:pt x="9754" y="7254"/>
                        <a:pt x="0" y="12657"/>
                      </a:cubicBezTo>
                      <a:cubicBezTo>
                        <a:pt x="1010" y="15591"/>
                        <a:pt x="1991" y="18554"/>
                        <a:pt x="2930" y="21600"/>
                      </a:cubicBezTo>
                      <a:close/>
                      <a:moveTo>
                        <a:pt x="2930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2" name="AutoShape 84"/>
                <p:cNvSpPr>
                  <a:spLocks/>
                </p:cNvSpPr>
                <p:nvPr/>
              </p:nvSpPr>
              <p:spPr bwMode="auto">
                <a:xfrm>
                  <a:off x="13931900" y="4343400"/>
                  <a:ext cx="133350" cy="52388"/>
                </a:xfrm>
                <a:custGeom>
                  <a:avLst/>
                  <a:gdLst>
                    <a:gd name="T0" fmla="*/ 8850977 w 21600"/>
                    <a:gd name="T1" fmla="*/ 747422 h 21600"/>
                    <a:gd name="T2" fmla="*/ 31376959 w 21600"/>
                    <a:gd name="T3" fmla="*/ 0 h 21600"/>
                    <a:gd name="T4" fmla="*/ 0 w 21600"/>
                    <a:gd name="T5" fmla="*/ 0 h 21600"/>
                    <a:gd name="T6" fmla="*/ 8850977 w 21600"/>
                    <a:gd name="T7" fmla="*/ 747422 h 21600"/>
                    <a:gd name="T8" fmla="*/ 8850977 w 21600"/>
                    <a:gd name="T9" fmla="*/ 747422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6093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2274" y="10244"/>
                        <a:pt x="4321" y="14380"/>
                        <a:pt x="6093" y="21600"/>
                      </a:cubicBezTo>
                      <a:close/>
                      <a:moveTo>
                        <a:pt x="6093" y="21600"/>
                      </a:moveTo>
                    </a:path>
                  </a:pathLst>
                </a:custGeom>
                <a:solidFill>
                  <a:srgbClr val="4666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3" name="AutoShape 85"/>
                <p:cNvSpPr>
                  <a:spLocks/>
                </p:cNvSpPr>
                <p:nvPr/>
              </p:nvSpPr>
              <p:spPr bwMode="auto">
                <a:xfrm>
                  <a:off x="12446000" y="4191000"/>
                  <a:ext cx="731838" cy="844550"/>
                </a:xfrm>
                <a:custGeom>
                  <a:avLst/>
                  <a:gdLst>
                    <a:gd name="T0" fmla="*/ 2147483647 w 18678"/>
                    <a:gd name="T1" fmla="*/ 388183038 h 20585"/>
                    <a:gd name="T2" fmla="*/ 2147483647 w 18678"/>
                    <a:gd name="T3" fmla="*/ 2147483647 h 20585"/>
                    <a:gd name="T4" fmla="*/ 2147483647 w 18678"/>
                    <a:gd name="T5" fmla="*/ 2147483647 h 20585"/>
                    <a:gd name="T6" fmla="*/ 2147483647 w 18678"/>
                    <a:gd name="T7" fmla="*/ 2147483647 h 20585"/>
                    <a:gd name="T8" fmla="*/ 2147483647 w 18678"/>
                    <a:gd name="T9" fmla="*/ 2147483647 h 20585"/>
                    <a:gd name="T10" fmla="*/ 1237337134 w 18678"/>
                    <a:gd name="T11" fmla="*/ 2147483647 h 20585"/>
                    <a:gd name="T12" fmla="*/ 2147483647 w 18678"/>
                    <a:gd name="T13" fmla="*/ 388183038 h 20585"/>
                    <a:gd name="T14" fmla="*/ 2147483647 w 18678"/>
                    <a:gd name="T15" fmla="*/ 388183038 h 205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678" h="20585">
                      <a:moveTo>
                        <a:pt x="6696" y="137"/>
                      </a:moveTo>
                      <a:cubicBezTo>
                        <a:pt x="6696" y="137"/>
                        <a:pt x="15952" y="-173"/>
                        <a:pt x="18010" y="6087"/>
                      </a:cubicBezTo>
                      <a:cubicBezTo>
                        <a:pt x="20067" y="12348"/>
                        <a:pt x="16980" y="19796"/>
                        <a:pt x="14101" y="20490"/>
                      </a:cubicBezTo>
                      <a:cubicBezTo>
                        <a:pt x="11222" y="21184"/>
                        <a:pt x="10192" y="18001"/>
                        <a:pt x="11632" y="13603"/>
                      </a:cubicBezTo>
                      <a:cubicBezTo>
                        <a:pt x="13073" y="9206"/>
                        <a:pt x="12662" y="3961"/>
                        <a:pt x="7725" y="4030"/>
                      </a:cubicBezTo>
                      <a:cubicBezTo>
                        <a:pt x="2788" y="4100"/>
                        <a:pt x="-1533" y="3170"/>
                        <a:pt x="525" y="1377"/>
                      </a:cubicBezTo>
                      <a:cubicBezTo>
                        <a:pt x="2582" y="-416"/>
                        <a:pt x="4417" y="9"/>
                        <a:pt x="6696" y="137"/>
                      </a:cubicBezTo>
                      <a:close/>
                      <a:moveTo>
                        <a:pt x="6696" y="137"/>
                      </a:moveTo>
                    </a:path>
                  </a:pathLst>
                </a:custGeom>
                <a:solidFill>
                  <a:srgbClr val="7BA8B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4" name="AutoShape 86"/>
                <p:cNvSpPr>
                  <a:spLocks/>
                </p:cNvSpPr>
                <p:nvPr/>
              </p:nvSpPr>
              <p:spPr bwMode="auto">
                <a:xfrm>
                  <a:off x="11887200" y="7696200"/>
                  <a:ext cx="515938" cy="212725"/>
                </a:xfrm>
                <a:custGeom>
                  <a:avLst/>
                  <a:gdLst>
                    <a:gd name="T0" fmla="*/ 1259321310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16397904 w 18193"/>
                    <a:gd name="T15" fmla="*/ 112766051 h 20862"/>
                    <a:gd name="T16" fmla="*/ 1259321310 w 18193"/>
                    <a:gd name="T17" fmla="*/ 0 h 20862"/>
                    <a:gd name="T18" fmla="*/ 1259321310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7" y="0"/>
                      </a:moveTo>
                      <a:cubicBezTo>
                        <a:pt x="1947" y="0"/>
                        <a:pt x="5927" y="9030"/>
                        <a:pt x="11895" y="4712"/>
                      </a:cubicBezTo>
                      <a:cubicBezTo>
                        <a:pt x="17864" y="394"/>
                        <a:pt x="19852" y="1550"/>
                        <a:pt x="16727" y="5880"/>
                      </a:cubicBezTo>
                      <a:cubicBezTo>
                        <a:pt x="13600" y="10212"/>
                        <a:pt x="4933" y="11388"/>
                        <a:pt x="3937" y="9425"/>
                      </a:cubicBezTo>
                      <a:cubicBezTo>
                        <a:pt x="2942" y="7462"/>
                        <a:pt x="4505" y="14532"/>
                        <a:pt x="8911" y="16103"/>
                      </a:cubicBezTo>
                      <a:cubicBezTo>
                        <a:pt x="13316" y="17670"/>
                        <a:pt x="16443" y="14924"/>
                        <a:pt x="17295" y="13745"/>
                      </a:cubicBezTo>
                      <a:cubicBezTo>
                        <a:pt x="18148" y="12567"/>
                        <a:pt x="16727" y="21600"/>
                        <a:pt x="11895" y="20813"/>
                      </a:cubicBezTo>
                      <a:cubicBezTo>
                        <a:pt x="7063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7" y="0"/>
                      </a:cubicBezTo>
                      <a:close/>
                      <a:moveTo>
                        <a:pt x="1947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5" name="AutoShape 87"/>
                <p:cNvSpPr>
                  <a:spLocks/>
                </p:cNvSpPr>
                <p:nvPr/>
              </p:nvSpPr>
              <p:spPr bwMode="auto">
                <a:xfrm>
                  <a:off x="12850813" y="7696200"/>
                  <a:ext cx="517525" cy="212725"/>
                </a:xfrm>
                <a:custGeom>
                  <a:avLst/>
                  <a:gdLst>
                    <a:gd name="T0" fmla="*/ 1274246681 w 18193"/>
                    <a:gd name="T1" fmla="*/ 0 h 20862"/>
                    <a:gd name="T2" fmla="*/ 2147483647 w 18193"/>
                    <a:gd name="T3" fmla="*/ 50939409 h 20862"/>
                    <a:gd name="T4" fmla="*/ 2147483647 w 18193"/>
                    <a:gd name="T5" fmla="*/ 63566435 h 20862"/>
                    <a:gd name="T6" fmla="*/ 2147483647 w 18193"/>
                    <a:gd name="T7" fmla="*/ 101890564 h 20862"/>
                    <a:gd name="T8" fmla="*/ 2147483647 w 18193"/>
                    <a:gd name="T9" fmla="*/ 174083741 h 20862"/>
                    <a:gd name="T10" fmla="*/ 2147483647 w 18193"/>
                    <a:gd name="T11" fmla="*/ 148592297 h 20862"/>
                    <a:gd name="T12" fmla="*/ 2147483647 w 18193"/>
                    <a:gd name="T13" fmla="*/ 225000890 h 20862"/>
                    <a:gd name="T14" fmla="*/ 624014367 w 18193"/>
                    <a:gd name="T15" fmla="*/ 112766051 h 20862"/>
                    <a:gd name="T16" fmla="*/ 1274246681 w 18193"/>
                    <a:gd name="T17" fmla="*/ 0 h 20862"/>
                    <a:gd name="T18" fmla="*/ 1274246681 w 18193"/>
                    <a:gd name="T19" fmla="*/ 0 h 208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93" h="20862">
                      <a:moveTo>
                        <a:pt x="1946" y="0"/>
                      </a:moveTo>
                      <a:cubicBezTo>
                        <a:pt x="1946" y="0"/>
                        <a:pt x="5926" y="9030"/>
                        <a:pt x="11895" y="4712"/>
                      </a:cubicBezTo>
                      <a:cubicBezTo>
                        <a:pt x="17864" y="394"/>
                        <a:pt x="19852" y="1550"/>
                        <a:pt x="16726" y="5880"/>
                      </a:cubicBezTo>
                      <a:cubicBezTo>
                        <a:pt x="13601" y="10212"/>
                        <a:pt x="4932" y="11388"/>
                        <a:pt x="3938" y="9425"/>
                      </a:cubicBezTo>
                      <a:cubicBezTo>
                        <a:pt x="2941" y="7462"/>
                        <a:pt x="4504" y="14532"/>
                        <a:pt x="8910" y="16103"/>
                      </a:cubicBezTo>
                      <a:cubicBezTo>
                        <a:pt x="13317" y="17670"/>
                        <a:pt x="16443" y="14924"/>
                        <a:pt x="17296" y="13745"/>
                      </a:cubicBezTo>
                      <a:cubicBezTo>
                        <a:pt x="18148" y="12567"/>
                        <a:pt x="16728" y="21600"/>
                        <a:pt x="11895" y="20813"/>
                      </a:cubicBezTo>
                      <a:cubicBezTo>
                        <a:pt x="7062" y="20027"/>
                        <a:pt x="953" y="14976"/>
                        <a:pt x="953" y="10431"/>
                      </a:cubicBezTo>
                      <a:cubicBezTo>
                        <a:pt x="953" y="5890"/>
                        <a:pt x="-1748" y="1568"/>
                        <a:pt x="1946" y="0"/>
                      </a:cubicBezTo>
                      <a:close/>
                      <a:moveTo>
                        <a:pt x="1946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6" name="AutoShape 88"/>
                <p:cNvSpPr>
                  <a:spLocks/>
                </p:cNvSpPr>
                <p:nvPr/>
              </p:nvSpPr>
              <p:spPr bwMode="auto">
                <a:xfrm>
                  <a:off x="11925300" y="6997700"/>
                  <a:ext cx="547688" cy="188913"/>
                </a:xfrm>
                <a:custGeom>
                  <a:avLst/>
                  <a:gdLst>
                    <a:gd name="T0" fmla="*/ 2147483647 w 18187"/>
                    <a:gd name="T1" fmla="*/ 56010998 h 19211"/>
                    <a:gd name="T2" fmla="*/ 2147483647 w 18187"/>
                    <a:gd name="T3" fmla="*/ 47361525 h 19211"/>
                    <a:gd name="T4" fmla="*/ 1098750092 w 18187"/>
                    <a:gd name="T5" fmla="*/ 34438807 h 19211"/>
                    <a:gd name="T6" fmla="*/ 2147483647 w 18187"/>
                    <a:gd name="T7" fmla="*/ 120278570 h 19211"/>
                    <a:gd name="T8" fmla="*/ 2147483647 w 18187"/>
                    <a:gd name="T9" fmla="*/ 149574914 h 19211"/>
                    <a:gd name="T10" fmla="*/ 348690036 w 18187"/>
                    <a:gd name="T11" fmla="*/ 93040002 h 19211"/>
                    <a:gd name="T12" fmla="*/ 2147483647 w 18187"/>
                    <a:gd name="T13" fmla="*/ 172642842 h 19211"/>
                    <a:gd name="T14" fmla="*/ 2147483647 w 18187"/>
                    <a:gd name="T15" fmla="*/ 141710927 h 19211"/>
                    <a:gd name="T16" fmla="*/ 2147483647 w 18187"/>
                    <a:gd name="T17" fmla="*/ 56010998 h 19211"/>
                    <a:gd name="T18" fmla="*/ 2147483647 w 18187"/>
                    <a:gd name="T19" fmla="*/ 56010998 h 192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11">
                      <a:moveTo>
                        <a:pt x="16371" y="5990"/>
                      </a:moveTo>
                      <a:cubicBezTo>
                        <a:pt x="16371" y="5990"/>
                        <a:pt x="11998" y="11565"/>
                        <a:pt x="6216" y="5065"/>
                      </a:cubicBezTo>
                      <a:cubicBezTo>
                        <a:pt x="435" y="-1435"/>
                        <a:pt x="-1604" y="-1440"/>
                        <a:pt x="1336" y="3683"/>
                      </a:cubicBezTo>
                      <a:cubicBezTo>
                        <a:pt x="4271" y="8809"/>
                        <a:pt x="12891" y="14010"/>
                        <a:pt x="13970" y="12863"/>
                      </a:cubicBezTo>
                      <a:cubicBezTo>
                        <a:pt x="15052" y="11716"/>
                        <a:pt x="13182" y="16833"/>
                        <a:pt x="8707" y="15996"/>
                      </a:cubicBezTo>
                      <a:cubicBezTo>
                        <a:pt x="4232" y="15155"/>
                        <a:pt x="1227" y="11344"/>
                        <a:pt x="424" y="9950"/>
                      </a:cubicBezTo>
                      <a:cubicBezTo>
                        <a:pt x="-377" y="8555"/>
                        <a:pt x="650" y="16759"/>
                        <a:pt x="5517" y="18463"/>
                      </a:cubicBezTo>
                      <a:cubicBezTo>
                        <a:pt x="10384" y="20160"/>
                        <a:pt x="16714" y="18931"/>
                        <a:pt x="16910" y="15155"/>
                      </a:cubicBezTo>
                      <a:cubicBezTo>
                        <a:pt x="17108" y="11374"/>
                        <a:pt x="19996" y="9093"/>
                        <a:pt x="16371" y="5990"/>
                      </a:cubicBezTo>
                      <a:close/>
                      <a:moveTo>
                        <a:pt x="16371" y="599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7" name="AutoShape 89"/>
                <p:cNvSpPr>
                  <a:spLocks/>
                </p:cNvSpPr>
                <p:nvPr/>
              </p:nvSpPr>
              <p:spPr bwMode="auto">
                <a:xfrm>
                  <a:off x="12750800" y="6997700"/>
                  <a:ext cx="533400" cy="174625"/>
                </a:xfrm>
                <a:custGeom>
                  <a:avLst/>
                  <a:gdLst>
                    <a:gd name="T0" fmla="*/ 1369530441 w 18187"/>
                    <a:gd name="T1" fmla="*/ 24992928 h 19275"/>
                    <a:gd name="T2" fmla="*/ 2147483647 w 18187"/>
                    <a:gd name="T3" fmla="*/ 30085835 h 19275"/>
                    <a:gd name="T4" fmla="*/ 2147483647 w 18187"/>
                    <a:gd name="T5" fmla="*/ 25720953 h 19275"/>
                    <a:gd name="T6" fmla="*/ 2147483647 w 18187"/>
                    <a:gd name="T7" fmla="*/ 77788856 h 19275"/>
                    <a:gd name="T8" fmla="*/ 2147483647 w 18187"/>
                    <a:gd name="T9" fmla="*/ 106702788 h 19275"/>
                    <a:gd name="T10" fmla="*/ 2147483647 w 18187"/>
                    <a:gd name="T11" fmla="*/ 72365832 h 19275"/>
                    <a:gd name="T12" fmla="*/ 2147483647 w 18187"/>
                    <a:gd name="T13" fmla="*/ 128348098 h 19275"/>
                    <a:gd name="T14" fmla="*/ 875296994 w 18187"/>
                    <a:gd name="T15" fmla="*/ 91039781 h 19275"/>
                    <a:gd name="T16" fmla="*/ 1369530441 w 18187"/>
                    <a:gd name="T17" fmla="*/ 24992928 h 19275"/>
                    <a:gd name="T18" fmla="*/ 1369530441 w 18187"/>
                    <a:gd name="T19" fmla="*/ 24992928 h 192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187" h="19275">
                      <a:moveTo>
                        <a:pt x="1851" y="3710"/>
                      </a:moveTo>
                      <a:cubicBezTo>
                        <a:pt x="1851" y="3710"/>
                        <a:pt x="6112" y="10484"/>
                        <a:pt x="11947" y="4466"/>
                      </a:cubicBezTo>
                      <a:cubicBezTo>
                        <a:pt x="17783" y="-1554"/>
                        <a:pt x="19807" y="-1206"/>
                        <a:pt x="16814" y="3818"/>
                      </a:cubicBezTo>
                      <a:cubicBezTo>
                        <a:pt x="13826" y="8844"/>
                        <a:pt x="5190" y="12971"/>
                        <a:pt x="4137" y="11547"/>
                      </a:cubicBezTo>
                      <a:cubicBezTo>
                        <a:pt x="3078" y="10118"/>
                        <a:pt x="4860" y="15969"/>
                        <a:pt x="9316" y="15839"/>
                      </a:cubicBezTo>
                      <a:cubicBezTo>
                        <a:pt x="13771" y="15703"/>
                        <a:pt x="16811" y="12111"/>
                        <a:pt x="17629" y="10742"/>
                      </a:cubicBezTo>
                      <a:cubicBezTo>
                        <a:pt x="18444" y="9375"/>
                        <a:pt x="17303" y="18057"/>
                        <a:pt x="12448" y="19052"/>
                      </a:cubicBezTo>
                      <a:cubicBezTo>
                        <a:pt x="7590" y="20046"/>
                        <a:pt x="1325" y="17625"/>
                        <a:pt x="1183" y="13514"/>
                      </a:cubicBezTo>
                      <a:cubicBezTo>
                        <a:pt x="1043" y="9398"/>
                        <a:pt x="-1793" y="6436"/>
                        <a:pt x="1851" y="3710"/>
                      </a:cubicBezTo>
                      <a:close/>
                      <a:moveTo>
                        <a:pt x="1851" y="371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8" name="AutoShape 90"/>
                <p:cNvSpPr>
                  <a:spLocks/>
                </p:cNvSpPr>
                <p:nvPr/>
              </p:nvSpPr>
              <p:spPr bwMode="auto">
                <a:xfrm>
                  <a:off x="11988800" y="62357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364B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59" name="AutoShape 91"/>
                <p:cNvSpPr>
                  <a:spLocks/>
                </p:cNvSpPr>
                <p:nvPr/>
              </p:nvSpPr>
              <p:spPr bwMode="auto">
                <a:xfrm>
                  <a:off x="11988800" y="6337300"/>
                  <a:ext cx="1206500" cy="8382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0 w 21600"/>
                    <a:gd name="T7" fmla="*/ 2147483647 h 21600"/>
                    <a:gd name="T8" fmla="*/ 0 w 21600"/>
                    <a:gd name="T9" fmla="*/ 2147483647 h 21600"/>
                    <a:gd name="T10" fmla="*/ 2147483647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006"/>
                      </a:moveTo>
                      <a:cubicBezTo>
                        <a:pt x="21600" y="16857"/>
                        <a:pt x="18305" y="21600"/>
                        <a:pt x="14240" y="21600"/>
                      </a:cubicBezTo>
                      <a:lnTo>
                        <a:pt x="7360" y="21600"/>
                      </a:lnTo>
                      <a:cubicBezTo>
                        <a:pt x="3295" y="21600"/>
                        <a:pt x="0" y="16857"/>
                        <a:pt x="0" y="11006"/>
                      </a:cubicBezTo>
                      <a:lnTo>
                        <a:pt x="0" y="10594"/>
                      </a:lnTo>
                      <a:cubicBezTo>
                        <a:pt x="0" y="4743"/>
                        <a:pt x="3295" y="0"/>
                        <a:pt x="7360" y="0"/>
                      </a:cubicBezTo>
                      <a:lnTo>
                        <a:pt x="14240" y="0"/>
                      </a:lnTo>
                      <a:cubicBezTo>
                        <a:pt x="18305" y="0"/>
                        <a:pt x="21600" y="4743"/>
                        <a:pt x="21600" y="10594"/>
                      </a:cubicBezTo>
                      <a:cubicBezTo>
                        <a:pt x="21600" y="10594"/>
                        <a:pt x="21600" y="11006"/>
                        <a:pt x="21600" y="11006"/>
                      </a:cubicBezTo>
                      <a:close/>
                      <a:moveTo>
                        <a:pt x="21600" y="11006"/>
                      </a:moveTo>
                    </a:path>
                  </a:pathLst>
                </a:custGeom>
                <a:solidFill>
                  <a:srgbClr val="4457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0" name="AutoShape 92"/>
                <p:cNvSpPr>
                  <a:spLocks/>
                </p:cNvSpPr>
                <p:nvPr/>
              </p:nvSpPr>
              <p:spPr bwMode="auto">
                <a:xfrm>
                  <a:off x="12217400" y="6629400"/>
                  <a:ext cx="152400" cy="139700"/>
                </a:xfrm>
                <a:custGeom>
                  <a:avLst/>
                  <a:gdLst>
                    <a:gd name="T0" fmla="*/ 53527720 w 21600"/>
                    <a:gd name="T1" fmla="*/ 19537420 h 21600"/>
                    <a:gd name="T2" fmla="*/ 28471170 w 21600"/>
                    <a:gd name="T3" fmla="*/ 37794147 h 21600"/>
                    <a:gd name="T4" fmla="*/ 27177612 w 21600"/>
                    <a:gd name="T5" fmla="*/ 37794147 h 21600"/>
                    <a:gd name="T6" fmla="*/ 0 w 21600"/>
                    <a:gd name="T7" fmla="*/ 19537420 h 21600"/>
                    <a:gd name="T8" fmla="*/ 0 w 21600"/>
                    <a:gd name="T9" fmla="*/ 18531289 h 21600"/>
                    <a:gd name="T10" fmla="*/ 27177612 w 21600"/>
                    <a:gd name="T11" fmla="*/ 0 h 21600"/>
                    <a:gd name="T12" fmla="*/ 28471170 w 21600"/>
                    <a:gd name="T13" fmla="*/ 0 h 21600"/>
                    <a:gd name="T14" fmla="*/ 53527720 w 21600"/>
                    <a:gd name="T15" fmla="*/ 18531289 h 21600"/>
                    <a:gd name="T16" fmla="*/ 53527720 w 21600"/>
                    <a:gd name="T17" fmla="*/ 19537420 h 21600"/>
                    <a:gd name="T18" fmla="*/ 53527720 w 21600"/>
                    <a:gd name="T19" fmla="*/ 19537420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166"/>
                      </a:moveTo>
                      <a:cubicBezTo>
                        <a:pt x="21600" y="17361"/>
                        <a:pt x="17170" y="21600"/>
                        <a:pt x="11489" y="21600"/>
                      </a:cubicBezTo>
                      <a:lnTo>
                        <a:pt x="10967" y="21600"/>
                      </a:lnTo>
                      <a:cubicBezTo>
                        <a:pt x="5286" y="21600"/>
                        <a:pt x="0" y="17361"/>
                        <a:pt x="0" y="11166"/>
                      </a:cubicBezTo>
                      <a:lnTo>
                        <a:pt x="0" y="10591"/>
                      </a:lnTo>
                      <a:cubicBezTo>
                        <a:pt x="0" y="4397"/>
                        <a:pt x="5286" y="0"/>
                        <a:pt x="10967" y="0"/>
                      </a:cubicBezTo>
                      <a:lnTo>
                        <a:pt x="11489" y="0"/>
                      </a:lnTo>
                      <a:cubicBezTo>
                        <a:pt x="17170" y="0"/>
                        <a:pt x="21600" y="4397"/>
                        <a:pt x="21600" y="10591"/>
                      </a:cubicBezTo>
                      <a:cubicBezTo>
                        <a:pt x="21600" y="10591"/>
                        <a:pt x="21600" y="11166"/>
                        <a:pt x="21600" y="11166"/>
                      </a:cubicBezTo>
                      <a:close/>
                      <a:moveTo>
                        <a:pt x="21600" y="11166"/>
                      </a:moveTo>
                    </a:path>
                  </a:pathLst>
                </a:custGeom>
                <a:solidFill>
                  <a:srgbClr val="FF85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1" name="AutoShape 93"/>
                <p:cNvSpPr>
                  <a:spLocks/>
                </p:cNvSpPr>
                <p:nvPr/>
              </p:nvSpPr>
              <p:spPr bwMode="auto">
                <a:xfrm>
                  <a:off x="124206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13069 w 21600"/>
                    <a:gd name="T3" fmla="*/ 43218046 h 21600"/>
                    <a:gd name="T4" fmla="*/ 0 w 21600"/>
                    <a:gd name="T5" fmla="*/ 21609184 h 21600"/>
                    <a:gd name="T6" fmla="*/ 21613069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2" y="21600"/>
                      </a:cubicBezTo>
                      <a:cubicBezTo>
                        <a:pt x="4838" y="21600"/>
                        <a:pt x="0" y="16767"/>
                        <a:pt x="0" y="10800"/>
                      </a:cubicBezTo>
                      <a:cubicBezTo>
                        <a:pt x="0" y="4836"/>
                        <a:pt x="4838" y="0"/>
                        <a:pt x="10802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D8F91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2" name="AutoShape 94"/>
                <p:cNvSpPr>
                  <a:spLocks/>
                </p:cNvSpPr>
                <p:nvPr/>
              </p:nvSpPr>
              <p:spPr bwMode="auto">
                <a:xfrm>
                  <a:off x="12611100" y="6629400"/>
                  <a:ext cx="144463" cy="144463"/>
                </a:xfrm>
                <a:custGeom>
                  <a:avLst/>
                  <a:gdLst>
                    <a:gd name="T0" fmla="*/ 43218046 w 21600"/>
                    <a:gd name="T1" fmla="*/ 21609184 h 21600"/>
                    <a:gd name="T2" fmla="*/ 21609184 w 21600"/>
                    <a:gd name="T3" fmla="*/ 43218046 h 21600"/>
                    <a:gd name="T4" fmla="*/ 0 w 21600"/>
                    <a:gd name="T5" fmla="*/ 21609184 h 21600"/>
                    <a:gd name="T6" fmla="*/ 21609184 w 21600"/>
                    <a:gd name="T7" fmla="*/ 0 h 21600"/>
                    <a:gd name="T8" fmla="*/ 43218046 w 21600"/>
                    <a:gd name="T9" fmla="*/ 21609184 h 21600"/>
                    <a:gd name="T10" fmla="*/ 43218046 w 21600"/>
                    <a:gd name="T11" fmla="*/ 21609184 h 21600"/>
                    <a:gd name="T12" fmla="*/ 43218046 w 21600"/>
                    <a:gd name="T13" fmla="*/ 21609184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7"/>
                        <a:pt x="16762" y="21600"/>
                        <a:pt x="10800" y="21600"/>
                      </a:cubicBezTo>
                      <a:cubicBezTo>
                        <a:pt x="4836" y="21600"/>
                        <a:pt x="0" y="16767"/>
                        <a:pt x="0" y="10800"/>
                      </a:cubicBezTo>
                      <a:cubicBezTo>
                        <a:pt x="0" y="4836"/>
                        <a:pt x="4836" y="0"/>
                        <a:pt x="10800" y="0"/>
                      </a:cubicBezTo>
                      <a:cubicBezTo>
                        <a:pt x="16762" y="0"/>
                        <a:pt x="21600" y="4836"/>
                        <a:pt x="21600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00FB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3" name="AutoShape 95"/>
                <p:cNvSpPr>
                  <a:spLocks/>
                </p:cNvSpPr>
                <p:nvPr/>
              </p:nvSpPr>
              <p:spPr bwMode="auto">
                <a:xfrm>
                  <a:off x="12814300" y="6629400"/>
                  <a:ext cx="152400" cy="152400"/>
                </a:xfrm>
                <a:custGeom>
                  <a:avLst/>
                  <a:gdLst>
                    <a:gd name="T0" fmla="*/ 53527720 w 21600"/>
                    <a:gd name="T1" fmla="*/ 28050074 h 21600"/>
                    <a:gd name="T2" fmla="*/ 28050074 w 21600"/>
                    <a:gd name="T3" fmla="*/ 53527720 h 21600"/>
                    <a:gd name="T4" fmla="*/ 25477646 w 21600"/>
                    <a:gd name="T5" fmla="*/ 53527720 h 21600"/>
                    <a:gd name="T6" fmla="*/ 0 w 21600"/>
                    <a:gd name="T7" fmla="*/ 28050074 h 21600"/>
                    <a:gd name="T8" fmla="*/ 0 w 21600"/>
                    <a:gd name="T9" fmla="*/ 25477646 h 21600"/>
                    <a:gd name="T10" fmla="*/ 25477646 w 21600"/>
                    <a:gd name="T11" fmla="*/ 0 h 21600"/>
                    <a:gd name="T12" fmla="*/ 28050074 w 21600"/>
                    <a:gd name="T13" fmla="*/ 0 h 21600"/>
                    <a:gd name="T14" fmla="*/ 53527720 w 21600"/>
                    <a:gd name="T15" fmla="*/ 25477646 h 21600"/>
                    <a:gd name="T16" fmla="*/ 53527720 w 21600"/>
                    <a:gd name="T17" fmla="*/ 28050074 h 21600"/>
                    <a:gd name="T18" fmla="*/ 53527720 w 21600"/>
                    <a:gd name="T19" fmla="*/ 2805007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1319"/>
                      </a:moveTo>
                      <a:cubicBezTo>
                        <a:pt x="21600" y="16997"/>
                        <a:pt x="16996" y="21600"/>
                        <a:pt x="11319" y="21600"/>
                      </a:cubicBezTo>
                      <a:lnTo>
                        <a:pt x="10281" y="21600"/>
                      </a:lnTo>
                      <a:cubicBezTo>
                        <a:pt x="4604" y="21600"/>
                        <a:pt x="0" y="16997"/>
                        <a:pt x="0" y="11319"/>
                      </a:cubicBezTo>
                      <a:lnTo>
                        <a:pt x="0" y="10281"/>
                      </a:lnTo>
                      <a:cubicBezTo>
                        <a:pt x="0" y="4603"/>
                        <a:pt x="4604" y="0"/>
                        <a:pt x="10281" y="0"/>
                      </a:cubicBezTo>
                      <a:lnTo>
                        <a:pt x="11319" y="0"/>
                      </a:lnTo>
                      <a:cubicBezTo>
                        <a:pt x="16996" y="0"/>
                        <a:pt x="21600" y="4603"/>
                        <a:pt x="21600" y="10281"/>
                      </a:cubicBezTo>
                      <a:cubicBezTo>
                        <a:pt x="21600" y="10281"/>
                        <a:pt x="21600" y="11319"/>
                        <a:pt x="21600" y="11319"/>
                      </a:cubicBezTo>
                      <a:close/>
                      <a:moveTo>
                        <a:pt x="21600" y="11319"/>
                      </a:moveTo>
                    </a:path>
                  </a:pathLst>
                </a:custGeom>
                <a:solidFill>
                  <a:srgbClr val="18D8C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4" name="AutoShape 96"/>
                <p:cNvSpPr>
                  <a:spLocks/>
                </p:cNvSpPr>
                <p:nvPr/>
              </p:nvSpPr>
              <p:spPr bwMode="auto">
                <a:xfrm>
                  <a:off x="12217400" y="6858000"/>
                  <a:ext cx="723900" cy="50800"/>
                </a:xfrm>
                <a:custGeom>
                  <a:avLst/>
                  <a:gdLst>
                    <a:gd name="T0" fmla="*/ 2147483647 w 21600"/>
                    <a:gd name="T1" fmla="*/ 424951 h 21600"/>
                    <a:gd name="T2" fmla="*/ 2147483647 w 21600"/>
                    <a:gd name="T3" fmla="*/ 660835 h 21600"/>
                    <a:gd name="T4" fmla="*/ 682489535 w 21600"/>
                    <a:gd name="T5" fmla="*/ 660835 h 21600"/>
                    <a:gd name="T6" fmla="*/ 0 w 21600"/>
                    <a:gd name="T7" fmla="*/ 424951 h 21600"/>
                    <a:gd name="T8" fmla="*/ 0 w 21600"/>
                    <a:gd name="T9" fmla="*/ 235884 h 21600"/>
                    <a:gd name="T10" fmla="*/ 682489535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35884 h 21600"/>
                    <a:gd name="T16" fmla="*/ 2147483647 w 21600"/>
                    <a:gd name="T17" fmla="*/ 424951 h 21600"/>
                    <a:gd name="T18" fmla="*/ 2147483647 w 21600"/>
                    <a:gd name="T19" fmla="*/ 424951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3890"/>
                      </a:moveTo>
                      <a:cubicBezTo>
                        <a:pt x="21600" y="18151"/>
                        <a:pt x="21358" y="21600"/>
                        <a:pt x="21059" y="21600"/>
                      </a:cubicBezTo>
                      <a:lnTo>
                        <a:pt x="541" y="21600"/>
                      </a:lnTo>
                      <a:cubicBezTo>
                        <a:pt x="242" y="21600"/>
                        <a:pt x="0" y="18151"/>
                        <a:pt x="0" y="13890"/>
                      </a:cubicBezTo>
                      <a:lnTo>
                        <a:pt x="0" y="7710"/>
                      </a:lnTo>
                      <a:cubicBezTo>
                        <a:pt x="0" y="3451"/>
                        <a:pt x="242" y="0"/>
                        <a:pt x="541" y="0"/>
                      </a:cubicBezTo>
                      <a:lnTo>
                        <a:pt x="21059" y="0"/>
                      </a:lnTo>
                      <a:cubicBezTo>
                        <a:pt x="21358" y="0"/>
                        <a:pt x="21600" y="3451"/>
                        <a:pt x="21600" y="7710"/>
                      </a:cubicBezTo>
                      <a:cubicBezTo>
                        <a:pt x="21600" y="7710"/>
                        <a:pt x="21600" y="13890"/>
                        <a:pt x="21600" y="13890"/>
                      </a:cubicBezTo>
                      <a:close/>
                      <a:moveTo>
                        <a:pt x="21600" y="13890"/>
                      </a:moveTo>
                    </a:path>
                  </a:pathLst>
                </a:custGeom>
                <a:solidFill>
                  <a:srgbClr val="90A8B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5" name="AutoShape 97"/>
                <p:cNvSpPr>
                  <a:spLocks/>
                </p:cNvSpPr>
                <p:nvPr/>
              </p:nvSpPr>
              <p:spPr bwMode="auto">
                <a:xfrm>
                  <a:off x="12268200" y="6972300"/>
                  <a:ext cx="622300" cy="50800"/>
                </a:xfrm>
                <a:custGeom>
                  <a:avLst/>
                  <a:gdLst>
                    <a:gd name="T0" fmla="*/ 2147483647 w 21600"/>
                    <a:gd name="T1" fmla="*/ 385614 h 21600"/>
                    <a:gd name="T2" fmla="*/ 2147483647 w 21600"/>
                    <a:gd name="T3" fmla="*/ 660835 h 21600"/>
                    <a:gd name="T4" fmla="*/ 505692994 w 21600"/>
                    <a:gd name="T5" fmla="*/ 660835 h 21600"/>
                    <a:gd name="T6" fmla="*/ 0 w 21600"/>
                    <a:gd name="T7" fmla="*/ 385614 h 21600"/>
                    <a:gd name="T8" fmla="*/ 0 w 21600"/>
                    <a:gd name="T9" fmla="*/ 275221 h 21600"/>
                    <a:gd name="T10" fmla="*/ 505692994 w 21600"/>
                    <a:gd name="T11" fmla="*/ 0 h 21600"/>
                    <a:gd name="T12" fmla="*/ 2147483647 w 21600"/>
                    <a:gd name="T13" fmla="*/ 0 h 21600"/>
                    <a:gd name="T14" fmla="*/ 2147483647 w 21600"/>
                    <a:gd name="T15" fmla="*/ 275221 h 21600"/>
                    <a:gd name="T16" fmla="*/ 2147483647 w 21600"/>
                    <a:gd name="T17" fmla="*/ 385614 h 21600"/>
                    <a:gd name="T18" fmla="*/ 2147483647 w 21600"/>
                    <a:gd name="T19" fmla="*/ 385614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2604"/>
                      </a:moveTo>
                      <a:cubicBezTo>
                        <a:pt x="21600" y="17571"/>
                        <a:pt x="21271" y="21600"/>
                        <a:pt x="20866" y="21600"/>
                      </a:cubicBezTo>
                      <a:lnTo>
                        <a:pt x="734" y="21600"/>
                      </a:lnTo>
                      <a:cubicBezTo>
                        <a:pt x="329" y="21600"/>
                        <a:pt x="0" y="17571"/>
                        <a:pt x="0" y="12604"/>
                      </a:cubicBezTo>
                      <a:lnTo>
                        <a:pt x="0" y="8996"/>
                      </a:lnTo>
                      <a:cubicBezTo>
                        <a:pt x="0" y="4029"/>
                        <a:pt x="329" y="0"/>
                        <a:pt x="734" y="0"/>
                      </a:cubicBezTo>
                      <a:lnTo>
                        <a:pt x="20866" y="0"/>
                      </a:lnTo>
                      <a:cubicBezTo>
                        <a:pt x="21271" y="0"/>
                        <a:pt x="21600" y="4029"/>
                        <a:pt x="21600" y="8996"/>
                      </a:cubicBezTo>
                      <a:cubicBezTo>
                        <a:pt x="21600" y="8996"/>
                        <a:pt x="21600" y="12604"/>
                        <a:pt x="21600" y="12604"/>
                      </a:cubicBezTo>
                      <a:close/>
                      <a:moveTo>
                        <a:pt x="21600" y="12604"/>
                      </a:moveTo>
                    </a:path>
                  </a:pathLst>
                </a:custGeom>
                <a:solidFill>
                  <a:srgbClr val="F411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6" name="AutoShape 98"/>
                <p:cNvSpPr>
                  <a:spLocks/>
                </p:cNvSpPr>
                <p:nvPr/>
              </p:nvSpPr>
              <p:spPr bwMode="auto">
                <a:xfrm>
                  <a:off x="11176000" y="5549900"/>
                  <a:ext cx="173038" cy="176213"/>
                </a:xfrm>
                <a:custGeom>
                  <a:avLst/>
                  <a:gdLst>
                    <a:gd name="T0" fmla="*/ 72904781 w 18401"/>
                    <a:gd name="T1" fmla="*/ 0 h 18929"/>
                    <a:gd name="T2" fmla="*/ 143659117 w 18401"/>
                    <a:gd name="T3" fmla="*/ 60635825 h 18929"/>
                    <a:gd name="T4" fmla="*/ 64850215 w 18401"/>
                    <a:gd name="T5" fmla="*/ 63061623 h 18929"/>
                    <a:gd name="T6" fmla="*/ 64850215 w 18401"/>
                    <a:gd name="T7" fmla="*/ 126107998 h 18929"/>
                    <a:gd name="T8" fmla="*/ 11549678 w 18401"/>
                    <a:gd name="T9" fmla="*/ 126107998 h 18929"/>
                    <a:gd name="T10" fmla="*/ 72904781 w 18401"/>
                    <a:gd name="T11" fmla="*/ 0 h 18929"/>
                    <a:gd name="T12" fmla="*/ 72904781 w 18401"/>
                    <a:gd name="T13" fmla="*/ 0 h 189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401" h="18929">
                      <a:moveTo>
                        <a:pt x="9323" y="0"/>
                      </a:moveTo>
                      <a:cubicBezTo>
                        <a:pt x="9323" y="0"/>
                        <a:pt x="19009" y="2906"/>
                        <a:pt x="18371" y="8074"/>
                      </a:cubicBezTo>
                      <a:cubicBezTo>
                        <a:pt x="17732" y="13240"/>
                        <a:pt x="8293" y="8397"/>
                        <a:pt x="8293" y="8397"/>
                      </a:cubicBezTo>
                      <a:lnTo>
                        <a:pt x="8293" y="16792"/>
                      </a:lnTo>
                      <a:cubicBezTo>
                        <a:pt x="8293" y="16792"/>
                        <a:pt x="5542" y="21600"/>
                        <a:pt x="1477" y="16792"/>
                      </a:cubicBezTo>
                      <a:cubicBezTo>
                        <a:pt x="-2591" y="11984"/>
                        <a:pt x="2309" y="2584"/>
                        <a:pt x="9323" y="0"/>
                      </a:cubicBezTo>
                      <a:close/>
                      <a:moveTo>
                        <a:pt x="9323" y="0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7" name="AutoShape 99"/>
                <p:cNvSpPr>
                  <a:spLocks/>
                </p:cNvSpPr>
                <p:nvPr/>
              </p:nvSpPr>
              <p:spPr bwMode="auto">
                <a:xfrm>
                  <a:off x="13449300" y="5600700"/>
                  <a:ext cx="180975" cy="158750"/>
                </a:xfrm>
                <a:custGeom>
                  <a:avLst/>
                  <a:gdLst>
                    <a:gd name="T0" fmla="*/ 0 w 19296"/>
                    <a:gd name="T1" fmla="*/ 67431036 h 18382"/>
                    <a:gd name="T2" fmla="*/ 39446538 w 19296"/>
                    <a:gd name="T3" fmla="*/ 278275 h 18382"/>
                    <a:gd name="T4" fmla="*/ 63285708 w 19296"/>
                    <a:gd name="T5" fmla="*/ 57145172 h 18382"/>
                    <a:gd name="T6" fmla="*/ 125209386 w 19296"/>
                    <a:gd name="T7" fmla="*/ 43160793 h 18382"/>
                    <a:gd name="T8" fmla="*/ 140429003 w 19296"/>
                    <a:gd name="T9" fmla="*/ 83890765 h 18382"/>
                    <a:gd name="T10" fmla="*/ 0 w 19296"/>
                    <a:gd name="T11" fmla="*/ 67431036 h 18382"/>
                    <a:gd name="T12" fmla="*/ 0 w 19296"/>
                    <a:gd name="T13" fmla="*/ 67431036 h 1838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96" h="18382">
                      <a:moveTo>
                        <a:pt x="0" y="12122"/>
                      </a:moveTo>
                      <a:cubicBezTo>
                        <a:pt x="0" y="12122"/>
                        <a:pt x="-5" y="930"/>
                        <a:pt x="5098" y="50"/>
                      </a:cubicBezTo>
                      <a:cubicBezTo>
                        <a:pt x="10207" y="-833"/>
                        <a:pt x="8179" y="10273"/>
                        <a:pt x="8179" y="10273"/>
                      </a:cubicBezTo>
                      <a:lnTo>
                        <a:pt x="16182" y="7759"/>
                      </a:lnTo>
                      <a:cubicBezTo>
                        <a:pt x="16182" y="7759"/>
                        <a:pt x="21595" y="9399"/>
                        <a:pt x="18149" y="15081"/>
                      </a:cubicBezTo>
                      <a:cubicBezTo>
                        <a:pt x="14705" y="20767"/>
                        <a:pt x="4428" y="18673"/>
                        <a:pt x="0" y="12122"/>
                      </a:cubicBezTo>
                      <a:close/>
                      <a:moveTo>
                        <a:pt x="0" y="12122"/>
                      </a:moveTo>
                    </a:path>
                  </a:pathLst>
                </a:custGeom>
                <a:solidFill>
                  <a:srgbClr val="E4E9E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8" name="AutoShape 100"/>
                <p:cNvSpPr>
                  <a:spLocks/>
                </p:cNvSpPr>
                <p:nvPr/>
              </p:nvSpPr>
              <p:spPr bwMode="auto">
                <a:xfrm>
                  <a:off x="13919200" y="3733800"/>
                  <a:ext cx="1157288" cy="4679950"/>
                </a:xfrm>
                <a:custGeom>
                  <a:avLst/>
                  <a:gdLst>
                    <a:gd name="T0" fmla="*/ 2147483647 w 21415"/>
                    <a:gd name="T1" fmla="*/ 2147483647 h 21554"/>
                    <a:gd name="T2" fmla="*/ 2147483647 w 21415"/>
                    <a:gd name="T3" fmla="*/ 2147483647 h 21554"/>
                    <a:gd name="T4" fmla="*/ 213217628 w 21415"/>
                    <a:gd name="T5" fmla="*/ 2147483647 h 21554"/>
                    <a:gd name="T6" fmla="*/ 2147483647 w 21415"/>
                    <a:gd name="T7" fmla="*/ 2147483647 h 21554"/>
                    <a:gd name="T8" fmla="*/ 2147483647 w 21415"/>
                    <a:gd name="T9" fmla="*/ 2147483647 h 21554"/>
                    <a:gd name="T10" fmla="*/ 2147483647 w 21415"/>
                    <a:gd name="T11" fmla="*/ 2147483647 h 21554"/>
                    <a:gd name="T12" fmla="*/ 2147483647 w 21415"/>
                    <a:gd name="T13" fmla="*/ 2147483647 h 21554"/>
                    <a:gd name="T14" fmla="*/ 2147483647 w 21415"/>
                    <a:gd name="T15" fmla="*/ 2147483647 h 21554"/>
                    <a:gd name="T16" fmla="*/ 2147483647 w 21415"/>
                    <a:gd name="T17" fmla="*/ 2147483647 h 215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415" h="21554">
                      <a:moveTo>
                        <a:pt x="1854" y="21373"/>
                      </a:moveTo>
                      <a:cubicBezTo>
                        <a:pt x="1738" y="21498"/>
                        <a:pt x="1233" y="21577"/>
                        <a:pt x="728" y="21548"/>
                      </a:cubicBezTo>
                      <a:cubicBezTo>
                        <a:pt x="223" y="21519"/>
                        <a:pt x="-92" y="21393"/>
                        <a:pt x="25" y="21267"/>
                      </a:cubicBezTo>
                      <a:lnTo>
                        <a:pt x="19139" y="637"/>
                      </a:lnTo>
                      <a:lnTo>
                        <a:pt x="19562" y="181"/>
                      </a:lnTo>
                      <a:cubicBezTo>
                        <a:pt x="19678" y="56"/>
                        <a:pt x="20182" y="-23"/>
                        <a:pt x="20688" y="6"/>
                      </a:cubicBezTo>
                      <a:cubicBezTo>
                        <a:pt x="21193" y="35"/>
                        <a:pt x="21508" y="161"/>
                        <a:pt x="21391" y="287"/>
                      </a:cubicBezTo>
                      <a:cubicBezTo>
                        <a:pt x="21391" y="287"/>
                        <a:pt x="1854" y="21373"/>
                        <a:pt x="1854" y="21373"/>
                      </a:cubicBezTo>
                      <a:close/>
                      <a:moveTo>
                        <a:pt x="1854" y="21373"/>
                      </a:moveTo>
                    </a:path>
                  </a:pathLst>
                </a:cu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69" name="AutoShape 101"/>
                <p:cNvSpPr>
                  <a:spLocks/>
                </p:cNvSpPr>
                <p:nvPr/>
              </p:nvSpPr>
              <p:spPr bwMode="auto">
                <a:xfrm>
                  <a:off x="14490700" y="4216400"/>
                  <a:ext cx="4275138" cy="2203450"/>
                </a:xfrm>
                <a:custGeom>
                  <a:avLst/>
                  <a:gdLst>
                    <a:gd name="T0" fmla="*/ 2147483647 w 21600"/>
                    <a:gd name="T1" fmla="*/ 2147483647 h 20347"/>
                    <a:gd name="T2" fmla="*/ 2147483647 w 21600"/>
                    <a:gd name="T3" fmla="*/ 2147483647 h 20347"/>
                    <a:gd name="T4" fmla="*/ 2147483647 w 21600"/>
                    <a:gd name="T5" fmla="*/ 2147483647 h 20347"/>
                    <a:gd name="T6" fmla="*/ 2147483647 w 21600"/>
                    <a:gd name="T7" fmla="*/ 2147483647 h 20347"/>
                    <a:gd name="T8" fmla="*/ 2147483647 w 21600"/>
                    <a:gd name="T9" fmla="*/ 2147483647 h 20347"/>
                    <a:gd name="T10" fmla="*/ 2147483647 w 21600"/>
                    <a:gd name="T11" fmla="*/ 2147483647 h 20347"/>
                    <a:gd name="T12" fmla="*/ 2147483647 w 21600"/>
                    <a:gd name="T13" fmla="*/ 2147483647 h 20347"/>
                    <a:gd name="T14" fmla="*/ 0 w 21600"/>
                    <a:gd name="T15" fmla="*/ 2147483647 h 20347"/>
                    <a:gd name="T16" fmla="*/ 2147483647 w 21600"/>
                    <a:gd name="T17" fmla="*/ 2147483647 h 20347"/>
                    <a:gd name="T18" fmla="*/ 2147483647 w 21600"/>
                    <a:gd name="T19" fmla="*/ 2147483647 h 20347"/>
                    <a:gd name="T20" fmla="*/ 2147483647 w 21600"/>
                    <a:gd name="T21" fmla="*/ 2147483647 h 20347"/>
                    <a:gd name="T22" fmla="*/ 2147483647 w 21600"/>
                    <a:gd name="T23" fmla="*/ 2147483647 h 20347"/>
                    <a:gd name="T24" fmla="*/ 2147483647 w 21600"/>
                    <a:gd name="T25" fmla="*/ 2147483647 h 2034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0347">
                      <a:moveTo>
                        <a:pt x="21053" y="11356"/>
                      </a:moveTo>
                      <a:cubicBezTo>
                        <a:pt x="19522" y="11867"/>
                        <a:pt x="16965" y="10353"/>
                        <a:pt x="14989" y="8797"/>
                      </a:cubicBezTo>
                      <a:cubicBezTo>
                        <a:pt x="13012" y="7241"/>
                        <a:pt x="11430" y="3085"/>
                        <a:pt x="8655" y="1072"/>
                      </a:cubicBezTo>
                      <a:cubicBezTo>
                        <a:pt x="5881" y="-941"/>
                        <a:pt x="1879" y="499"/>
                        <a:pt x="1879" y="499"/>
                      </a:cubicBezTo>
                      <a:lnTo>
                        <a:pt x="1878" y="508"/>
                      </a:lnTo>
                      <a:cubicBezTo>
                        <a:pt x="2113" y="1602"/>
                        <a:pt x="2264" y="3291"/>
                        <a:pt x="2015" y="5799"/>
                      </a:cubicBezTo>
                      <a:cubicBezTo>
                        <a:pt x="1522" y="10768"/>
                        <a:pt x="2077" y="15085"/>
                        <a:pt x="48" y="19014"/>
                      </a:cubicBezTo>
                      <a:lnTo>
                        <a:pt x="0" y="19500"/>
                      </a:lnTo>
                      <a:cubicBezTo>
                        <a:pt x="0" y="19500"/>
                        <a:pt x="613" y="17292"/>
                        <a:pt x="4393" y="17082"/>
                      </a:cubicBezTo>
                      <a:cubicBezTo>
                        <a:pt x="8173" y="16872"/>
                        <a:pt x="8880" y="20659"/>
                        <a:pt x="14651" y="20326"/>
                      </a:cubicBezTo>
                      <a:cubicBezTo>
                        <a:pt x="19958" y="20020"/>
                        <a:pt x="21402" y="12389"/>
                        <a:pt x="21600" y="11162"/>
                      </a:cubicBezTo>
                      <a:cubicBezTo>
                        <a:pt x="21469" y="11213"/>
                        <a:pt x="21291" y="11276"/>
                        <a:pt x="21053" y="11356"/>
                      </a:cubicBezTo>
                      <a:close/>
                      <a:moveTo>
                        <a:pt x="21053" y="11356"/>
                      </a:moveTo>
                    </a:path>
                  </a:pathLst>
                </a:custGeom>
                <a:solidFill>
                  <a:srgbClr val="DB125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8227" name="AutoShape 103"/>
              <p:cNvSpPr>
                <a:spLocks/>
              </p:cNvSpPr>
              <p:nvPr/>
            </p:nvSpPr>
            <p:spPr bwMode="auto">
              <a:xfrm>
                <a:off x="15633700" y="4813300"/>
                <a:ext cx="3116263" cy="1604963"/>
              </a:xfrm>
              <a:custGeom>
                <a:avLst/>
                <a:gdLst>
                  <a:gd name="T0" fmla="*/ 2147483647 w 21600"/>
                  <a:gd name="T1" fmla="*/ 2147483647 h 21222"/>
                  <a:gd name="T2" fmla="*/ 2147483647 w 21600"/>
                  <a:gd name="T3" fmla="*/ 0 h 21222"/>
                  <a:gd name="T4" fmla="*/ 2147483647 w 21600"/>
                  <a:gd name="T5" fmla="*/ 2147483647 h 21222"/>
                  <a:gd name="T6" fmla="*/ 0 w 21600"/>
                  <a:gd name="T7" fmla="*/ 2147483647 h 21222"/>
                  <a:gd name="T8" fmla="*/ 2147483647 w 21600"/>
                  <a:gd name="T9" fmla="*/ 2147483647 h 21222"/>
                  <a:gd name="T10" fmla="*/ 2147483647 w 21600"/>
                  <a:gd name="T11" fmla="*/ 2147483647 h 21222"/>
                  <a:gd name="T12" fmla="*/ 2147483647 w 21600"/>
                  <a:gd name="T13" fmla="*/ 2147483647 h 21222"/>
                  <a:gd name="T14" fmla="*/ 2147483647 w 21600"/>
                  <a:gd name="T15" fmla="*/ 2147483647 h 21222"/>
                  <a:gd name="T16" fmla="*/ 2147483647 w 21600"/>
                  <a:gd name="T17" fmla="*/ 2147483647 h 212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222">
                    <a:moveTo>
                      <a:pt x="12531" y="4694"/>
                    </a:moveTo>
                    <a:cubicBezTo>
                      <a:pt x="11301" y="3685"/>
                      <a:pt x="10182" y="1908"/>
                      <a:pt x="8972" y="0"/>
                    </a:cubicBezTo>
                    <a:cubicBezTo>
                      <a:pt x="9275" y="3050"/>
                      <a:pt x="8948" y="6597"/>
                      <a:pt x="7200" y="10125"/>
                    </a:cubicBezTo>
                    <a:cubicBezTo>
                      <a:pt x="5268" y="14026"/>
                      <a:pt x="2416" y="15871"/>
                      <a:pt x="0" y="16739"/>
                    </a:cubicBezTo>
                    <a:cubicBezTo>
                      <a:pt x="3603" y="17681"/>
                      <a:pt x="5287" y="21600"/>
                      <a:pt x="12069" y="21192"/>
                    </a:cubicBezTo>
                    <a:cubicBezTo>
                      <a:pt x="19347" y="20754"/>
                      <a:pt x="21328" y="9834"/>
                      <a:pt x="21600" y="8078"/>
                    </a:cubicBezTo>
                    <a:cubicBezTo>
                      <a:pt x="21421" y="8151"/>
                      <a:pt x="21177" y="8241"/>
                      <a:pt x="20850" y="8355"/>
                    </a:cubicBezTo>
                    <a:cubicBezTo>
                      <a:pt x="18750" y="9087"/>
                      <a:pt x="15242" y="6921"/>
                      <a:pt x="12531" y="4694"/>
                    </a:cubicBezTo>
                    <a:close/>
                    <a:moveTo>
                      <a:pt x="12531" y="4694"/>
                    </a:moveTo>
                  </a:path>
                </a:pathLst>
              </a:custGeom>
              <a:solidFill>
                <a:srgbClr val="BC0F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8211" name="Group 122"/>
            <p:cNvGrpSpPr>
              <a:grpSpLocks/>
            </p:cNvGrpSpPr>
            <p:nvPr/>
          </p:nvGrpSpPr>
          <p:grpSpPr bwMode="auto">
            <a:xfrm>
              <a:off x="8813800" y="8089900"/>
              <a:ext cx="7232650" cy="5259388"/>
              <a:chOff x="8813800" y="8089900"/>
              <a:chExt cx="7232650" cy="5259388"/>
            </a:xfrm>
          </p:grpSpPr>
          <p:sp>
            <p:nvSpPr>
              <p:cNvPr id="8212" name="AutoShape 10"/>
              <p:cNvSpPr>
                <a:spLocks/>
              </p:cNvSpPr>
              <p:nvPr/>
            </p:nvSpPr>
            <p:spPr bwMode="auto">
              <a:xfrm>
                <a:off x="8813800" y="8318500"/>
                <a:ext cx="7232650" cy="4268788"/>
              </a:xfrm>
              <a:custGeom>
                <a:avLst/>
                <a:gdLst>
                  <a:gd name="T0" fmla="*/ 2147483647 w 21431"/>
                  <a:gd name="T1" fmla="*/ 2147483647 h 21304"/>
                  <a:gd name="T2" fmla="*/ 2147483647 w 21431"/>
                  <a:gd name="T3" fmla="*/ 2147483647 h 21304"/>
                  <a:gd name="T4" fmla="*/ 2147483647 w 21431"/>
                  <a:gd name="T5" fmla="*/ 2147483647 h 21304"/>
                  <a:gd name="T6" fmla="*/ 2147483647 w 21431"/>
                  <a:gd name="T7" fmla="*/ 2147483647 h 21304"/>
                  <a:gd name="T8" fmla="*/ 2147483647 w 21431"/>
                  <a:gd name="T9" fmla="*/ 2147483647 h 21304"/>
                  <a:gd name="T10" fmla="*/ 2147483647 w 21431"/>
                  <a:gd name="T11" fmla="*/ 2147483647 h 21304"/>
                  <a:gd name="T12" fmla="*/ 2147483647 w 21431"/>
                  <a:gd name="T13" fmla="*/ 2147483647 h 21304"/>
                  <a:gd name="T14" fmla="*/ 2147483647 w 21431"/>
                  <a:gd name="T15" fmla="*/ 2147483647 h 21304"/>
                  <a:gd name="T16" fmla="*/ 2147483647 w 21431"/>
                  <a:gd name="T17" fmla="*/ 2147483647 h 21304"/>
                  <a:gd name="T18" fmla="*/ 2147483647 w 21431"/>
                  <a:gd name="T19" fmla="*/ 2147483647 h 21304"/>
                  <a:gd name="T20" fmla="*/ 2147483647 w 21431"/>
                  <a:gd name="T21" fmla="*/ 2147483647 h 21304"/>
                  <a:gd name="T22" fmla="*/ 2147483647 w 21431"/>
                  <a:gd name="T23" fmla="*/ 2147483647 h 21304"/>
                  <a:gd name="T24" fmla="*/ 2147483647 w 21431"/>
                  <a:gd name="T25" fmla="*/ 2147483647 h 21304"/>
                  <a:gd name="T26" fmla="*/ 2147483647 w 21431"/>
                  <a:gd name="T27" fmla="*/ 2147483647 h 21304"/>
                  <a:gd name="T28" fmla="*/ 2147483647 w 21431"/>
                  <a:gd name="T29" fmla="*/ 2147483647 h 21304"/>
                  <a:gd name="T30" fmla="*/ 2147483647 w 21431"/>
                  <a:gd name="T31" fmla="*/ 2147483647 h 21304"/>
                  <a:gd name="T32" fmla="*/ 2147483647 w 21431"/>
                  <a:gd name="T33" fmla="*/ 2147483647 h 21304"/>
                  <a:gd name="T34" fmla="*/ 2147483647 w 21431"/>
                  <a:gd name="T35" fmla="*/ 0 h 21304"/>
                  <a:gd name="T36" fmla="*/ 2147483647 w 21431"/>
                  <a:gd name="T37" fmla="*/ 0 h 21304"/>
                  <a:gd name="T38" fmla="*/ 0 w 21431"/>
                  <a:gd name="T39" fmla="*/ 2147483647 h 21304"/>
                  <a:gd name="T40" fmla="*/ 2147483647 w 21431"/>
                  <a:gd name="T41" fmla="*/ 2147483647 h 21304"/>
                  <a:gd name="T42" fmla="*/ 2147483647 w 21431"/>
                  <a:gd name="T43" fmla="*/ 2147483647 h 21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1431" h="21304">
                    <a:moveTo>
                      <a:pt x="507" y="3041"/>
                    </a:moveTo>
                    <a:cubicBezTo>
                      <a:pt x="507" y="3041"/>
                      <a:pt x="1014" y="7265"/>
                      <a:pt x="1825" y="8963"/>
                    </a:cubicBezTo>
                    <a:cubicBezTo>
                      <a:pt x="2637" y="10661"/>
                      <a:pt x="3346" y="11282"/>
                      <a:pt x="3346" y="11282"/>
                    </a:cubicBezTo>
                    <a:lnTo>
                      <a:pt x="4056" y="11282"/>
                    </a:lnTo>
                    <a:cubicBezTo>
                      <a:pt x="4056" y="11282"/>
                      <a:pt x="4462" y="13130"/>
                      <a:pt x="5273" y="14211"/>
                    </a:cubicBezTo>
                    <a:cubicBezTo>
                      <a:pt x="6085" y="15291"/>
                      <a:pt x="7099" y="16061"/>
                      <a:pt x="7099" y="16061"/>
                    </a:cubicBezTo>
                    <a:lnTo>
                      <a:pt x="7855" y="18035"/>
                    </a:lnTo>
                    <a:cubicBezTo>
                      <a:pt x="7855" y="18035"/>
                      <a:pt x="8518" y="19609"/>
                      <a:pt x="9228" y="19918"/>
                    </a:cubicBezTo>
                    <a:cubicBezTo>
                      <a:pt x="9938" y="20227"/>
                      <a:pt x="10851" y="21068"/>
                      <a:pt x="10851" y="21068"/>
                    </a:cubicBezTo>
                    <a:cubicBezTo>
                      <a:pt x="10851" y="21068"/>
                      <a:pt x="12169" y="21600"/>
                      <a:pt x="12879" y="21068"/>
                    </a:cubicBezTo>
                    <a:cubicBezTo>
                      <a:pt x="13589" y="20535"/>
                      <a:pt x="15413" y="16932"/>
                      <a:pt x="15413" y="16932"/>
                    </a:cubicBezTo>
                    <a:cubicBezTo>
                      <a:pt x="15413" y="16932"/>
                      <a:pt x="15921" y="15596"/>
                      <a:pt x="16530" y="14824"/>
                    </a:cubicBezTo>
                    <a:cubicBezTo>
                      <a:pt x="17138" y="14052"/>
                      <a:pt x="17949" y="12173"/>
                      <a:pt x="17949" y="12173"/>
                    </a:cubicBezTo>
                    <a:cubicBezTo>
                      <a:pt x="17949" y="12173"/>
                      <a:pt x="18355" y="9885"/>
                      <a:pt x="18761" y="9577"/>
                    </a:cubicBezTo>
                    <a:cubicBezTo>
                      <a:pt x="19166" y="9268"/>
                      <a:pt x="19977" y="8496"/>
                      <a:pt x="20383" y="7493"/>
                    </a:cubicBezTo>
                    <a:cubicBezTo>
                      <a:pt x="20789" y="6490"/>
                      <a:pt x="20992" y="4946"/>
                      <a:pt x="21296" y="4637"/>
                    </a:cubicBezTo>
                    <a:cubicBezTo>
                      <a:pt x="21600" y="4329"/>
                      <a:pt x="21296" y="1238"/>
                      <a:pt x="21296" y="1238"/>
                    </a:cubicBezTo>
                    <a:lnTo>
                      <a:pt x="8315" y="0"/>
                    </a:lnTo>
                    <a:lnTo>
                      <a:pt x="4056" y="0"/>
                    </a:lnTo>
                    <a:lnTo>
                      <a:pt x="0" y="1701"/>
                    </a:lnTo>
                    <a:cubicBezTo>
                      <a:pt x="0" y="1701"/>
                      <a:pt x="507" y="3041"/>
                      <a:pt x="507" y="3041"/>
                    </a:cubicBezTo>
                    <a:close/>
                    <a:moveTo>
                      <a:pt x="507" y="3041"/>
                    </a:moveTo>
                  </a:path>
                </a:pathLst>
              </a:custGeom>
              <a:solidFill>
                <a:srgbClr val="D8C19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3" name="AutoShape 11"/>
              <p:cNvSpPr>
                <a:spLocks/>
              </p:cNvSpPr>
              <p:nvPr/>
            </p:nvSpPr>
            <p:spPr bwMode="auto">
              <a:xfrm>
                <a:off x="8813800" y="8458200"/>
                <a:ext cx="7232650" cy="717550"/>
              </a:xfrm>
              <a:custGeom>
                <a:avLst/>
                <a:gdLst>
                  <a:gd name="T0" fmla="*/ 0 w 21600"/>
                  <a:gd name="T1" fmla="*/ 2147483647 h 20735"/>
                  <a:gd name="T2" fmla="*/ 0 w 21600"/>
                  <a:gd name="T3" fmla="*/ 2147483647 h 20735"/>
                  <a:gd name="T4" fmla="*/ 2147483647 w 21600"/>
                  <a:gd name="T5" fmla="*/ 2147483647 h 20735"/>
                  <a:gd name="T6" fmla="*/ 2147483647 w 21600"/>
                  <a:gd name="T7" fmla="*/ 2147483647 h 20735"/>
                  <a:gd name="T8" fmla="*/ 2147483647 w 21600"/>
                  <a:gd name="T9" fmla="*/ 2147483647 h 20735"/>
                  <a:gd name="T10" fmla="*/ 2147483647 w 21600"/>
                  <a:gd name="T11" fmla="*/ 2147483647 h 20735"/>
                  <a:gd name="T12" fmla="*/ 2147483647 w 21600"/>
                  <a:gd name="T13" fmla="*/ 2147483647 h 20735"/>
                  <a:gd name="T14" fmla="*/ 2147483647 w 21600"/>
                  <a:gd name="T15" fmla="*/ 2147483647 h 20735"/>
                  <a:gd name="T16" fmla="*/ 2147483647 w 21600"/>
                  <a:gd name="T17" fmla="*/ 2147483647 h 20735"/>
                  <a:gd name="T18" fmla="*/ 2147483647 w 21600"/>
                  <a:gd name="T19" fmla="*/ 2147483647 h 20735"/>
                  <a:gd name="T20" fmla="*/ 2147483647 w 21600"/>
                  <a:gd name="T21" fmla="*/ 2147483647 h 20735"/>
                  <a:gd name="T22" fmla="*/ 2147483647 w 21600"/>
                  <a:gd name="T23" fmla="*/ 2147483647 h 20735"/>
                  <a:gd name="T24" fmla="*/ 2147483647 w 21600"/>
                  <a:gd name="T25" fmla="*/ 2147483647 h 20735"/>
                  <a:gd name="T26" fmla="*/ 2147483647 w 21600"/>
                  <a:gd name="T27" fmla="*/ 2147483647 h 20735"/>
                  <a:gd name="T28" fmla="*/ 2147483647 w 21600"/>
                  <a:gd name="T29" fmla="*/ 2147483647 h 20735"/>
                  <a:gd name="T30" fmla="*/ 2147483647 w 21600"/>
                  <a:gd name="T31" fmla="*/ 2147483647 h 20735"/>
                  <a:gd name="T32" fmla="*/ 2147483647 w 21600"/>
                  <a:gd name="T33" fmla="*/ 2147483647 h 20735"/>
                  <a:gd name="T34" fmla="*/ 2147483647 w 21600"/>
                  <a:gd name="T35" fmla="*/ 0 h 20735"/>
                  <a:gd name="T36" fmla="*/ 2147483647 w 21600"/>
                  <a:gd name="T37" fmla="*/ 0 h 20735"/>
                  <a:gd name="T38" fmla="*/ 2147483647 w 21600"/>
                  <a:gd name="T39" fmla="*/ 2147483647 h 20735"/>
                  <a:gd name="T40" fmla="*/ 2147483647 w 21600"/>
                  <a:gd name="T41" fmla="*/ 2147483647 h 20735"/>
                  <a:gd name="T42" fmla="*/ 0 w 21600"/>
                  <a:gd name="T43" fmla="*/ 2147483647 h 20735"/>
                  <a:gd name="T44" fmla="*/ 0 w 21600"/>
                  <a:gd name="T45" fmla="*/ 2147483647 h 2073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0735">
                    <a:moveTo>
                      <a:pt x="0" y="6882"/>
                    </a:moveTo>
                    <a:lnTo>
                      <a:pt x="0" y="13306"/>
                    </a:lnTo>
                    <a:cubicBezTo>
                      <a:pt x="0" y="13306"/>
                      <a:pt x="3833" y="14294"/>
                      <a:pt x="4702" y="17258"/>
                    </a:cubicBezTo>
                    <a:cubicBezTo>
                      <a:pt x="5570" y="20223"/>
                      <a:pt x="6286" y="17258"/>
                      <a:pt x="6286" y="17258"/>
                    </a:cubicBezTo>
                    <a:cubicBezTo>
                      <a:pt x="6286" y="17258"/>
                      <a:pt x="7615" y="18411"/>
                      <a:pt x="7870" y="18576"/>
                    </a:cubicBezTo>
                    <a:cubicBezTo>
                      <a:pt x="8126" y="18741"/>
                      <a:pt x="9250" y="17917"/>
                      <a:pt x="9352" y="18576"/>
                    </a:cubicBezTo>
                    <a:cubicBezTo>
                      <a:pt x="9454" y="19234"/>
                      <a:pt x="10715" y="20612"/>
                      <a:pt x="10800" y="20170"/>
                    </a:cubicBezTo>
                    <a:cubicBezTo>
                      <a:pt x="10885" y="19729"/>
                      <a:pt x="11754" y="21600"/>
                      <a:pt x="11958" y="20170"/>
                    </a:cubicBezTo>
                    <a:cubicBezTo>
                      <a:pt x="12163" y="18741"/>
                      <a:pt x="13236" y="19624"/>
                      <a:pt x="13491" y="20170"/>
                    </a:cubicBezTo>
                    <a:cubicBezTo>
                      <a:pt x="13747" y="20717"/>
                      <a:pt x="14871" y="21106"/>
                      <a:pt x="15178" y="20170"/>
                    </a:cubicBezTo>
                    <a:cubicBezTo>
                      <a:pt x="15485" y="19234"/>
                      <a:pt x="16864" y="17753"/>
                      <a:pt x="17018" y="17753"/>
                    </a:cubicBezTo>
                    <a:cubicBezTo>
                      <a:pt x="17171" y="17753"/>
                      <a:pt x="18193" y="17258"/>
                      <a:pt x="18346" y="17258"/>
                    </a:cubicBezTo>
                    <a:cubicBezTo>
                      <a:pt x="18500" y="17258"/>
                      <a:pt x="20135" y="16764"/>
                      <a:pt x="20135" y="16764"/>
                    </a:cubicBezTo>
                    <a:lnTo>
                      <a:pt x="21106" y="13809"/>
                    </a:lnTo>
                    <a:lnTo>
                      <a:pt x="21600" y="13550"/>
                    </a:lnTo>
                    <a:lnTo>
                      <a:pt x="21464" y="3918"/>
                    </a:lnTo>
                    <a:cubicBezTo>
                      <a:pt x="21464" y="3918"/>
                      <a:pt x="14616" y="1066"/>
                      <a:pt x="14309" y="1513"/>
                    </a:cubicBezTo>
                    <a:cubicBezTo>
                      <a:pt x="14003" y="1959"/>
                      <a:pt x="10527" y="0"/>
                      <a:pt x="9352" y="0"/>
                    </a:cubicBezTo>
                    <a:cubicBezTo>
                      <a:pt x="8177" y="0"/>
                      <a:pt x="5366" y="0"/>
                      <a:pt x="5366" y="0"/>
                    </a:cubicBezTo>
                    <a:cubicBezTo>
                      <a:pt x="5366" y="0"/>
                      <a:pt x="4139" y="78"/>
                      <a:pt x="3475" y="1513"/>
                    </a:cubicBezTo>
                    <a:cubicBezTo>
                      <a:pt x="2811" y="2947"/>
                      <a:pt x="1226" y="1504"/>
                      <a:pt x="1226" y="1504"/>
                    </a:cubicBezTo>
                    <a:cubicBezTo>
                      <a:pt x="1226" y="1504"/>
                      <a:pt x="0" y="6882"/>
                      <a:pt x="0" y="6882"/>
                    </a:cubicBezTo>
                    <a:close/>
                    <a:moveTo>
                      <a:pt x="0" y="6882"/>
                    </a:moveTo>
                  </a:path>
                </a:pathLst>
              </a:custGeom>
              <a:solidFill>
                <a:srgbClr val="77673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4" name="AutoShape 12"/>
              <p:cNvSpPr>
                <a:spLocks/>
              </p:cNvSpPr>
              <p:nvPr/>
            </p:nvSpPr>
            <p:spPr bwMode="auto">
              <a:xfrm>
                <a:off x="8877300" y="8585200"/>
                <a:ext cx="7167563" cy="3770313"/>
              </a:xfrm>
              <a:custGeom>
                <a:avLst/>
                <a:gdLst>
                  <a:gd name="T0" fmla="*/ 2147483647 w 21294"/>
                  <a:gd name="T1" fmla="*/ 2147483647 h 21347"/>
                  <a:gd name="T2" fmla="*/ 2147483647 w 21294"/>
                  <a:gd name="T3" fmla="*/ 2147483647 h 21347"/>
                  <a:gd name="T4" fmla="*/ 2147483647 w 21294"/>
                  <a:gd name="T5" fmla="*/ 2147483647 h 21347"/>
                  <a:gd name="T6" fmla="*/ 2147483647 w 21294"/>
                  <a:gd name="T7" fmla="*/ 2147483647 h 21347"/>
                  <a:gd name="T8" fmla="*/ 2147483647 w 21294"/>
                  <a:gd name="T9" fmla="*/ 2147483647 h 21347"/>
                  <a:gd name="T10" fmla="*/ 2147483647 w 21294"/>
                  <a:gd name="T11" fmla="*/ 2147483647 h 21347"/>
                  <a:gd name="T12" fmla="*/ 2147483647 w 21294"/>
                  <a:gd name="T13" fmla="*/ 2147483647 h 21347"/>
                  <a:gd name="T14" fmla="*/ 2147483647 w 21294"/>
                  <a:gd name="T15" fmla="*/ 2147483647 h 21347"/>
                  <a:gd name="T16" fmla="*/ 2147483647 w 21294"/>
                  <a:gd name="T17" fmla="*/ 2147483647 h 21347"/>
                  <a:gd name="T18" fmla="*/ 2147483647 w 21294"/>
                  <a:gd name="T19" fmla="*/ 2147483647 h 21347"/>
                  <a:gd name="T20" fmla="*/ 2147483647 w 21294"/>
                  <a:gd name="T21" fmla="*/ 2147483647 h 21347"/>
                  <a:gd name="T22" fmla="*/ 2147483647 w 21294"/>
                  <a:gd name="T23" fmla="*/ 2147483647 h 21347"/>
                  <a:gd name="T24" fmla="*/ 2147483647 w 21294"/>
                  <a:gd name="T25" fmla="*/ 2147483647 h 21347"/>
                  <a:gd name="T26" fmla="*/ 2147483647 w 21294"/>
                  <a:gd name="T27" fmla="*/ 2147483647 h 21347"/>
                  <a:gd name="T28" fmla="*/ 2147483647 w 21294"/>
                  <a:gd name="T29" fmla="*/ 2147483647 h 21347"/>
                  <a:gd name="T30" fmla="*/ 2147483647 w 21294"/>
                  <a:gd name="T31" fmla="*/ 2147483647 h 21347"/>
                  <a:gd name="T32" fmla="*/ 2147483647 w 21294"/>
                  <a:gd name="T33" fmla="*/ 2147483647 h 21347"/>
                  <a:gd name="T34" fmla="*/ 2147483647 w 21294"/>
                  <a:gd name="T35" fmla="*/ 2147483647 h 21347"/>
                  <a:gd name="T36" fmla="*/ 2147483647 w 21294"/>
                  <a:gd name="T37" fmla="*/ 2147483647 h 21347"/>
                  <a:gd name="T38" fmla="*/ 2147483647 w 21294"/>
                  <a:gd name="T39" fmla="*/ 2147483647 h 21347"/>
                  <a:gd name="T40" fmla="*/ 2147483647 w 21294"/>
                  <a:gd name="T41" fmla="*/ 2147483647 h 21347"/>
                  <a:gd name="T42" fmla="*/ 2147483647 w 21294"/>
                  <a:gd name="T43" fmla="*/ 2147483647 h 21347"/>
                  <a:gd name="T44" fmla="*/ 2147483647 w 21294"/>
                  <a:gd name="T45" fmla="*/ 2147483647 h 21347"/>
                  <a:gd name="T46" fmla="*/ 2147483647 w 21294"/>
                  <a:gd name="T47" fmla="*/ 2147483647 h 21347"/>
                  <a:gd name="T48" fmla="*/ 2147483647 w 21294"/>
                  <a:gd name="T49" fmla="*/ 2147483647 h 21347"/>
                  <a:gd name="T50" fmla="*/ 2147483647 w 21294"/>
                  <a:gd name="T51" fmla="*/ 2147483647 h 21347"/>
                  <a:gd name="T52" fmla="*/ 2147483647 w 21294"/>
                  <a:gd name="T53" fmla="*/ 2147483647 h 21347"/>
                  <a:gd name="T54" fmla="*/ 2147483647 w 21294"/>
                  <a:gd name="T55" fmla="*/ 2147483647 h 21347"/>
                  <a:gd name="T56" fmla="*/ 2147483647 w 21294"/>
                  <a:gd name="T57" fmla="*/ 2147483647 h 21347"/>
                  <a:gd name="T58" fmla="*/ 2147483647 w 21294"/>
                  <a:gd name="T59" fmla="*/ 2147483647 h 21347"/>
                  <a:gd name="T60" fmla="*/ 2147483647 w 21294"/>
                  <a:gd name="T61" fmla="*/ 2147483647 h 21347"/>
                  <a:gd name="T62" fmla="*/ 2147483647 w 21294"/>
                  <a:gd name="T63" fmla="*/ 2147483647 h 21347"/>
                  <a:gd name="T64" fmla="*/ 2147483647 w 21294"/>
                  <a:gd name="T65" fmla="*/ 2147483647 h 21347"/>
                  <a:gd name="T66" fmla="*/ 2147483647 w 21294"/>
                  <a:gd name="T67" fmla="*/ 2147483647 h 21347"/>
                  <a:gd name="T68" fmla="*/ 2147483647 w 21294"/>
                  <a:gd name="T69" fmla="*/ 2147483647 h 21347"/>
                  <a:gd name="T70" fmla="*/ 2147483647 w 21294"/>
                  <a:gd name="T71" fmla="*/ 2147483647 h 21347"/>
                  <a:gd name="T72" fmla="*/ 2147483647 w 21294"/>
                  <a:gd name="T73" fmla="*/ 2147483647 h 21347"/>
                  <a:gd name="T74" fmla="*/ 2147483647 w 21294"/>
                  <a:gd name="T75" fmla="*/ 2147483647 h 21347"/>
                  <a:gd name="T76" fmla="*/ 2147483647 w 21294"/>
                  <a:gd name="T77" fmla="*/ 2147483647 h 21347"/>
                  <a:gd name="T78" fmla="*/ 2147483647 w 21294"/>
                  <a:gd name="T79" fmla="*/ 2147483647 h 21347"/>
                  <a:gd name="T80" fmla="*/ 2147483647 w 21294"/>
                  <a:gd name="T81" fmla="*/ 2147483647 h 21347"/>
                  <a:gd name="T82" fmla="*/ 2147483647 w 21294"/>
                  <a:gd name="T83" fmla="*/ 2147483647 h 21347"/>
                  <a:gd name="T84" fmla="*/ 2147483647 w 21294"/>
                  <a:gd name="T85" fmla="*/ 2147483647 h 21347"/>
                  <a:gd name="T86" fmla="*/ 2147483647 w 21294"/>
                  <a:gd name="T87" fmla="*/ 2147483647 h 21347"/>
                  <a:gd name="T88" fmla="*/ 2147483647 w 21294"/>
                  <a:gd name="T89" fmla="*/ 2147483647 h 21347"/>
                  <a:gd name="T90" fmla="*/ 2147483647 w 21294"/>
                  <a:gd name="T91" fmla="*/ 2147483647 h 21347"/>
                  <a:gd name="T92" fmla="*/ 2147483647 w 21294"/>
                  <a:gd name="T93" fmla="*/ 2147483647 h 21347"/>
                  <a:gd name="T94" fmla="*/ 2147483647 w 21294"/>
                  <a:gd name="T95" fmla="*/ 2147483647 h 21347"/>
                  <a:gd name="T96" fmla="*/ 2147483647 w 21294"/>
                  <a:gd name="T97" fmla="*/ 2147483647 h 21347"/>
                  <a:gd name="T98" fmla="*/ 2147483647 w 21294"/>
                  <a:gd name="T99" fmla="*/ 2147483647 h 21347"/>
                  <a:gd name="T100" fmla="*/ 2147483647 w 21294"/>
                  <a:gd name="T101" fmla="*/ 2147483647 h 21347"/>
                  <a:gd name="T102" fmla="*/ 2147483647 w 21294"/>
                  <a:gd name="T103" fmla="*/ 0 h 21347"/>
                  <a:gd name="T104" fmla="*/ 0 w 21294"/>
                  <a:gd name="T105" fmla="*/ 2147483647 h 213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294" h="21347">
                    <a:moveTo>
                      <a:pt x="0" y="1913"/>
                    </a:moveTo>
                    <a:cubicBezTo>
                      <a:pt x="0" y="1913"/>
                      <a:pt x="729" y="6533"/>
                      <a:pt x="1543" y="8083"/>
                    </a:cubicBezTo>
                    <a:cubicBezTo>
                      <a:pt x="2356" y="9632"/>
                      <a:pt x="2254" y="8497"/>
                      <a:pt x="2254" y="8497"/>
                    </a:cubicBezTo>
                    <a:lnTo>
                      <a:pt x="1901" y="3889"/>
                    </a:lnTo>
                    <a:lnTo>
                      <a:pt x="2818" y="7205"/>
                    </a:lnTo>
                    <a:lnTo>
                      <a:pt x="2818" y="3912"/>
                    </a:lnTo>
                    <a:cubicBezTo>
                      <a:pt x="2818" y="3912"/>
                      <a:pt x="3375" y="6878"/>
                      <a:pt x="3730" y="8495"/>
                    </a:cubicBezTo>
                    <a:cubicBezTo>
                      <a:pt x="4086" y="10111"/>
                      <a:pt x="3882" y="11758"/>
                      <a:pt x="4593" y="12533"/>
                    </a:cubicBezTo>
                    <a:cubicBezTo>
                      <a:pt x="5305" y="13308"/>
                      <a:pt x="6372" y="15051"/>
                      <a:pt x="6372" y="15051"/>
                    </a:cubicBezTo>
                    <a:lnTo>
                      <a:pt x="6829" y="16715"/>
                    </a:lnTo>
                    <a:lnTo>
                      <a:pt x="6270" y="12726"/>
                    </a:lnTo>
                    <a:cubicBezTo>
                      <a:pt x="6270" y="12726"/>
                      <a:pt x="5406" y="9627"/>
                      <a:pt x="5456" y="9143"/>
                    </a:cubicBezTo>
                    <a:cubicBezTo>
                      <a:pt x="5507" y="8658"/>
                      <a:pt x="5304" y="5365"/>
                      <a:pt x="5304" y="5365"/>
                    </a:cubicBezTo>
                    <a:cubicBezTo>
                      <a:pt x="5304" y="5365"/>
                      <a:pt x="5711" y="7108"/>
                      <a:pt x="5761" y="7496"/>
                    </a:cubicBezTo>
                    <a:cubicBezTo>
                      <a:pt x="5812" y="7883"/>
                      <a:pt x="6117" y="9315"/>
                      <a:pt x="6117" y="9315"/>
                    </a:cubicBezTo>
                    <a:cubicBezTo>
                      <a:pt x="6117" y="9315"/>
                      <a:pt x="6270" y="7496"/>
                      <a:pt x="6270" y="6721"/>
                    </a:cubicBezTo>
                    <a:cubicBezTo>
                      <a:pt x="6270" y="5946"/>
                      <a:pt x="6219" y="4308"/>
                      <a:pt x="6219" y="4159"/>
                    </a:cubicBezTo>
                    <a:cubicBezTo>
                      <a:pt x="6219" y="4009"/>
                      <a:pt x="6111" y="2695"/>
                      <a:pt x="6111" y="2695"/>
                    </a:cubicBezTo>
                    <a:lnTo>
                      <a:pt x="7439" y="2911"/>
                    </a:lnTo>
                    <a:lnTo>
                      <a:pt x="7896" y="5462"/>
                    </a:lnTo>
                    <a:cubicBezTo>
                      <a:pt x="7896" y="5462"/>
                      <a:pt x="7845" y="7108"/>
                      <a:pt x="7896" y="7496"/>
                    </a:cubicBezTo>
                    <a:cubicBezTo>
                      <a:pt x="7947" y="7883"/>
                      <a:pt x="7693" y="9336"/>
                      <a:pt x="7896" y="10014"/>
                    </a:cubicBezTo>
                    <a:cubicBezTo>
                      <a:pt x="8099" y="10692"/>
                      <a:pt x="8150" y="11564"/>
                      <a:pt x="8354" y="12629"/>
                    </a:cubicBezTo>
                    <a:cubicBezTo>
                      <a:pt x="8557" y="13695"/>
                      <a:pt x="8964" y="15342"/>
                      <a:pt x="8913" y="16020"/>
                    </a:cubicBezTo>
                    <a:cubicBezTo>
                      <a:pt x="8862" y="16698"/>
                      <a:pt x="8811" y="17569"/>
                      <a:pt x="8913" y="17860"/>
                    </a:cubicBezTo>
                    <a:cubicBezTo>
                      <a:pt x="9014" y="18151"/>
                      <a:pt x="9362" y="19603"/>
                      <a:pt x="9362" y="19603"/>
                    </a:cubicBezTo>
                    <a:lnTo>
                      <a:pt x="9608" y="15729"/>
                    </a:lnTo>
                    <a:lnTo>
                      <a:pt x="9608" y="10789"/>
                    </a:lnTo>
                    <a:cubicBezTo>
                      <a:pt x="9608" y="10789"/>
                      <a:pt x="9260" y="8174"/>
                      <a:pt x="9362" y="7690"/>
                    </a:cubicBezTo>
                    <a:cubicBezTo>
                      <a:pt x="9464" y="7205"/>
                      <a:pt x="9163" y="4211"/>
                      <a:pt x="9315" y="4159"/>
                    </a:cubicBezTo>
                    <a:cubicBezTo>
                      <a:pt x="9468" y="4106"/>
                      <a:pt x="9927" y="1929"/>
                      <a:pt x="9927" y="1929"/>
                    </a:cubicBezTo>
                    <a:lnTo>
                      <a:pt x="10352" y="3224"/>
                    </a:lnTo>
                    <a:lnTo>
                      <a:pt x="10691" y="6140"/>
                    </a:lnTo>
                    <a:cubicBezTo>
                      <a:pt x="10691" y="6140"/>
                      <a:pt x="10268" y="7302"/>
                      <a:pt x="10353" y="7883"/>
                    </a:cubicBezTo>
                    <a:cubicBezTo>
                      <a:pt x="10437" y="8465"/>
                      <a:pt x="10217" y="8949"/>
                      <a:pt x="10353" y="9433"/>
                    </a:cubicBezTo>
                    <a:cubicBezTo>
                      <a:pt x="10488" y="9917"/>
                      <a:pt x="10217" y="10356"/>
                      <a:pt x="10353" y="10766"/>
                    </a:cubicBezTo>
                    <a:cubicBezTo>
                      <a:pt x="10488" y="11177"/>
                      <a:pt x="10353" y="12726"/>
                      <a:pt x="10353" y="12726"/>
                    </a:cubicBezTo>
                    <a:lnTo>
                      <a:pt x="10946" y="8755"/>
                    </a:lnTo>
                    <a:cubicBezTo>
                      <a:pt x="10946" y="8755"/>
                      <a:pt x="10692" y="7012"/>
                      <a:pt x="10946" y="6721"/>
                    </a:cubicBezTo>
                    <a:cubicBezTo>
                      <a:pt x="11200" y="6430"/>
                      <a:pt x="11302" y="4211"/>
                      <a:pt x="11454" y="4159"/>
                    </a:cubicBezTo>
                    <a:cubicBezTo>
                      <a:pt x="11607" y="4106"/>
                      <a:pt x="11708" y="2556"/>
                      <a:pt x="11708" y="2556"/>
                    </a:cubicBezTo>
                    <a:lnTo>
                      <a:pt x="12316" y="1847"/>
                    </a:lnTo>
                    <a:cubicBezTo>
                      <a:pt x="12316" y="1847"/>
                      <a:pt x="13229" y="3378"/>
                      <a:pt x="13229" y="3887"/>
                    </a:cubicBezTo>
                    <a:cubicBezTo>
                      <a:pt x="13229" y="4396"/>
                      <a:pt x="13229" y="5849"/>
                      <a:pt x="13229" y="5849"/>
                    </a:cubicBezTo>
                    <a:lnTo>
                      <a:pt x="12882" y="7205"/>
                    </a:lnTo>
                    <a:cubicBezTo>
                      <a:pt x="12882" y="7205"/>
                      <a:pt x="12739" y="8234"/>
                      <a:pt x="12739" y="8495"/>
                    </a:cubicBezTo>
                    <a:cubicBezTo>
                      <a:pt x="12739" y="8755"/>
                      <a:pt x="12739" y="9239"/>
                      <a:pt x="12739" y="9530"/>
                    </a:cubicBezTo>
                    <a:cubicBezTo>
                      <a:pt x="12739" y="9821"/>
                      <a:pt x="12783" y="10725"/>
                      <a:pt x="12783" y="10725"/>
                    </a:cubicBezTo>
                    <a:cubicBezTo>
                      <a:pt x="12783" y="10725"/>
                      <a:pt x="12779" y="11270"/>
                      <a:pt x="12677" y="11853"/>
                    </a:cubicBezTo>
                    <a:cubicBezTo>
                      <a:pt x="12576" y="12436"/>
                      <a:pt x="12320" y="12823"/>
                      <a:pt x="12320" y="12823"/>
                    </a:cubicBezTo>
                    <a:cubicBezTo>
                      <a:pt x="12320" y="12823"/>
                      <a:pt x="12065" y="13695"/>
                      <a:pt x="12014" y="14179"/>
                    </a:cubicBezTo>
                    <a:cubicBezTo>
                      <a:pt x="11963" y="14664"/>
                      <a:pt x="12929" y="12533"/>
                      <a:pt x="12929" y="12533"/>
                    </a:cubicBezTo>
                    <a:cubicBezTo>
                      <a:pt x="12929" y="12533"/>
                      <a:pt x="13437" y="11146"/>
                      <a:pt x="13538" y="10725"/>
                    </a:cubicBezTo>
                    <a:cubicBezTo>
                      <a:pt x="13640" y="10305"/>
                      <a:pt x="13691" y="8465"/>
                      <a:pt x="13843" y="7786"/>
                    </a:cubicBezTo>
                    <a:cubicBezTo>
                      <a:pt x="13996" y="7108"/>
                      <a:pt x="13538" y="6527"/>
                      <a:pt x="13843" y="6430"/>
                    </a:cubicBezTo>
                    <a:cubicBezTo>
                      <a:pt x="14148" y="6334"/>
                      <a:pt x="14199" y="5656"/>
                      <a:pt x="14351" y="5656"/>
                    </a:cubicBezTo>
                    <a:cubicBezTo>
                      <a:pt x="14504" y="5656"/>
                      <a:pt x="15165" y="5462"/>
                      <a:pt x="15165" y="5462"/>
                    </a:cubicBezTo>
                    <a:cubicBezTo>
                      <a:pt x="15165" y="5462"/>
                      <a:pt x="15419" y="6237"/>
                      <a:pt x="15165" y="7012"/>
                    </a:cubicBezTo>
                    <a:cubicBezTo>
                      <a:pt x="14910" y="7786"/>
                      <a:pt x="14860" y="8271"/>
                      <a:pt x="14605" y="9046"/>
                    </a:cubicBezTo>
                    <a:cubicBezTo>
                      <a:pt x="14351" y="9821"/>
                      <a:pt x="14148" y="10177"/>
                      <a:pt x="14046" y="10725"/>
                    </a:cubicBezTo>
                    <a:cubicBezTo>
                      <a:pt x="13945" y="11273"/>
                      <a:pt x="13792" y="11661"/>
                      <a:pt x="13691" y="12436"/>
                    </a:cubicBezTo>
                    <a:cubicBezTo>
                      <a:pt x="13589" y="13211"/>
                      <a:pt x="13538" y="13501"/>
                      <a:pt x="13030" y="14276"/>
                    </a:cubicBezTo>
                    <a:cubicBezTo>
                      <a:pt x="12522" y="15051"/>
                      <a:pt x="12166" y="15535"/>
                      <a:pt x="12064" y="15923"/>
                    </a:cubicBezTo>
                    <a:cubicBezTo>
                      <a:pt x="11962" y="16310"/>
                      <a:pt x="11861" y="17085"/>
                      <a:pt x="11810" y="17763"/>
                    </a:cubicBezTo>
                    <a:cubicBezTo>
                      <a:pt x="11759" y="18441"/>
                      <a:pt x="11556" y="18829"/>
                      <a:pt x="11505" y="19603"/>
                    </a:cubicBezTo>
                    <a:cubicBezTo>
                      <a:pt x="11454" y="20378"/>
                      <a:pt x="11149" y="21347"/>
                      <a:pt x="11149" y="21347"/>
                    </a:cubicBezTo>
                    <a:lnTo>
                      <a:pt x="12522" y="17666"/>
                    </a:lnTo>
                    <a:cubicBezTo>
                      <a:pt x="12522" y="17666"/>
                      <a:pt x="12674" y="15535"/>
                      <a:pt x="12928" y="15535"/>
                    </a:cubicBezTo>
                    <a:cubicBezTo>
                      <a:pt x="13182" y="15535"/>
                      <a:pt x="13182" y="15148"/>
                      <a:pt x="13436" y="15148"/>
                    </a:cubicBezTo>
                    <a:cubicBezTo>
                      <a:pt x="13691" y="15148"/>
                      <a:pt x="13640" y="15342"/>
                      <a:pt x="14097" y="14567"/>
                    </a:cubicBezTo>
                    <a:cubicBezTo>
                      <a:pt x="14555" y="13792"/>
                      <a:pt x="14860" y="13114"/>
                      <a:pt x="14860" y="13114"/>
                    </a:cubicBezTo>
                    <a:cubicBezTo>
                      <a:pt x="14860" y="13114"/>
                      <a:pt x="14860" y="12726"/>
                      <a:pt x="15063" y="12436"/>
                    </a:cubicBezTo>
                    <a:cubicBezTo>
                      <a:pt x="15197" y="12244"/>
                      <a:pt x="15331" y="11940"/>
                      <a:pt x="15407" y="11756"/>
                    </a:cubicBezTo>
                    <a:cubicBezTo>
                      <a:pt x="15446" y="11661"/>
                      <a:pt x="15470" y="11597"/>
                      <a:pt x="15470" y="11597"/>
                    </a:cubicBezTo>
                    <a:cubicBezTo>
                      <a:pt x="15470" y="11597"/>
                      <a:pt x="15368" y="13191"/>
                      <a:pt x="15470" y="13685"/>
                    </a:cubicBezTo>
                    <a:cubicBezTo>
                      <a:pt x="15571" y="14179"/>
                      <a:pt x="15171" y="15148"/>
                      <a:pt x="15171" y="15148"/>
                    </a:cubicBezTo>
                    <a:lnTo>
                      <a:pt x="16398" y="13685"/>
                    </a:lnTo>
                    <a:lnTo>
                      <a:pt x="16398" y="11564"/>
                    </a:lnTo>
                    <a:cubicBezTo>
                      <a:pt x="16398" y="11564"/>
                      <a:pt x="16442" y="10014"/>
                      <a:pt x="16391" y="9530"/>
                    </a:cubicBezTo>
                    <a:cubicBezTo>
                      <a:pt x="16340" y="9046"/>
                      <a:pt x="16185" y="8077"/>
                      <a:pt x="16185" y="8077"/>
                    </a:cubicBezTo>
                    <a:cubicBezTo>
                      <a:pt x="16185" y="8077"/>
                      <a:pt x="16177" y="7108"/>
                      <a:pt x="16409" y="6818"/>
                    </a:cubicBezTo>
                    <a:cubicBezTo>
                      <a:pt x="16640" y="6527"/>
                      <a:pt x="16690" y="5946"/>
                      <a:pt x="17046" y="5656"/>
                    </a:cubicBezTo>
                    <a:cubicBezTo>
                      <a:pt x="17402" y="5365"/>
                      <a:pt x="17097" y="5656"/>
                      <a:pt x="17402" y="5365"/>
                    </a:cubicBezTo>
                    <a:cubicBezTo>
                      <a:pt x="17706" y="5074"/>
                      <a:pt x="17910" y="4978"/>
                      <a:pt x="17960" y="5462"/>
                    </a:cubicBezTo>
                    <a:cubicBezTo>
                      <a:pt x="18011" y="5946"/>
                      <a:pt x="18113" y="6915"/>
                      <a:pt x="17960" y="7496"/>
                    </a:cubicBezTo>
                    <a:cubicBezTo>
                      <a:pt x="17808" y="8077"/>
                      <a:pt x="17706" y="7750"/>
                      <a:pt x="17554" y="8495"/>
                    </a:cubicBezTo>
                    <a:cubicBezTo>
                      <a:pt x="17401" y="9239"/>
                      <a:pt x="17350" y="9336"/>
                      <a:pt x="17401" y="9724"/>
                    </a:cubicBezTo>
                    <a:cubicBezTo>
                      <a:pt x="17452" y="10111"/>
                      <a:pt x="17452" y="10111"/>
                      <a:pt x="17452" y="10111"/>
                    </a:cubicBezTo>
                    <a:lnTo>
                      <a:pt x="18265" y="8495"/>
                    </a:lnTo>
                    <a:lnTo>
                      <a:pt x="18824" y="7302"/>
                    </a:lnTo>
                    <a:cubicBezTo>
                      <a:pt x="18824" y="7302"/>
                      <a:pt x="18977" y="7399"/>
                      <a:pt x="19129" y="6915"/>
                    </a:cubicBezTo>
                    <a:cubicBezTo>
                      <a:pt x="19282" y="6430"/>
                      <a:pt x="19129" y="5171"/>
                      <a:pt x="19129" y="5171"/>
                    </a:cubicBezTo>
                    <a:lnTo>
                      <a:pt x="19790" y="4590"/>
                    </a:lnTo>
                    <a:cubicBezTo>
                      <a:pt x="19790" y="4590"/>
                      <a:pt x="19841" y="5752"/>
                      <a:pt x="19790" y="6043"/>
                    </a:cubicBezTo>
                    <a:cubicBezTo>
                      <a:pt x="19739" y="6334"/>
                      <a:pt x="19180" y="7883"/>
                      <a:pt x="19180" y="7883"/>
                    </a:cubicBezTo>
                    <a:lnTo>
                      <a:pt x="19813" y="7399"/>
                    </a:lnTo>
                    <a:lnTo>
                      <a:pt x="20044" y="5752"/>
                    </a:lnTo>
                    <a:lnTo>
                      <a:pt x="20959" y="4299"/>
                    </a:lnTo>
                    <a:lnTo>
                      <a:pt x="21095" y="1926"/>
                    </a:lnTo>
                    <a:cubicBezTo>
                      <a:pt x="21095" y="1926"/>
                      <a:pt x="21600" y="-35"/>
                      <a:pt x="21000" y="619"/>
                    </a:cubicBezTo>
                    <a:cubicBezTo>
                      <a:pt x="20400" y="1272"/>
                      <a:pt x="18418" y="-253"/>
                      <a:pt x="17757" y="38"/>
                    </a:cubicBezTo>
                    <a:cubicBezTo>
                      <a:pt x="17096" y="328"/>
                      <a:pt x="13589" y="619"/>
                      <a:pt x="11962" y="716"/>
                    </a:cubicBezTo>
                    <a:cubicBezTo>
                      <a:pt x="10336" y="812"/>
                      <a:pt x="3728" y="328"/>
                      <a:pt x="3322" y="425"/>
                    </a:cubicBezTo>
                    <a:cubicBezTo>
                      <a:pt x="2915" y="522"/>
                      <a:pt x="791" y="0"/>
                      <a:pt x="791" y="0"/>
                    </a:cubicBezTo>
                    <a:cubicBezTo>
                      <a:pt x="791" y="0"/>
                      <a:pt x="0" y="1913"/>
                      <a:pt x="0" y="1913"/>
                    </a:cubicBezTo>
                    <a:close/>
                    <a:moveTo>
                      <a:pt x="0" y="1913"/>
                    </a:moveTo>
                  </a:path>
                </a:pathLst>
              </a:custGeom>
              <a:solidFill>
                <a:srgbClr val="7C5024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5" name="AutoShape 13"/>
              <p:cNvSpPr>
                <a:spLocks/>
              </p:cNvSpPr>
              <p:nvPr/>
            </p:nvSpPr>
            <p:spPr bwMode="auto">
              <a:xfrm>
                <a:off x="8813800" y="8089900"/>
                <a:ext cx="7232650" cy="833438"/>
              </a:xfrm>
              <a:custGeom>
                <a:avLst/>
                <a:gdLst>
                  <a:gd name="T0" fmla="*/ 2147483647 w 21600"/>
                  <a:gd name="T1" fmla="*/ 2147483647 h 19970"/>
                  <a:gd name="T2" fmla="*/ 2147483647 w 21600"/>
                  <a:gd name="T3" fmla="*/ 2147483647 h 19970"/>
                  <a:gd name="T4" fmla="*/ 2147483647 w 21600"/>
                  <a:gd name="T5" fmla="*/ 2147483647 h 19970"/>
                  <a:gd name="T6" fmla="*/ 2147483647 w 21600"/>
                  <a:gd name="T7" fmla="*/ 2147483647 h 19970"/>
                  <a:gd name="T8" fmla="*/ 2147483647 w 21600"/>
                  <a:gd name="T9" fmla="*/ 2147483647 h 19970"/>
                  <a:gd name="T10" fmla="*/ 2147483647 w 21600"/>
                  <a:gd name="T11" fmla="*/ 2147483647 h 19970"/>
                  <a:gd name="T12" fmla="*/ 2147483647 w 21600"/>
                  <a:gd name="T13" fmla="*/ 2147483647 h 19970"/>
                  <a:gd name="T14" fmla="*/ 2147483647 w 21600"/>
                  <a:gd name="T15" fmla="*/ 2147483647 h 19970"/>
                  <a:gd name="T16" fmla="*/ 2147483647 w 21600"/>
                  <a:gd name="T17" fmla="*/ 2147483647 h 19970"/>
                  <a:gd name="T18" fmla="*/ 2147483647 w 21600"/>
                  <a:gd name="T19" fmla="*/ 2147483647 h 19970"/>
                  <a:gd name="T20" fmla="*/ 2147483647 w 21600"/>
                  <a:gd name="T21" fmla="*/ 2147483647 h 19970"/>
                  <a:gd name="T22" fmla="*/ 2147483647 w 21600"/>
                  <a:gd name="T23" fmla="*/ 2147483647 h 19970"/>
                  <a:gd name="T24" fmla="*/ 2147483647 w 21600"/>
                  <a:gd name="T25" fmla="*/ 2147483647 h 19970"/>
                  <a:gd name="T26" fmla="*/ 2147483647 w 21600"/>
                  <a:gd name="T27" fmla="*/ 2147483647 h 19970"/>
                  <a:gd name="T28" fmla="*/ 2147483647 w 21600"/>
                  <a:gd name="T29" fmla="*/ 2147483647 h 19970"/>
                  <a:gd name="T30" fmla="*/ 2147483647 w 21600"/>
                  <a:gd name="T31" fmla="*/ 2147483647 h 19970"/>
                  <a:gd name="T32" fmla="*/ 2147483647 w 21600"/>
                  <a:gd name="T33" fmla="*/ 2147483647 h 19970"/>
                  <a:gd name="T34" fmla="*/ 2147483647 w 21600"/>
                  <a:gd name="T35" fmla="*/ 2147483647 h 19970"/>
                  <a:gd name="T36" fmla="*/ 2147483647 w 21600"/>
                  <a:gd name="T37" fmla="*/ 2147483647 h 19970"/>
                  <a:gd name="T38" fmla="*/ 2147483647 w 21600"/>
                  <a:gd name="T39" fmla="*/ 2147483647 h 19970"/>
                  <a:gd name="T40" fmla="*/ 2147483647 w 21600"/>
                  <a:gd name="T41" fmla="*/ 2147483647 h 19970"/>
                  <a:gd name="T42" fmla="*/ 2147483647 w 21600"/>
                  <a:gd name="T43" fmla="*/ 2147483647 h 19970"/>
                  <a:gd name="T44" fmla="*/ 2147483647 w 21600"/>
                  <a:gd name="T45" fmla="*/ 0 h 19970"/>
                  <a:gd name="T46" fmla="*/ 2147483647 w 21600"/>
                  <a:gd name="T47" fmla="*/ 2147483647 h 19970"/>
                  <a:gd name="T48" fmla="*/ 2147483647 w 21600"/>
                  <a:gd name="T49" fmla="*/ 2147483647 h 19970"/>
                  <a:gd name="T50" fmla="*/ 2147483647 w 21600"/>
                  <a:gd name="T51" fmla="*/ 2147483647 h 19970"/>
                  <a:gd name="T52" fmla="*/ 2147483647 w 21600"/>
                  <a:gd name="T53" fmla="*/ 2147483647 h 19970"/>
                  <a:gd name="T54" fmla="*/ 2147483647 w 21600"/>
                  <a:gd name="T55" fmla="*/ 2147483647 h 19970"/>
                  <a:gd name="T56" fmla="*/ 2147483647 w 21600"/>
                  <a:gd name="T57" fmla="*/ 2147483647 h 19970"/>
                  <a:gd name="T58" fmla="*/ 2147483647 w 21600"/>
                  <a:gd name="T59" fmla="*/ 2147483647 h 19970"/>
                  <a:gd name="T60" fmla="*/ 2147483647 w 21600"/>
                  <a:gd name="T61" fmla="*/ 2147483647 h 19970"/>
                  <a:gd name="T62" fmla="*/ 2147483647 w 21600"/>
                  <a:gd name="T63" fmla="*/ 2147483647 h 19970"/>
                  <a:gd name="T64" fmla="*/ 2147483647 w 21600"/>
                  <a:gd name="T65" fmla="*/ 2147483647 h 19970"/>
                  <a:gd name="T66" fmla="*/ 2147483647 w 21600"/>
                  <a:gd name="T67" fmla="*/ 2147483647 h 19970"/>
                  <a:gd name="T68" fmla="*/ 2147483647 w 21600"/>
                  <a:gd name="T69" fmla="*/ 0 h 19970"/>
                  <a:gd name="T70" fmla="*/ 2147483647 w 21600"/>
                  <a:gd name="T71" fmla="*/ 2147483647 h 19970"/>
                  <a:gd name="T72" fmla="*/ 2147483647 w 21600"/>
                  <a:gd name="T73" fmla="*/ 2147483647 h 19970"/>
                  <a:gd name="T74" fmla="*/ 2147483647 w 21600"/>
                  <a:gd name="T75" fmla="*/ 2147483647 h 19970"/>
                  <a:gd name="T76" fmla="*/ 2147483647 w 21600"/>
                  <a:gd name="T77" fmla="*/ 2147483647 h 19970"/>
                  <a:gd name="T78" fmla="*/ 2147483647 w 21600"/>
                  <a:gd name="T79" fmla="*/ 2147483647 h 19970"/>
                  <a:gd name="T80" fmla="*/ 2147483647 w 21600"/>
                  <a:gd name="T81" fmla="*/ 2147483647 h 19970"/>
                  <a:gd name="T82" fmla="*/ 2147483647 w 21600"/>
                  <a:gd name="T83" fmla="*/ 2147483647 h 19970"/>
                  <a:gd name="T84" fmla="*/ 2147483647 w 21600"/>
                  <a:gd name="T85" fmla="*/ 2147483647 h 19970"/>
                  <a:gd name="T86" fmla="*/ 2147483647 w 21600"/>
                  <a:gd name="T87" fmla="*/ 2147483647 h 19970"/>
                  <a:gd name="T88" fmla="*/ 2147483647 w 21600"/>
                  <a:gd name="T89" fmla="*/ 2147483647 h 19970"/>
                  <a:gd name="T90" fmla="*/ 2147483647 w 21600"/>
                  <a:gd name="T91" fmla="*/ 2147483647 h 19970"/>
                  <a:gd name="T92" fmla="*/ 2147483647 w 21600"/>
                  <a:gd name="T93" fmla="*/ 2147483647 h 19970"/>
                  <a:gd name="T94" fmla="*/ 0 w 21600"/>
                  <a:gd name="T95" fmla="*/ 2147483647 h 19970"/>
                  <a:gd name="T96" fmla="*/ 2147483647 w 21600"/>
                  <a:gd name="T97" fmla="*/ 2147483647 h 19970"/>
                  <a:gd name="T98" fmla="*/ 2147483647 w 21600"/>
                  <a:gd name="T99" fmla="*/ 2147483647 h 19970"/>
                  <a:gd name="T100" fmla="*/ 2147483647 w 21600"/>
                  <a:gd name="T101" fmla="*/ 2147483647 h 19970"/>
                  <a:gd name="T102" fmla="*/ 2147483647 w 21600"/>
                  <a:gd name="T103" fmla="*/ 2147483647 h 19970"/>
                  <a:gd name="T104" fmla="*/ 2147483647 w 21600"/>
                  <a:gd name="T105" fmla="*/ 2147483647 h 19970"/>
                  <a:gd name="T106" fmla="*/ 2147483647 w 21600"/>
                  <a:gd name="T107" fmla="*/ 2147483647 h 19970"/>
                  <a:gd name="T108" fmla="*/ 2147483647 w 21600"/>
                  <a:gd name="T109" fmla="*/ 2147483647 h 19970"/>
                  <a:gd name="T110" fmla="*/ 2147483647 w 21600"/>
                  <a:gd name="T111" fmla="*/ 2147483647 h 1997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970">
                    <a:moveTo>
                      <a:pt x="21445" y="10367"/>
                    </a:moveTo>
                    <a:lnTo>
                      <a:pt x="21476" y="10351"/>
                    </a:lnTo>
                    <a:lnTo>
                      <a:pt x="21285" y="6608"/>
                    </a:lnTo>
                    <a:lnTo>
                      <a:pt x="21012" y="7572"/>
                    </a:lnTo>
                    <a:lnTo>
                      <a:pt x="21012" y="5106"/>
                    </a:lnTo>
                    <a:lnTo>
                      <a:pt x="20793" y="8694"/>
                    </a:lnTo>
                    <a:cubicBezTo>
                      <a:pt x="20754" y="8592"/>
                      <a:pt x="20711" y="8489"/>
                      <a:pt x="20671" y="8385"/>
                    </a:cubicBezTo>
                    <a:lnTo>
                      <a:pt x="20524" y="6608"/>
                    </a:lnTo>
                    <a:lnTo>
                      <a:pt x="20388" y="7678"/>
                    </a:lnTo>
                    <a:cubicBezTo>
                      <a:pt x="20318" y="7499"/>
                      <a:pt x="20253" y="7322"/>
                      <a:pt x="20177" y="7151"/>
                    </a:cubicBezTo>
                    <a:lnTo>
                      <a:pt x="20177" y="5330"/>
                    </a:lnTo>
                    <a:lnTo>
                      <a:pt x="20073" y="6897"/>
                    </a:lnTo>
                    <a:cubicBezTo>
                      <a:pt x="20019" y="6758"/>
                      <a:pt x="19988" y="6624"/>
                      <a:pt x="19912" y="6497"/>
                    </a:cubicBezTo>
                    <a:lnTo>
                      <a:pt x="19912" y="5330"/>
                    </a:lnTo>
                    <a:lnTo>
                      <a:pt x="19856" y="6330"/>
                    </a:lnTo>
                    <a:cubicBezTo>
                      <a:pt x="19693" y="5911"/>
                      <a:pt x="19576" y="5597"/>
                      <a:pt x="19529" y="5475"/>
                    </a:cubicBezTo>
                    <a:lnTo>
                      <a:pt x="19516" y="5106"/>
                    </a:lnTo>
                    <a:lnTo>
                      <a:pt x="19506" y="5417"/>
                    </a:lnTo>
                    <a:cubicBezTo>
                      <a:pt x="19464" y="5357"/>
                      <a:pt x="19370" y="5368"/>
                      <a:pt x="19250" y="5417"/>
                    </a:cubicBezTo>
                    <a:lnTo>
                      <a:pt x="19153" y="2865"/>
                    </a:lnTo>
                    <a:lnTo>
                      <a:pt x="19153" y="5460"/>
                    </a:lnTo>
                    <a:cubicBezTo>
                      <a:pt x="18964" y="5554"/>
                      <a:pt x="18720" y="5708"/>
                      <a:pt x="18480" y="5808"/>
                    </a:cubicBezTo>
                    <a:cubicBezTo>
                      <a:pt x="18480" y="5647"/>
                      <a:pt x="18481" y="5487"/>
                      <a:pt x="18478" y="5330"/>
                    </a:cubicBezTo>
                    <a:cubicBezTo>
                      <a:pt x="18469" y="4872"/>
                      <a:pt x="18456" y="5198"/>
                      <a:pt x="18441" y="5826"/>
                    </a:cubicBezTo>
                    <a:cubicBezTo>
                      <a:pt x="18079" y="5969"/>
                      <a:pt x="17741" y="5973"/>
                      <a:pt x="17630" y="5443"/>
                    </a:cubicBezTo>
                    <a:cubicBezTo>
                      <a:pt x="17375" y="4215"/>
                      <a:pt x="15331" y="6536"/>
                      <a:pt x="15024" y="5375"/>
                    </a:cubicBezTo>
                    <a:cubicBezTo>
                      <a:pt x="14850" y="4717"/>
                      <a:pt x="14445" y="4985"/>
                      <a:pt x="13997" y="5183"/>
                    </a:cubicBezTo>
                    <a:lnTo>
                      <a:pt x="13927" y="3743"/>
                    </a:lnTo>
                    <a:lnTo>
                      <a:pt x="13654" y="4706"/>
                    </a:lnTo>
                    <a:lnTo>
                      <a:pt x="13654" y="2241"/>
                    </a:lnTo>
                    <a:lnTo>
                      <a:pt x="13465" y="5323"/>
                    </a:lnTo>
                    <a:cubicBezTo>
                      <a:pt x="13408" y="5321"/>
                      <a:pt x="13349" y="5312"/>
                      <a:pt x="13293" y="5294"/>
                    </a:cubicBezTo>
                    <a:lnTo>
                      <a:pt x="13165" y="3743"/>
                    </a:lnTo>
                    <a:lnTo>
                      <a:pt x="12999" y="5093"/>
                    </a:lnTo>
                    <a:cubicBezTo>
                      <a:pt x="12993" y="5086"/>
                      <a:pt x="12983" y="5080"/>
                      <a:pt x="12977" y="5073"/>
                    </a:cubicBezTo>
                    <a:cubicBezTo>
                      <a:pt x="12932" y="5019"/>
                      <a:pt x="12895" y="4962"/>
                      <a:pt x="12820" y="4901"/>
                    </a:cubicBezTo>
                    <a:lnTo>
                      <a:pt x="12820" y="2465"/>
                    </a:lnTo>
                    <a:lnTo>
                      <a:pt x="12670" y="4754"/>
                    </a:lnTo>
                    <a:cubicBezTo>
                      <a:pt x="12634" y="4719"/>
                      <a:pt x="12592" y="4683"/>
                      <a:pt x="12554" y="4647"/>
                    </a:cubicBezTo>
                    <a:lnTo>
                      <a:pt x="12554" y="2465"/>
                    </a:lnTo>
                    <a:lnTo>
                      <a:pt x="12429" y="4522"/>
                    </a:lnTo>
                    <a:cubicBezTo>
                      <a:pt x="12367" y="4466"/>
                      <a:pt x="12307" y="4408"/>
                      <a:pt x="12241" y="4350"/>
                    </a:cubicBezTo>
                    <a:lnTo>
                      <a:pt x="12158" y="2241"/>
                    </a:lnTo>
                    <a:lnTo>
                      <a:pt x="12088" y="4215"/>
                    </a:lnTo>
                    <a:cubicBezTo>
                      <a:pt x="12043" y="4177"/>
                      <a:pt x="11993" y="4138"/>
                      <a:pt x="11947" y="4100"/>
                    </a:cubicBezTo>
                    <a:lnTo>
                      <a:pt x="11795" y="0"/>
                    </a:lnTo>
                    <a:lnTo>
                      <a:pt x="11795" y="3978"/>
                    </a:lnTo>
                    <a:cubicBezTo>
                      <a:pt x="11568" y="3794"/>
                      <a:pt x="11342" y="3611"/>
                      <a:pt x="11119" y="3442"/>
                    </a:cubicBezTo>
                    <a:cubicBezTo>
                      <a:pt x="11123" y="3110"/>
                      <a:pt x="11126" y="2782"/>
                      <a:pt x="11119" y="2465"/>
                    </a:cubicBezTo>
                    <a:cubicBezTo>
                      <a:pt x="11108" y="1909"/>
                      <a:pt x="11091" y="2510"/>
                      <a:pt x="11073" y="3405"/>
                    </a:cubicBezTo>
                    <a:cubicBezTo>
                      <a:pt x="10449" y="2936"/>
                      <a:pt x="9907" y="2578"/>
                      <a:pt x="9811" y="2578"/>
                    </a:cubicBezTo>
                    <a:cubicBezTo>
                      <a:pt x="9607" y="2578"/>
                      <a:pt x="8279" y="1759"/>
                      <a:pt x="7563" y="2578"/>
                    </a:cubicBezTo>
                    <a:cubicBezTo>
                      <a:pt x="6848" y="3397"/>
                      <a:pt x="5467" y="-1014"/>
                      <a:pt x="5160" y="2214"/>
                    </a:cubicBezTo>
                    <a:cubicBezTo>
                      <a:pt x="5123" y="2606"/>
                      <a:pt x="5082" y="2962"/>
                      <a:pt x="5006" y="3284"/>
                    </a:cubicBezTo>
                    <a:lnTo>
                      <a:pt x="5006" y="2241"/>
                    </a:lnTo>
                    <a:lnTo>
                      <a:pt x="4922" y="3668"/>
                    </a:lnTo>
                    <a:cubicBezTo>
                      <a:pt x="4828" y="4049"/>
                      <a:pt x="4719" y="4374"/>
                      <a:pt x="4601" y="4645"/>
                    </a:cubicBezTo>
                    <a:lnTo>
                      <a:pt x="4527" y="3743"/>
                    </a:lnTo>
                    <a:lnTo>
                      <a:pt x="4351" y="5112"/>
                    </a:lnTo>
                    <a:cubicBezTo>
                      <a:pt x="4294" y="5203"/>
                      <a:pt x="4248" y="5284"/>
                      <a:pt x="4172" y="5354"/>
                    </a:cubicBezTo>
                    <a:lnTo>
                      <a:pt x="4172" y="2465"/>
                    </a:lnTo>
                    <a:lnTo>
                      <a:pt x="3990" y="5559"/>
                    </a:lnTo>
                    <a:cubicBezTo>
                      <a:pt x="3970" y="5576"/>
                      <a:pt x="3944" y="5592"/>
                      <a:pt x="3944" y="5607"/>
                    </a:cubicBezTo>
                    <a:lnTo>
                      <a:pt x="3944" y="2465"/>
                    </a:lnTo>
                    <a:lnTo>
                      <a:pt x="3728" y="5719"/>
                    </a:lnTo>
                    <a:cubicBezTo>
                      <a:pt x="3708" y="5725"/>
                      <a:pt x="3686" y="5729"/>
                      <a:pt x="3667" y="5732"/>
                    </a:cubicBezTo>
                    <a:lnTo>
                      <a:pt x="3524" y="2241"/>
                    </a:lnTo>
                    <a:lnTo>
                      <a:pt x="3401" y="5659"/>
                    </a:lnTo>
                    <a:cubicBezTo>
                      <a:pt x="3391" y="5651"/>
                      <a:pt x="3389" y="5642"/>
                      <a:pt x="3380" y="5632"/>
                    </a:cubicBezTo>
                    <a:lnTo>
                      <a:pt x="3186" y="0"/>
                    </a:lnTo>
                    <a:lnTo>
                      <a:pt x="3186" y="5242"/>
                    </a:lnTo>
                    <a:cubicBezTo>
                      <a:pt x="2996" y="5024"/>
                      <a:pt x="2720" y="5058"/>
                      <a:pt x="2468" y="5155"/>
                    </a:cubicBezTo>
                    <a:cubicBezTo>
                      <a:pt x="2475" y="4284"/>
                      <a:pt x="2508" y="3329"/>
                      <a:pt x="2490" y="2465"/>
                    </a:cubicBezTo>
                    <a:cubicBezTo>
                      <a:pt x="2471" y="1568"/>
                      <a:pt x="2432" y="3673"/>
                      <a:pt x="2410" y="5175"/>
                    </a:cubicBezTo>
                    <a:cubicBezTo>
                      <a:pt x="2351" y="5200"/>
                      <a:pt x="2293" y="5228"/>
                      <a:pt x="2241" y="5255"/>
                    </a:cubicBezTo>
                    <a:lnTo>
                      <a:pt x="2208" y="4975"/>
                    </a:lnTo>
                    <a:lnTo>
                      <a:pt x="2176" y="5291"/>
                    </a:lnTo>
                    <a:cubicBezTo>
                      <a:pt x="2084" y="5344"/>
                      <a:pt x="2012" y="5393"/>
                      <a:pt x="1974" y="5420"/>
                    </a:cubicBezTo>
                    <a:cubicBezTo>
                      <a:pt x="1974" y="4952"/>
                      <a:pt x="1971" y="4476"/>
                      <a:pt x="1962" y="4076"/>
                    </a:cubicBezTo>
                    <a:cubicBezTo>
                      <a:pt x="1945" y="3294"/>
                      <a:pt x="1829" y="4560"/>
                      <a:pt x="1741" y="5700"/>
                    </a:cubicBezTo>
                    <a:lnTo>
                      <a:pt x="1631" y="5839"/>
                    </a:lnTo>
                    <a:lnTo>
                      <a:pt x="1631" y="4076"/>
                    </a:lnTo>
                    <a:lnTo>
                      <a:pt x="1432" y="6098"/>
                    </a:lnTo>
                    <a:lnTo>
                      <a:pt x="1327" y="6235"/>
                    </a:lnTo>
                    <a:lnTo>
                      <a:pt x="1327" y="4076"/>
                    </a:lnTo>
                    <a:lnTo>
                      <a:pt x="1124" y="6498"/>
                    </a:lnTo>
                    <a:lnTo>
                      <a:pt x="1036" y="6606"/>
                    </a:lnTo>
                    <a:lnTo>
                      <a:pt x="910" y="4034"/>
                    </a:lnTo>
                    <a:lnTo>
                      <a:pt x="910" y="6763"/>
                    </a:lnTo>
                    <a:lnTo>
                      <a:pt x="898" y="6780"/>
                    </a:lnTo>
                    <a:lnTo>
                      <a:pt x="759" y="2465"/>
                    </a:lnTo>
                    <a:lnTo>
                      <a:pt x="759" y="6961"/>
                    </a:lnTo>
                    <a:lnTo>
                      <a:pt x="726" y="6998"/>
                    </a:lnTo>
                    <a:lnTo>
                      <a:pt x="341" y="4706"/>
                    </a:lnTo>
                    <a:lnTo>
                      <a:pt x="341" y="7489"/>
                    </a:lnTo>
                    <a:lnTo>
                      <a:pt x="0" y="10493"/>
                    </a:lnTo>
                    <a:lnTo>
                      <a:pt x="0" y="14447"/>
                    </a:lnTo>
                    <a:cubicBezTo>
                      <a:pt x="0" y="14447"/>
                      <a:pt x="4293" y="16493"/>
                      <a:pt x="4906" y="18130"/>
                    </a:cubicBezTo>
                    <a:cubicBezTo>
                      <a:pt x="5519" y="19768"/>
                      <a:pt x="6490" y="16493"/>
                      <a:pt x="7257" y="18130"/>
                    </a:cubicBezTo>
                    <a:cubicBezTo>
                      <a:pt x="8023" y="19768"/>
                      <a:pt x="8994" y="17029"/>
                      <a:pt x="9352" y="18603"/>
                    </a:cubicBezTo>
                    <a:cubicBezTo>
                      <a:pt x="9710" y="20177"/>
                      <a:pt x="10561" y="17170"/>
                      <a:pt x="10800" y="18674"/>
                    </a:cubicBezTo>
                    <a:cubicBezTo>
                      <a:pt x="11038" y="20177"/>
                      <a:pt x="11090" y="19607"/>
                      <a:pt x="11601" y="19073"/>
                    </a:cubicBezTo>
                    <a:cubicBezTo>
                      <a:pt x="12112" y="18540"/>
                      <a:pt x="11856" y="18691"/>
                      <a:pt x="12776" y="19638"/>
                    </a:cubicBezTo>
                    <a:cubicBezTo>
                      <a:pt x="13696" y="20586"/>
                      <a:pt x="14054" y="19100"/>
                      <a:pt x="14820" y="19638"/>
                    </a:cubicBezTo>
                    <a:cubicBezTo>
                      <a:pt x="15587" y="20177"/>
                      <a:pt x="15740" y="19748"/>
                      <a:pt x="16302" y="19962"/>
                    </a:cubicBezTo>
                    <a:cubicBezTo>
                      <a:pt x="16864" y="20177"/>
                      <a:pt x="17171" y="15461"/>
                      <a:pt x="17529" y="17205"/>
                    </a:cubicBezTo>
                    <a:cubicBezTo>
                      <a:pt x="17886" y="18949"/>
                      <a:pt x="18449" y="17105"/>
                      <a:pt x="18653" y="17208"/>
                    </a:cubicBezTo>
                    <a:cubicBezTo>
                      <a:pt x="18857" y="17312"/>
                      <a:pt x="18960" y="17105"/>
                      <a:pt x="19522" y="17208"/>
                    </a:cubicBezTo>
                    <a:cubicBezTo>
                      <a:pt x="20084" y="17312"/>
                      <a:pt x="20902" y="17208"/>
                      <a:pt x="20902" y="17208"/>
                    </a:cubicBezTo>
                    <a:lnTo>
                      <a:pt x="21505" y="14447"/>
                    </a:lnTo>
                    <a:lnTo>
                      <a:pt x="21600" y="10764"/>
                    </a:lnTo>
                    <a:cubicBezTo>
                      <a:pt x="21600" y="10764"/>
                      <a:pt x="21541" y="10613"/>
                      <a:pt x="21445" y="10367"/>
                    </a:cubicBezTo>
                    <a:close/>
                    <a:moveTo>
                      <a:pt x="21445" y="10367"/>
                    </a:moveTo>
                  </a:path>
                </a:pathLst>
              </a:custGeom>
              <a:solidFill>
                <a:srgbClr val="72B10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6" name="AutoShape 14"/>
              <p:cNvSpPr>
                <a:spLocks/>
              </p:cNvSpPr>
              <p:nvPr/>
            </p:nvSpPr>
            <p:spPr bwMode="auto">
              <a:xfrm>
                <a:off x="8813800" y="8089900"/>
                <a:ext cx="7189788" cy="663575"/>
              </a:xfrm>
              <a:custGeom>
                <a:avLst/>
                <a:gdLst>
                  <a:gd name="T0" fmla="*/ 2147483647 w 21600"/>
                  <a:gd name="T1" fmla="*/ 2147483647 h 19589"/>
                  <a:gd name="T2" fmla="*/ 0 w 21600"/>
                  <a:gd name="T3" fmla="*/ 2147483647 h 19589"/>
                  <a:gd name="T4" fmla="*/ 2147483647 w 21600"/>
                  <a:gd name="T5" fmla="*/ 2147483647 h 19589"/>
                  <a:gd name="T6" fmla="*/ 2147483647 w 21600"/>
                  <a:gd name="T7" fmla="*/ 2147483647 h 19589"/>
                  <a:gd name="T8" fmla="*/ 2147483647 w 21600"/>
                  <a:gd name="T9" fmla="*/ 2147483647 h 19589"/>
                  <a:gd name="T10" fmla="*/ 2147483647 w 21600"/>
                  <a:gd name="T11" fmla="*/ 2147483647 h 19589"/>
                  <a:gd name="T12" fmla="*/ 2147483647 w 21600"/>
                  <a:gd name="T13" fmla="*/ 2147483647 h 19589"/>
                  <a:gd name="T14" fmla="*/ 2147483647 w 21600"/>
                  <a:gd name="T15" fmla="*/ 2147483647 h 19589"/>
                  <a:gd name="T16" fmla="*/ 2147483647 w 21600"/>
                  <a:gd name="T17" fmla="*/ 2147483647 h 19589"/>
                  <a:gd name="T18" fmla="*/ 2147483647 w 21600"/>
                  <a:gd name="T19" fmla="*/ 2147483647 h 19589"/>
                  <a:gd name="T20" fmla="*/ 2147483647 w 21600"/>
                  <a:gd name="T21" fmla="*/ 2147483647 h 19589"/>
                  <a:gd name="T22" fmla="*/ 2147483647 w 21600"/>
                  <a:gd name="T23" fmla="*/ 2147483647 h 19589"/>
                  <a:gd name="T24" fmla="*/ 2147483647 w 21600"/>
                  <a:gd name="T25" fmla="*/ 2147483647 h 19589"/>
                  <a:gd name="T26" fmla="*/ 2147483647 w 21600"/>
                  <a:gd name="T27" fmla="*/ 2147483647 h 19589"/>
                  <a:gd name="T28" fmla="*/ 2147483647 w 21600"/>
                  <a:gd name="T29" fmla="*/ 2147483647 h 19589"/>
                  <a:gd name="T30" fmla="*/ 2147483647 w 21600"/>
                  <a:gd name="T31" fmla="*/ 2147483647 h 19589"/>
                  <a:gd name="T32" fmla="*/ 2147483647 w 21600"/>
                  <a:gd name="T33" fmla="*/ 2147483647 h 19589"/>
                  <a:gd name="T34" fmla="*/ 2147483647 w 21600"/>
                  <a:gd name="T35" fmla="*/ 2147483647 h 19589"/>
                  <a:gd name="T36" fmla="*/ 2147483647 w 21600"/>
                  <a:gd name="T37" fmla="*/ 2147483647 h 19589"/>
                  <a:gd name="T38" fmla="*/ 2147483647 w 21600"/>
                  <a:gd name="T39" fmla="*/ 2147483647 h 19589"/>
                  <a:gd name="T40" fmla="*/ 2147483647 w 21600"/>
                  <a:gd name="T41" fmla="*/ 2147483647 h 19589"/>
                  <a:gd name="T42" fmla="*/ 2147483647 w 21600"/>
                  <a:gd name="T43" fmla="*/ 2147483647 h 19589"/>
                  <a:gd name="T44" fmla="*/ 2147483647 w 21600"/>
                  <a:gd name="T45" fmla="*/ 2147483647 h 19589"/>
                  <a:gd name="T46" fmla="*/ 2147483647 w 21600"/>
                  <a:gd name="T47" fmla="*/ 2147483647 h 19589"/>
                  <a:gd name="T48" fmla="*/ 2147483647 w 21600"/>
                  <a:gd name="T49" fmla="*/ 2147483647 h 19589"/>
                  <a:gd name="T50" fmla="*/ 2147483647 w 21600"/>
                  <a:gd name="T51" fmla="*/ 2147483647 h 19589"/>
                  <a:gd name="T52" fmla="*/ 2147483647 w 21600"/>
                  <a:gd name="T53" fmla="*/ 2147483647 h 19589"/>
                  <a:gd name="T54" fmla="*/ 2147483647 w 21600"/>
                  <a:gd name="T55" fmla="*/ 2147483647 h 19589"/>
                  <a:gd name="T56" fmla="*/ 2147483647 w 21600"/>
                  <a:gd name="T57" fmla="*/ 2147483647 h 19589"/>
                  <a:gd name="T58" fmla="*/ 2147483647 w 21600"/>
                  <a:gd name="T59" fmla="*/ 2147483647 h 19589"/>
                  <a:gd name="T60" fmla="*/ 2147483647 w 21600"/>
                  <a:gd name="T61" fmla="*/ 2147483647 h 19589"/>
                  <a:gd name="T62" fmla="*/ 2147483647 w 21600"/>
                  <a:gd name="T63" fmla="*/ 2147483647 h 19589"/>
                  <a:gd name="T64" fmla="*/ 2147483647 w 21600"/>
                  <a:gd name="T65" fmla="*/ 2147483647 h 19589"/>
                  <a:gd name="T66" fmla="*/ 2147483647 w 21600"/>
                  <a:gd name="T67" fmla="*/ 2147483647 h 19589"/>
                  <a:gd name="T68" fmla="*/ 2147483647 w 21600"/>
                  <a:gd name="T69" fmla="*/ 2147483647 h 19589"/>
                  <a:gd name="T70" fmla="*/ 2147483647 w 21600"/>
                  <a:gd name="T71" fmla="*/ 2147483647 h 19589"/>
                  <a:gd name="T72" fmla="*/ 2147483647 w 21600"/>
                  <a:gd name="T73" fmla="*/ 2147483647 h 19589"/>
                  <a:gd name="T74" fmla="*/ 2147483647 w 21600"/>
                  <a:gd name="T75" fmla="*/ 2147483647 h 19589"/>
                  <a:gd name="T76" fmla="*/ 2147483647 w 21600"/>
                  <a:gd name="T77" fmla="*/ 2147483647 h 19589"/>
                  <a:gd name="T78" fmla="*/ 2147483647 w 21600"/>
                  <a:gd name="T79" fmla="*/ 2147483647 h 19589"/>
                  <a:gd name="T80" fmla="*/ 2147483647 w 21600"/>
                  <a:gd name="T81" fmla="*/ 2147483647 h 19589"/>
                  <a:gd name="T82" fmla="*/ 2147483647 w 21600"/>
                  <a:gd name="T83" fmla="*/ 2147483647 h 19589"/>
                  <a:gd name="T84" fmla="*/ 2147483647 w 21600"/>
                  <a:gd name="T85" fmla="*/ 2147483647 h 19589"/>
                  <a:gd name="T86" fmla="*/ 2147483647 w 21600"/>
                  <a:gd name="T87" fmla="*/ 1867201101 h 19589"/>
                  <a:gd name="T88" fmla="*/ 2147483647 w 21600"/>
                  <a:gd name="T89" fmla="*/ 2147483647 h 19589"/>
                  <a:gd name="T90" fmla="*/ 2147483647 w 21600"/>
                  <a:gd name="T91" fmla="*/ 2147483647 h 19589"/>
                  <a:gd name="T92" fmla="*/ 2147483647 w 21600"/>
                  <a:gd name="T93" fmla="*/ 2147483647 h 19589"/>
                  <a:gd name="T94" fmla="*/ 2147483647 w 21600"/>
                  <a:gd name="T95" fmla="*/ 2147483647 h 19589"/>
                  <a:gd name="T96" fmla="*/ 2147483647 w 21600"/>
                  <a:gd name="T97" fmla="*/ 2147483647 h 19589"/>
                  <a:gd name="T98" fmla="*/ 2147483647 w 21600"/>
                  <a:gd name="T99" fmla="*/ 2147483647 h 19589"/>
                  <a:gd name="T100" fmla="*/ 2147483647 w 21600"/>
                  <a:gd name="T101" fmla="*/ 2147483647 h 19589"/>
                  <a:gd name="T102" fmla="*/ 2147483647 w 21600"/>
                  <a:gd name="T103" fmla="*/ 2147483647 h 19589"/>
                  <a:gd name="T104" fmla="*/ 2147483647 w 21600"/>
                  <a:gd name="T105" fmla="*/ 2147483647 h 19589"/>
                  <a:gd name="T106" fmla="*/ 2147483647 w 21600"/>
                  <a:gd name="T107" fmla="*/ 2147483647 h 19589"/>
                  <a:gd name="T108" fmla="*/ 2147483647 w 21600"/>
                  <a:gd name="T109" fmla="*/ 2147483647 h 19589"/>
                  <a:gd name="T110" fmla="*/ 2147483647 w 21600"/>
                  <a:gd name="T111" fmla="*/ 2147483647 h 195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1600" h="19589">
                    <a:moveTo>
                      <a:pt x="722" y="8634"/>
                    </a:moveTo>
                    <a:lnTo>
                      <a:pt x="336" y="5807"/>
                    </a:lnTo>
                    <a:lnTo>
                      <a:pt x="336" y="9240"/>
                    </a:lnTo>
                    <a:lnTo>
                      <a:pt x="0" y="12784"/>
                    </a:lnTo>
                    <a:cubicBezTo>
                      <a:pt x="280" y="12949"/>
                      <a:pt x="4328" y="15370"/>
                      <a:pt x="4923" y="17319"/>
                    </a:cubicBezTo>
                    <a:cubicBezTo>
                      <a:pt x="5540" y="19339"/>
                      <a:pt x="6519" y="15299"/>
                      <a:pt x="7290" y="17319"/>
                    </a:cubicBezTo>
                    <a:cubicBezTo>
                      <a:pt x="8061" y="19339"/>
                      <a:pt x="9039" y="15960"/>
                      <a:pt x="9398" y="17902"/>
                    </a:cubicBezTo>
                    <a:cubicBezTo>
                      <a:pt x="9758" y="19844"/>
                      <a:pt x="10615" y="16135"/>
                      <a:pt x="10855" y="17989"/>
                    </a:cubicBezTo>
                    <a:cubicBezTo>
                      <a:pt x="11095" y="19844"/>
                      <a:pt x="11147" y="19141"/>
                      <a:pt x="11661" y="18483"/>
                    </a:cubicBezTo>
                    <a:cubicBezTo>
                      <a:pt x="12175" y="17824"/>
                      <a:pt x="11918" y="18010"/>
                      <a:pt x="12843" y="19180"/>
                    </a:cubicBezTo>
                    <a:cubicBezTo>
                      <a:pt x="13769" y="20349"/>
                      <a:pt x="14129" y="18516"/>
                      <a:pt x="14900" y="19180"/>
                    </a:cubicBezTo>
                    <a:cubicBezTo>
                      <a:pt x="15671" y="19844"/>
                      <a:pt x="15825" y="19316"/>
                      <a:pt x="16390" y="19580"/>
                    </a:cubicBezTo>
                    <a:cubicBezTo>
                      <a:pt x="16956" y="19844"/>
                      <a:pt x="17264" y="14025"/>
                      <a:pt x="17624" y="16177"/>
                    </a:cubicBezTo>
                    <a:cubicBezTo>
                      <a:pt x="17984" y="18329"/>
                      <a:pt x="18549" y="16054"/>
                      <a:pt x="18755" y="16181"/>
                    </a:cubicBezTo>
                    <a:cubicBezTo>
                      <a:pt x="18961" y="16309"/>
                      <a:pt x="19063" y="16054"/>
                      <a:pt x="19629" y="16181"/>
                    </a:cubicBezTo>
                    <a:cubicBezTo>
                      <a:pt x="20194" y="16309"/>
                      <a:pt x="21017" y="16181"/>
                      <a:pt x="21017" y="16181"/>
                    </a:cubicBezTo>
                    <a:lnTo>
                      <a:pt x="21600" y="12906"/>
                    </a:lnTo>
                    <a:cubicBezTo>
                      <a:pt x="21588" y="12870"/>
                      <a:pt x="21576" y="12831"/>
                      <a:pt x="21563" y="12790"/>
                    </a:cubicBezTo>
                    <a:lnTo>
                      <a:pt x="21594" y="12771"/>
                    </a:lnTo>
                    <a:lnTo>
                      <a:pt x="21403" y="8152"/>
                    </a:lnTo>
                    <a:lnTo>
                      <a:pt x="21128" y="9341"/>
                    </a:lnTo>
                    <a:lnTo>
                      <a:pt x="21128" y="6300"/>
                    </a:lnTo>
                    <a:lnTo>
                      <a:pt x="20908" y="10726"/>
                    </a:lnTo>
                    <a:cubicBezTo>
                      <a:pt x="20868" y="10600"/>
                      <a:pt x="20825" y="10473"/>
                      <a:pt x="20785" y="10346"/>
                    </a:cubicBezTo>
                    <a:lnTo>
                      <a:pt x="20636" y="8152"/>
                    </a:lnTo>
                    <a:lnTo>
                      <a:pt x="20500" y="9473"/>
                    </a:lnTo>
                    <a:cubicBezTo>
                      <a:pt x="20430" y="9251"/>
                      <a:pt x="20365" y="9034"/>
                      <a:pt x="20288" y="8823"/>
                    </a:cubicBezTo>
                    <a:lnTo>
                      <a:pt x="20288" y="6576"/>
                    </a:lnTo>
                    <a:lnTo>
                      <a:pt x="20183" y="8509"/>
                    </a:lnTo>
                    <a:cubicBezTo>
                      <a:pt x="20129" y="8337"/>
                      <a:pt x="20098" y="8172"/>
                      <a:pt x="20021" y="8016"/>
                    </a:cubicBezTo>
                    <a:lnTo>
                      <a:pt x="20021" y="6576"/>
                    </a:lnTo>
                    <a:lnTo>
                      <a:pt x="19965" y="7810"/>
                    </a:lnTo>
                    <a:cubicBezTo>
                      <a:pt x="19801" y="7292"/>
                      <a:pt x="19683" y="6905"/>
                      <a:pt x="19636" y="6754"/>
                    </a:cubicBezTo>
                    <a:lnTo>
                      <a:pt x="19623" y="6300"/>
                    </a:lnTo>
                    <a:lnTo>
                      <a:pt x="19613" y="6684"/>
                    </a:lnTo>
                    <a:cubicBezTo>
                      <a:pt x="19571" y="6609"/>
                      <a:pt x="19476" y="6623"/>
                      <a:pt x="19355" y="6684"/>
                    </a:cubicBezTo>
                    <a:lnTo>
                      <a:pt x="19258" y="3534"/>
                    </a:lnTo>
                    <a:lnTo>
                      <a:pt x="19258" y="6736"/>
                    </a:lnTo>
                    <a:cubicBezTo>
                      <a:pt x="19068" y="6853"/>
                      <a:pt x="18822" y="7042"/>
                      <a:pt x="18581" y="7166"/>
                    </a:cubicBezTo>
                    <a:cubicBezTo>
                      <a:pt x="18581" y="6967"/>
                      <a:pt x="18582" y="6769"/>
                      <a:pt x="18579" y="6576"/>
                    </a:cubicBezTo>
                    <a:cubicBezTo>
                      <a:pt x="18569" y="6011"/>
                      <a:pt x="18557" y="6413"/>
                      <a:pt x="18542" y="7188"/>
                    </a:cubicBezTo>
                    <a:cubicBezTo>
                      <a:pt x="18178" y="7365"/>
                      <a:pt x="17837" y="7370"/>
                      <a:pt x="17726" y="6715"/>
                    </a:cubicBezTo>
                    <a:cubicBezTo>
                      <a:pt x="17469" y="5201"/>
                      <a:pt x="15413" y="8064"/>
                      <a:pt x="15105" y="6632"/>
                    </a:cubicBezTo>
                    <a:cubicBezTo>
                      <a:pt x="14930" y="5819"/>
                      <a:pt x="14523" y="6150"/>
                      <a:pt x="14072" y="6394"/>
                    </a:cubicBezTo>
                    <a:lnTo>
                      <a:pt x="14001" y="4618"/>
                    </a:lnTo>
                    <a:lnTo>
                      <a:pt x="13727" y="5807"/>
                    </a:lnTo>
                    <a:lnTo>
                      <a:pt x="13727" y="2765"/>
                    </a:lnTo>
                    <a:lnTo>
                      <a:pt x="13537" y="6567"/>
                    </a:lnTo>
                    <a:cubicBezTo>
                      <a:pt x="13479" y="6565"/>
                      <a:pt x="13420" y="6554"/>
                      <a:pt x="13364" y="6532"/>
                    </a:cubicBezTo>
                    <a:lnTo>
                      <a:pt x="13234" y="4618"/>
                    </a:lnTo>
                    <a:lnTo>
                      <a:pt x="13068" y="6283"/>
                    </a:lnTo>
                    <a:cubicBezTo>
                      <a:pt x="13062" y="6275"/>
                      <a:pt x="13052" y="6268"/>
                      <a:pt x="13046" y="6259"/>
                    </a:cubicBezTo>
                    <a:cubicBezTo>
                      <a:pt x="13000" y="6192"/>
                      <a:pt x="12964" y="6121"/>
                      <a:pt x="12887" y="6047"/>
                    </a:cubicBezTo>
                    <a:lnTo>
                      <a:pt x="12887" y="3042"/>
                    </a:lnTo>
                    <a:lnTo>
                      <a:pt x="12736" y="5865"/>
                    </a:lnTo>
                    <a:cubicBezTo>
                      <a:pt x="12701" y="5822"/>
                      <a:pt x="12658" y="5778"/>
                      <a:pt x="12620" y="5733"/>
                    </a:cubicBezTo>
                    <a:lnTo>
                      <a:pt x="12620" y="3042"/>
                    </a:lnTo>
                    <a:lnTo>
                      <a:pt x="12494" y="5579"/>
                    </a:lnTo>
                    <a:cubicBezTo>
                      <a:pt x="12432" y="5510"/>
                      <a:pt x="12372" y="5439"/>
                      <a:pt x="12305" y="5367"/>
                    </a:cubicBezTo>
                    <a:lnTo>
                      <a:pt x="12221" y="2765"/>
                    </a:lnTo>
                    <a:lnTo>
                      <a:pt x="12151" y="5200"/>
                    </a:lnTo>
                    <a:cubicBezTo>
                      <a:pt x="12106" y="5153"/>
                      <a:pt x="12056" y="5106"/>
                      <a:pt x="12010" y="5059"/>
                    </a:cubicBezTo>
                    <a:lnTo>
                      <a:pt x="11857" y="0"/>
                    </a:lnTo>
                    <a:lnTo>
                      <a:pt x="11857" y="4908"/>
                    </a:lnTo>
                    <a:cubicBezTo>
                      <a:pt x="11628" y="4681"/>
                      <a:pt x="11401" y="4455"/>
                      <a:pt x="11176" y="4247"/>
                    </a:cubicBezTo>
                    <a:cubicBezTo>
                      <a:pt x="11180" y="3837"/>
                      <a:pt x="11184" y="3432"/>
                      <a:pt x="11177" y="3042"/>
                    </a:cubicBezTo>
                    <a:cubicBezTo>
                      <a:pt x="11166" y="2355"/>
                      <a:pt x="11148" y="3097"/>
                      <a:pt x="11130" y="4201"/>
                    </a:cubicBezTo>
                    <a:cubicBezTo>
                      <a:pt x="10503" y="3623"/>
                      <a:pt x="9958" y="3181"/>
                      <a:pt x="9861" y="3181"/>
                    </a:cubicBezTo>
                    <a:cubicBezTo>
                      <a:pt x="9656" y="3181"/>
                      <a:pt x="8320" y="2171"/>
                      <a:pt x="7600" y="3181"/>
                    </a:cubicBezTo>
                    <a:cubicBezTo>
                      <a:pt x="6880" y="4191"/>
                      <a:pt x="5492" y="-1251"/>
                      <a:pt x="5183" y="2732"/>
                    </a:cubicBezTo>
                    <a:cubicBezTo>
                      <a:pt x="5146" y="3215"/>
                      <a:pt x="5105" y="3654"/>
                      <a:pt x="5028" y="4052"/>
                    </a:cubicBezTo>
                    <a:lnTo>
                      <a:pt x="5028" y="2765"/>
                    </a:lnTo>
                    <a:lnTo>
                      <a:pt x="4943" y="4525"/>
                    </a:lnTo>
                    <a:cubicBezTo>
                      <a:pt x="4849" y="4995"/>
                      <a:pt x="4739" y="5396"/>
                      <a:pt x="4620" y="5731"/>
                    </a:cubicBezTo>
                    <a:lnTo>
                      <a:pt x="4546" y="4618"/>
                    </a:lnTo>
                    <a:lnTo>
                      <a:pt x="4369" y="6307"/>
                    </a:lnTo>
                    <a:cubicBezTo>
                      <a:pt x="4312" y="6419"/>
                      <a:pt x="4265" y="6519"/>
                      <a:pt x="4189" y="6606"/>
                    </a:cubicBezTo>
                    <a:lnTo>
                      <a:pt x="4189" y="3042"/>
                    </a:lnTo>
                    <a:lnTo>
                      <a:pt x="4006" y="6858"/>
                    </a:lnTo>
                    <a:cubicBezTo>
                      <a:pt x="3986" y="6880"/>
                      <a:pt x="3960" y="6899"/>
                      <a:pt x="3960" y="6917"/>
                    </a:cubicBezTo>
                    <a:lnTo>
                      <a:pt x="3960" y="3042"/>
                    </a:lnTo>
                    <a:lnTo>
                      <a:pt x="3742" y="7056"/>
                    </a:lnTo>
                    <a:cubicBezTo>
                      <a:pt x="3723" y="7063"/>
                      <a:pt x="3701" y="7069"/>
                      <a:pt x="3681" y="7073"/>
                    </a:cubicBezTo>
                    <a:lnTo>
                      <a:pt x="3538" y="2765"/>
                    </a:lnTo>
                    <a:lnTo>
                      <a:pt x="3413" y="6982"/>
                    </a:lnTo>
                    <a:cubicBezTo>
                      <a:pt x="3403" y="6972"/>
                      <a:pt x="3402" y="6961"/>
                      <a:pt x="3393" y="6948"/>
                    </a:cubicBezTo>
                    <a:lnTo>
                      <a:pt x="3197" y="0"/>
                    </a:lnTo>
                    <a:lnTo>
                      <a:pt x="3197" y="1418"/>
                    </a:lnTo>
                    <a:lnTo>
                      <a:pt x="3197" y="6467"/>
                    </a:lnTo>
                    <a:cubicBezTo>
                      <a:pt x="3006" y="6199"/>
                      <a:pt x="2729" y="6241"/>
                      <a:pt x="2475" y="6360"/>
                    </a:cubicBezTo>
                    <a:cubicBezTo>
                      <a:pt x="2482" y="5286"/>
                      <a:pt x="2515" y="4107"/>
                      <a:pt x="2497" y="3042"/>
                    </a:cubicBezTo>
                    <a:cubicBezTo>
                      <a:pt x="2478" y="1935"/>
                      <a:pt x="2439" y="4532"/>
                      <a:pt x="2417" y="6385"/>
                    </a:cubicBezTo>
                    <a:cubicBezTo>
                      <a:pt x="2357" y="6416"/>
                      <a:pt x="2299" y="6450"/>
                      <a:pt x="2247" y="6484"/>
                    </a:cubicBezTo>
                    <a:lnTo>
                      <a:pt x="2213" y="6139"/>
                    </a:lnTo>
                    <a:lnTo>
                      <a:pt x="2181" y="6528"/>
                    </a:lnTo>
                    <a:cubicBezTo>
                      <a:pt x="2089" y="6593"/>
                      <a:pt x="2016" y="6653"/>
                      <a:pt x="1978" y="6688"/>
                    </a:cubicBezTo>
                    <a:cubicBezTo>
                      <a:pt x="1978" y="6110"/>
                      <a:pt x="1975" y="5522"/>
                      <a:pt x="1966" y="5028"/>
                    </a:cubicBezTo>
                    <a:cubicBezTo>
                      <a:pt x="1949" y="4065"/>
                      <a:pt x="1833" y="5625"/>
                      <a:pt x="1743" y="7033"/>
                    </a:cubicBezTo>
                    <a:lnTo>
                      <a:pt x="1633" y="7204"/>
                    </a:lnTo>
                    <a:lnTo>
                      <a:pt x="1633" y="5028"/>
                    </a:lnTo>
                    <a:lnTo>
                      <a:pt x="1433" y="7523"/>
                    </a:lnTo>
                    <a:lnTo>
                      <a:pt x="1328" y="7693"/>
                    </a:lnTo>
                    <a:lnTo>
                      <a:pt x="1328" y="5028"/>
                    </a:lnTo>
                    <a:lnTo>
                      <a:pt x="1123" y="8017"/>
                    </a:lnTo>
                    <a:lnTo>
                      <a:pt x="1035" y="8151"/>
                    </a:lnTo>
                    <a:lnTo>
                      <a:pt x="908" y="4977"/>
                    </a:lnTo>
                    <a:lnTo>
                      <a:pt x="908" y="8344"/>
                    </a:lnTo>
                    <a:lnTo>
                      <a:pt x="896" y="8364"/>
                    </a:lnTo>
                    <a:lnTo>
                      <a:pt x="756" y="3042"/>
                    </a:lnTo>
                    <a:lnTo>
                      <a:pt x="756" y="3539"/>
                    </a:lnTo>
                    <a:lnTo>
                      <a:pt x="756" y="8589"/>
                    </a:lnTo>
                    <a:cubicBezTo>
                      <a:pt x="756" y="8589"/>
                      <a:pt x="722" y="8634"/>
                      <a:pt x="722" y="8634"/>
                    </a:cubicBezTo>
                    <a:close/>
                    <a:moveTo>
                      <a:pt x="722" y="8634"/>
                    </a:moveTo>
                  </a:path>
                </a:pathLst>
              </a:custGeom>
              <a:solidFill>
                <a:srgbClr val="A0C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8217" name="Group 128"/>
              <p:cNvGrpSpPr>
                <a:grpSpLocks/>
              </p:cNvGrpSpPr>
              <p:nvPr/>
            </p:nvGrpSpPr>
            <p:grpSpPr bwMode="auto">
              <a:xfrm>
                <a:off x="9652000" y="11137900"/>
                <a:ext cx="5580063" cy="2211388"/>
                <a:chOff x="9652000" y="11137900"/>
                <a:chExt cx="5580063" cy="2211388"/>
              </a:xfrm>
            </p:grpSpPr>
            <p:sp>
              <p:nvSpPr>
                <p:cNvPr id="8218" name="AutoShape 15"/>
                <p:cNvSpPr>
                  <a:spLocks/>
                </p:cNvSpPr>
                <p:nvPr/>
              </p:nvSpPr>
              <p:spPr bwMode="auto">
                <a:xfrm>
                  <a:off x="9652000" y="11137900"/>
                  <a:ext cx="773113" cy="1039813"/>
                </a:xfrm>
                <a:custGeom>
                  <a:avLst/>
                  <a:gdLst>
                    <a:gd name="T0" fmla="*/ 2147483647 w 21408"/>
                    <a:gd name="T1" fmla="*/ 2147483647 h 21424"/>
                    <a:gd name="T2" fmla="*/ 833443332 w 21408"/>
                    <a:gd name="T3" fmla="*/ 2147483647 h 21424"/>
                    <a:gd name="T4" fmla="*/ 0 w 21408"/>
                    <a:gd name="T5" fmla="*/ 2147483647 h 21424"/>
                    <a:gd name="T6" fmla="*/ 1102135996 w 21408"/>
                    <a:gd name="T7" fmla="*/ 2147483647 h 21424"/>
                    <a:gd name="T8" fmla="*/ 2147483647 w 21408"/>
                    <a:gd name="T9" fmla="*/ 2147483647 h 21424"/>
                    <a:gd name="T10" fmla="*/ 2147483647 w 21408"/>
                    <a:gd name="T11" fmla="*/ 2147483647 h 21424"/>
                    <a:gd name="T12" fmla="*/ 2147483647 w 21408"/>
                    <a:gd name="T13" fmla="*/ 2147483647 h 21424"/>
                    <a:gd name="T14" fmla="*/ 2147483647 w 21408"/>
                    <a:gd name="T15" fmla="*/ 2147483647 h 21424"/>
                    <a:gd name="T16" fmla="*/ 2147483647 w 21408"/>
                    <a:gd name="T17" fmla="*/ 2147483647 h 21424"/>
                    <a:gd name="T18" fmla="*/ 2147483647 w 21408"/>
                    <a:gd name="T19" fmla="*/ 2147483647 h 21424"/>
                    <a:gd name="T20" fmla="*/ 2147483647 w 21408"/>
                    <a:gd name="T21" fmla="*/ 2147483647 h 21424"/>
                    <a:gd name="T22" fmla="*/ 2147483647 w 21408"/>
                    <a:gd name="T23" fmla="*/ 2147483647 h 21424"/>
                    <a:gd name="T24" fmla="*/ 2147483647 w 21408"/>
                    <a:gd name="T25" fmla="*/ 2147483647 h 21424"/>
                    <a:gd name="T26" fmla="*/ 2147483647 w 21408"/>
                    <a:gd name="T27" fmla="*/ 2147483647 h 21424"/>
                    <a:gd name="T28" fmla="*/ 2147483647 w 21408"/>
                    <a:gd name="T29" fmla="*/ 2147483647 h 21424"/>
                    <a:gd name="T30" fmla="*/ 2147483647 w 21408"/>
                    <a:gd name="T31" fmla="*/ 2147483647 h 21424"/>
                    <a:gd name="T32" fmla="*/ 2147483647 w 21408"/>
                    <a:gd name="T33" fmla="*/ 2147483647 h 21424"/>
                    <a:gd name="T34" fmla="*/ 2147483647 w 21408"/>
                    <a:gd name="T35" fmla="*/ 2147483647 h 21424"/>
                    <a:gd name="T36" fmla="*/ 2147483647 w 21408"/>
                    <a:gd name="T37" fmla="*/ 2147483647 h 21424"/>
                    <a:gd name="T38" fmla="*/ 2147483647 w 21408"/>
                    <a:gd name="T39" fmla="*/ 2147483647 h 21424"/>
                    <a:gd name="T40" fmla="*/ 2147483647 w 21408"/>
                    <a:gd name="T41" fmla="*/ 2147483647 h 21424"/>
                    <a:gd name="T42" fmla="*/ 2147483647 w 21408"/>
                    <a:gd name="T43" fmla="*/ 2147483647 h 21424"/>
                    <a:gd name="T44" fmla="*/ 2147483647 w 21408"/>
                    <a:gd name="T45" fmla="*/ 2147483647 h 21424"/>
                    <a:gd name="T46" fmla="*/ 2147483647 w 21408"/>
                    <a:gd name="T47" fmla="*/ 2147483647 h 21424"/>
                    <a:gd name="T48" fmla="*/ 2147483647 w 21408"/>
                    <a:gd name="T49" fmla="*/ 2147483647 h 21424"/>
                    <a:gd name="T50" fmla="*/ 2147483647 w 21408"/>
                    <a:gd name="T51" fmla="*/ 2147483647 h 21424"/>
                    <a:gd name="T52" fmla="*/ 2147483647 w 21408"/>
                    <a:gd name="T53" fmla="*/ 0 h 21424"/>
                    <a:gd name="T54" fmla="*/ 2147483647 w 21408"/>
                    <a:gd name="T55" fmla="*/ 2147483647 h 21424"/>
                    <a:gd name="T56" fmla="*/ 2147483647 w 21408"/>
                    <a:gd name="T57" fmla="*/ 2147483647 h 21424"/>
                    <a:gd name="T58" fmla="*/ 2147483647 w 21408"/>
                    <a:gd name="T59" fmla="*/ 2147483647 h 21424"/>
                    <a:gd name="T60" fmla="*/ 2147483647 w 21408"/>
                    <a:gd name="T61" fmla="*/ 2147483647 h 2142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408" h="21424">
                      <a:moveTo>
                        <a:pt x="4179" y="1432"/>
                      </a:moveTo>
                      <a:lnTo>
                        <a:pt x="490" y="3143"/>
                      </a:lnTo>
                      <a:lnTo>
                        <a:pt x="0" y="5618"/>
                      </a:lnTo>
                      <a:lnTo>
                        <a:pt x="648" y="7609"/>
                      </a:lnTo>
                      <a:lnTo>
                        <a:pt x="2710" y="10378"/>
                      </a:lnTo>
                      <a:cubicBezTo>
                        <a:pt x="2710" y="10378"/>
                        <a:pt x="2813" y="11702"/>
                        <a:pt x="2963" y="12163"/>
                      </a:cubicBezTo>
                      <a:cubicBezTo>
                        <a:pt x="3114" y="12625"/>
                        <a:pt x="3669" y="13323"/>
                        <a:pt x="4100" y="13639"/>
                      </a:cubicBezTo>
                      <a:cubicBezTo>
                        <a:pt x="4531" y="13956"/>
                        <a:pt x="5727" y="14106"/>
                        <a:pt x="6492" y="14945"/>
                      </a:cubicBezTo>
                      <a:cubicBezTo>
                        <a:pt x="7257" y="15784"/>
                        <a:pt x="8006" y="18086"/>
                        <a:pt x="8354" y="18147"/>
                      </a:cubicBezTo>
                      <a:cubicBezTo>
                        <a:pt x="8702" y="18208"/>
                        <a:pt x="8208" y="17370"/>
                        <a:pt x="9648" y="18111"/>
                      </a:cubicBezTo>
                      <a:cubicBezTo>
                        <a:pt x="11086" y="18852"/>
                        <a:pt x="10815" y="18387"/>
                        <a:pt x="11086" y="18852"/>
                      </a:cubicBezTo>
                      <a:cubicBezTo>
                        <a:pt x="11358" y="19316"/>
                        <a:pt x="11128" y="19350"/>
                        <a:pt x="11386" y="19774"/>
                      </a:cubicBezTo>
                      <a:cubicBezTo>
                        <a:pt x="11645" y="20198"/>
                        <a:pt x="13001" y="20837"/>
                        <a:pt x="13167" y="21346"/>
                      </a:cubicBezTo>
                      <a:cubicBezTo>
                        <a:pt x="13250" y="21600"/>
                        <a:pt x="14238" y="21153"/>
                        <a:pt x="14238" y="21153"/>
                      </a:cubicBezTo>
                      <a:lnTo>
                        <a:pt x="16002" y="17964"/>
                      </a:lnTo>
                      <a:lnTo>
                        <a:pt x="19209" y="15307"/>
                      </a:lnTo>
                      <a:cubicBezTo>
                        <a:pt x="19209" y="15307"/>
                        <a:pt x="19961" y="11991"/>
                        <a:pt x="20236" y="11830"/>
                      </a:cubicBezTo>
                      <a:cubicBezTo>
                        <a:pt x="20512" y="11669"/>
                        <a:pt x="19708" y="10208"/>
                        <a:pt x="19708" y="10208"/>
                      </a:cubicBezTo>
                      <a:cubicBezTo>
                        <a:pt x="19708" y="10208"/>
                        <a:pt x="20320" y="9147"/>
                        <a:pt x="20960" y="8990"/>
                      </a:cubicBezTo>
                      <a:cubicBezTo>
                        <a:pt x="21600" y="8834"/>
                        <a:pt x="21366" y="7744"/>
                        <a:pt x="21366" y="7744"/>
                      </a:cubicBezTo>
                      <a:cubicBezTo>
                        <a:pt x="21366" y="7744"/>
                        <a:pt x="20691" y="5773"/>
                        <a:pt x="20721" y="5760"/>
                      </a:cubicBezTo>
                      <a:cubicBezTo>
                        <a:pt x="20750" y="5747"/>
                        <a:pt x="19655" y="3889"/>
                        <a:pt x="20216" y="4101"/>
                      </a:cubicBezTo>
                      <a:cubicBezTo>
                        <a:pt x="20777" y="4312"/>
                        <a:pt x="21285" y="3245"/>
                        <a:pt x="21285" y="3245"/>
                      </a:cubicBezTo>
                      <a:lnTo>
                        <a:pt x="20883" y="2007"/>
                      </a:lnTo>
                      <a:lnTo>
                        <a:pt x="17574" y="496"/>
                      </a:lnTo>
                      <a:lnTo>
                        <a:pt x="14976" y="641"/>
                      </a:lnTo>
                      <a:lnTo>
                        <a:pt x="12123" y="0"/>
                      </a:lnTo>
                      <a:lnTo>
                        <a:pt x="9271" y="514"/>
                      </a:lnTo>
                      <a:lnTo>
                        <a:pt x="7786" y="782"/>
                      </a:lnTo>
                      <a:cubicBezTo>
                        <a:pt x="7786" y="782"/>
                        <a:pt x="4179" y="1432"/>
                        <a:pt x="4179" y="1432"/>
                      </a:cubicBezTo>
                      <a:close/>
                      <a:moveTo>
                        <a:pt x="4179" y="1432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19" name="AutoShape 16"/>
                <p:cNvSpPr>
                  <a:spLocks/>
                </p:cNvSpPr>
                <p:nvPr/>
              </p:nvSpPr>
              <p:spPr bwMode="auto">
                <a:xfrm>
                  <a:off x="9677400" y="11163300"/>
                  <a:ext cx="736600" cy="93345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2147483647 w 21600"/>
                    <a:gd name="T9" fmla="*/ 2147483647 h 21600"/>
                    <a:gd name="T10" fmla="*/ 2147483647 w 21600"/>
                    <a:gd name="T11" fmla="*/ 2147483647 h 21600"/>
                    <a:gd name="T12" fmla="*/ 2147483647 w 21600"/>
                    <a:gd name="T13" fmla="*/ 2147483647 h 21600"/>
                    <a:gd name="T14" fmla="*/ 2147483647 w 21600"/>
                    <a:gd name="T15" fmla="*/ 2147483647 h 21600"/>
                    <a:gd name="T16" fmla="*/ 2147483647 w 21600"/>
                    <a:gd name="T17" fmla="*/ 2147483647 h 21600"/>
                    <a:gd name="T18" fmla="*/ 2147483647 w 21600"/>
                    <a:gd name="T19" fmla="*/ 2147483647 h 21600"/>
                    <a:gd name="T20" fmla="*/ 2147483647 w 21600"/>
                    <a:gd name="T21" fmla="*/ 2147483647 h 21600"/>
                    <a:gd name="T22" fmla="*/ 2147483647 w 21600"/>
                    <a:gd name="T23" fmla="*/ 2147483647 h 21600"/>
                    <a:gd name="T24" fmla="*/ 2147483647 w 21600"/>
                    <a:gd name="T25" fmla="*/ 2147483647 h 21600"/>
                    <a:gd name="T26" fmla="*/ 2147483647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147483647 h 21600"/>
                    <a:gd name="T64" fmla="*/ 2147483647 w 21600"/>
                    <a:gd name="T65" fmla="*/ 0 h 21600"/>
                    <a:gd name="T66" fmla="*/ 2147483647 w 21600"/>
                    <a:gd name="T67" fmla="*/ 2147483647 h 21600"/>
                    <a:gd name="T68" fmla="*/ 0 w 21600"/>
                    <a:gd name="T69" fmla="*/ 2147483647 h 21600"/>
                    <a:gd name="T70" fmla="*/ 1756782747 w 21600"/>
                    <a:gd name="T71" fmla="*/ 2147483647 h 21600"/>
                    <a:gd name="T72" fmla="*/ 2147483647 w 21600"/>
                    <a:gd name="T73" fmla="*/ 2147483647 h 21600"/>
                    <a:gd name="T74" fmla="*/ 2147483647 w 21600"/>
                    <a:gd name="T75" fmla="*/ 2147483647 h 21600"/>
                    <a:gd name="T76" fmla="*/ 2147483647 w 21600"/>
                    <a:gd name="T77" fmla="*/ 2147483647 h 21600"/>
                    <a:gd name="T78" fmla="*/ 2147483647 w 21600"/>
                    <a:gd name="T79" fmla="*/ 2147483647 h 21600"/>
                    <a:gd name="T80" fmla="*/ 2147483647 w 21600"/>
                    <a:gd name="T81" fmla="*/ 2147483647 h 21600"/>
                    <a:gd name="T82" fmla="*/ 2147483647 w 21600"/>
                    <a:gd name="T83" fmla="*/ 2147483647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1336" y="1543"/>
                      </a:moveTo>
                      <a:cubicBezTo>
                        <a:pt x="11336" y="1543"/>
                        <a:pt x="12401" y="6276"/>
                        <a:pt x="11426" y="7010"/>
                      </a:cubicBezTo>
                      <a:cubicBezTo>
                        <a:pt x="10451" y="7745"/>
                        <a:pt x="9040" y="9387"/>
                        <a:pt x="9040" y="9387"/>
                      </a:cubicBezTo>
                      <a:lnTo>
                        <a:pt x="9001" y="6440"/>
                      </a:lnTo>
                      <a:lnTo>
                        <a:pt x="7488" y="4340"/>
                      </a:lnTo>
                      <a:cubicBezTo>
                        <a:pt x="7488" y="4340"/>
                        <a:pt x="5292" y="6799"/>
                        <a:pt x="5557" y="7099"/>
                      </a:cubicBezTo>
                      <a:cubicBezTo>
                        <a:pt x="5823" y="7400"/>
                        <a:pt x="5878" y="8760"/>
                        <a:pt x="6208" y="9245"/>
                      </a:cubicBezTo>
                      <a:cubicBezTo>
                        <a:pt x="6537" y="9730"/>
                        <a:pt x="6335" y="10591"/>
                        <a:pt x="6833" y="11455"/>
                      </a:cubicBezTo>
                      <a:cubicBezTo>
                        <a:pt x="7331" y="12319"/>
                        <a:pt x="7397" y="13510"/>
                        <a:pt x="7397" y="13510"/>
                      </a:cubicBezTo>
                      <a:cubicBezTo>
                        <a:pt x="7397" y="13510"/>
                        <a:pt x="4417" y="9040"/>
                        <a:pt x="4327" y="9879"/>
                      </a:cubicBezTo>
                      <a:cubicBezTo>
                        <a:pt x="4238" y="10718"/>
                        <a:pt x="6766" y="15568"/>
                        <a:pt x="6766" y="15568"/>
                      </a:cubicBezTo>
                      <a:cubicBezTo>
                        <a:pt x="6766" y="15568"/>
                        <a:pt x="9739" y="17341"/>
                        <a:pt x="9858" y="17730"/>
                      </a:cubicBezTo>
                      <a:cubicBezTo>
                        <a:pt x="9977" y="18118"/>
                        <a:pt x="10741" y="19478"/>
                        <a:pt x="10741" y="19478"/>
                      </a:cubicBezTo>
                      <a:lnTo>
                        <a:pt x="12658" y="21600"/>
                      </a:lnTo>
                      <a:cubicBezTo>
                        <a:pt x="12658" y="21600"/>
                        <a:pt x="12341" y="19037"/>
                        <a:pt x="12430" y="18197"/>
                      </a:cubicBezTo>
                      <a:cubicBezTo>
                        <a:pt x="12520" y="17357"/>
                        <a:pt x="12249" y="13646"/>
                        <a:pt x="12467" y="13224"/>
                      </a:cubicBezTo>
                      <a:cubicBezTo>
                        <a:pt x="12685" y="12803"/>
                        <a:pt x="12909" y="10704"/>
                        <a:pt x="13281" y="10221"/>
                      </a:cubicBezTo>
                      <a:cubicBezTo>
                        <a:pt x="13654" y="9739"/>
                        <a:pt x="12686" y="8279"/>
                        <a:pt x="13182" y="7636"/>
                      </a:cubicBezTo>
                      <a:cubicBezTo>
                        <a:pt x="13679" y="6993"/>
                        <a:pt x="13915" y="5500"/>
                        <a:pt x="13915" y="5500"/>
                      </a:cubicBezTo>
                      <a:cubicBezTo>
                        <a:pt x="13915" y="5500"/>
                        <a:pt x="14201" y="3603"/>
                        <a:pt x="14693" y="3509"/>
                      </a:cubicBezTo>
                      <a:cubicBezTo>
                        <a:pt x="15185" y="3415"/>
                        <a:pt x="17062" y="3878"/>
                        <a:pt x="17062" y="3878"/>
                      </a:cubicBezTo>
                      <a:cubicBezTo>
                        <a:pt x="17062" y="3878"/>
                        <a:pt x="18437" y="5534"/>
                        <a:pt x="17777" y="6209"/>
                      </a:cubicBezTo>
                      <a:cubicBezTo>
                        <a:pt x="17116" y="6883"/>
                        <a:pt x="15715" y="7974"/>
                        <a:pt x="15710" y="8523"/>
                      </a:cubicBezTo>
                      <a:cubicBezTo>
                        <a:pt x="15705" y="9073"/>
                        <a:pt x="15272" y="12187"/>
                        <a:pt x="15272" y="12187"/>
                      </a:cubicBezTo>
                      <a:lnTo>
                        <a:pt x="13958" y="15301"/>
                      </a:lnTo>
                      <a:cubicBezTo>
                        <a:pt x="13958" y="15301"/>
                        <a:pt x="13558" y="16307"/>
                        <a:pt x="14291" y="16387"/>
                      </a:cubicBezTo>
                      <a:cubicBezTo>
                        <a:pt x="15023" y="16467"/>
                        <a:pt x="17196" y="12802"/>
                        <a:pt x="17196" y="12802"/>
                      </a:cubicBezTo>
                      <a:lnTo>
                        <a:pt x="19173" y="9505"/>
                      </a:lnTo>
                      <a:lnTo>
                        <a:pt x="21600" y="6846"/>
                      </a:lnTo>
                      <a:lnTo>
                        <a:pt x="19436" y="3698"/>
                      </a:lnTo>
                      <a:lnTo>
                        <a:pt x="19287" y="2082"/>
                      </a:lnTo>
                      <a:lnTo>
                        <a:pt x="17009" y="1441"/>
                      </a:lnTo>
                      <a:lnTo>
                        <a:pt x="11014" y="0"/>
                      </a:lnTo>
                      <a:lnTo>
                        <a:pt x="5014" y="1935"/>
                      </a:lnTo>
                      <a:lnTo>
                        <a:pt x="0" y="3187"/>
                      </a:lnTo>
                      <a:lnTo>
                        <a:pt x="1299" y="4447"/>
                      </a:lnTo>
                      <a:lnTo>
                        <a:pt x="1608" y="5455"/>
                      </a:lnTo>
                      <a:lnTo>
                        <a:pt x="2577" y="3635"/>
                      </a:lnTo>
                      <a:lnTo>
                        <a:pt x="5491" y="2940"/>
                      </a:lnTo>
                      <a:lnTo>
                        <a:pt x="8692" y="2053"/>
                      </a:lnTo>
                      <a:cubicBezTo>
                        <a:pt x="8692" y="2053"/>
                        <a:pt x="11336" y="1543"/>
                        <a:pt x="11336" y="1543"/>
                      </a:cubicBezTo>
                      <a:close/>
                      <a:moveTo>
                        <a:pt x="11336" y="1543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0" name="AutoShape 17"/>
                <p:cNvSpPr>
                  <a:spLocks/>
                </p:cNvSpPr>
                <p:nvPr/>
              </p:nvSpPr>
              <p:spPr bwMode="auto">
                <a:xfrm>
                  <a:off x="14681200" y="11366500"/>
                  <a:ext cx="550863" cy="727075"/>
                </a:xfrm>
                <a:custGeom>
                  <a:avLst/>
                  <a:gdLst>
                    <a:gd name="T0" fmla="*/ 2147483647 w 21600"/>
                    <a:gd name="T1" fmla="*/ 139950294 h 21449"/>
                    <a:gd name="T2" fmla="*/ 513121055 w 21600"/>
                    <a:gd name="T3" fmla="*/ 1572522040 h 21449"/>
                    <a:gd name="T4" fmla="*/ 0 w 21600"/>
                    <a:gd name="T5" fmla="*/ 2147483647 h 21449"/>
                    <a:gd name="T6" fmla="*/ 20302846 w 21600"/>
                    <a:gd name="T7" fmla="*/ 2147483647 h 21449"/>
                    <a:gd name="T8" fmla="*/ 530471072 w 21600"/>
                    <a:gd name="T9" fmla="*/ 2147483647 h 21449"/>
                    <a:gd name="T10" fmla="*/ 412437376 w 21600"/>
                    <a:gd name="T11" fmla="*/ 2147483647 h 21449"/>
                    <a:gd name="T12" fmla="*/ 699675579 w 21600"/>
                    <a:gd name="T13" fmla="*/ 2147483647 h 21449"/>
                    <a:gd name="T14" fmla="*/ 1530057228 w 21600"/>
                    <a:gd name="T15" fmla="*/ 2147483647 h 21449"/>
                    <a:gd name="T16" fmla="*/ 1902735710 w 21600"/>
                    <a:gd name="T17" fmla="*/ 2147483647 h 21449"/>
                    <a:gd name="T18" fmla="*/ 2147483647 w 21600"/>
                    <a:gd name="T19" fmla="*/ 2147483647 h 21449"/>
                    <a:gd name="T20" fmla="*/ 2147483647 w 21600"/>
                    <a:gd name="T21" fmla="*/ 2147483647 h 21449"/>
                    <a:gd name="T22" fmla="*/ 2147483647 w 21600"/>
                    <a:gd name="T23" fmla="*/ 2147483647 h 21449"/>
                    <a:gd name="T24" fmla="*/ 2147483647 w 21600"/>
                    <a:gd name="T25" fmla="*/ 2147483647 h 21449"/>
                    <a:gd name="T26" fmla="*/ 2147483647 w 21600"/>
                    <a:gd name="T27" fmla="*/ 2147483647 h 21449"/>
                    <a:gd name="T28" fmla="*/ 2147483647 w 21600"/>
                    <a:gd name="T29" fmla="*/ 2147483647 h 21449"/>
                    <a:gd name="T30" fmla="*/ 2147483647 w 21600"/>
                    <a:gd name="T31" fmla="*/ 2147483647 h 21449"/>
                    <a:gd name="T32" fmla="*/ 2147483647 w 21600"/>
                    <a:gd name="T33" fmla="*/ 2147483647 h 21449"/>
                    <a:gd name="T34" fmla="*/ 2147483647 w 21600"/>
                    <a:gd name="T35" fmla="*/ 2147483647 h 21449"/>
                    <a:gd name="T36" fmla="*/ 2147483647 w 21600"/>
                    <a:gd name="T37" fmla="*/ 2147483647 h 21449"/>
                    <a:gd name="T38" fmla="*/ 2147483647 w 21600"/>
                    <a:gd name="T39" fmla="*/ 2147483647 h 21449"/>
                    <a:gd name="T40" fmla="*/ 2147483647 w 21600"/>
                    <a:gd name="T41" fmla="*/ 2147483647 h 21449"/>
                    <a:gd name="T42" fmla="*/ 2147483647 w 21600"/>
                    <a:gd name="T43" fmla="*/ 2147483647 h 21449"/>
                    <a:gd name="T44" fmla="*/ 2147483647 w 21600"/>
                    <a:gd name="T45" fmla="*/ 2147483647 h 21449"/>
                    <a:gd name="T46" fmla="*/ 2147483647 w 21600"/>
                    <a:gd name="T47" fmla="*/ 2147483647 h 21449"/>
                    <a:gd name="T48" fmla="*/ 2147483647 w 21600"/>
                    <a:gd name="T49" fmla="*/ 1839257787 h 21449"/>
                    <a:gd name="T50" fmla="*/ 2147483647 w 21600"/>
                    <a:gd name="T51" fmla="*/ 1461629290 h 21449"/>
                    <a:gd name="T52" fmla="*/ 2147483647 w 21600"/>
                    <a:gd name="T53" fmla="*/ 0 h 21449"/>
                    <a:gd name="T54" fmla="*/ 2147483647 w 21600"/>
                    <a:gd name="T55" fmla="*/ 50168141 h 21449"/>
                    <a:gd name="T56" fmla="*/ 2147483647 w 21600"/>
                    <a:gd name="T57" fmla="*/ 76577075 h 21449"/>
                    <a:gd name="T58" fmla="*/ 2147483647 w 21600"/>
                    <a:gd name="T59" fmla="*/ 139950294 h 21449"/>
                    <a:gd name="T60" fmla="*/ 2147483647 w 21600"/>
                    <a:gd name="T61" fmla="*/ 1399502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80"/>
                        <a:pt x="3115" y="12926"/>
                        <a:pt x="3617" y="13885"/>
                      </a:cubicBezTo>
                      <a:cubicBezTo>
                        <a:pt x="4120" y="14842"/>
                        <a:pt x="4175" y="17249"/>
                        <a:pt x="4498" y="17368"/>
                      </a:cubicBezTo>
                      <a:cubicBezTo>
                        <a:pt x="4822" y="17485"/>
                        <a:pt x="4585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3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8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5" y="13184"/>
                        <a:pt x="18032" y="13070"/>
                      </a:cubicBezTo>
                      <a:cubicBezTo>
                        <a:pt x="18351" y="12956"/>
                        <a:pt x="17994" y="11374"/>
                        <a:pt x="17994" y="11374"/>
                      </a:cubicBezTo>
                      <a:cubicBezTo>
                        <a:pt x="17994" y="11374"/>
                        <a:pt x="18908" y="10424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5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8"/>
                      </a:lnTo>
                      <a:lnTo>
                        <a:pt x="9075" y="58"/>
                      </a:lnTo>
                      <a:cubicBezTo>
                        <a:pt x="9075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1" name="AutoShape 18"/>
                <p:cNvSpPr>
                  <a:spLocks/>
                </p:cNvSpPr>
                <p:nvPr/>
              </p:nvSpPr>
              <p:spPr bwMode="auto">
                <a:xfrm>
                  <a:off x="14706600" y="11379200"/>
                  <a:ext cx="485775" cy="655638"/>
                </a:xfrm>
                <a:custGeom>
                  <a:avLst/>
                  <a:gdLst>
                    <a:gd name="T0" fmla="*/ 2147483647 w 21600"/>
                    <a:gd name="T1" fmla="*/ 1339517516 h 21600"/>
                    <a:gd name="T2" fmla="*/ 2147483647 w 21600"/>
                    <a:gd name="T3" fmla="*/ 2147483647 h 21600"/>
                    <a:gd name="T4" fmla="*/ 1956467493 w 21600"/>
                    <a:gd name="T5" fmla="*/ 2147483647 h 21600"/>
                    <a:gd name="T6" fmla="*/ 2147483647 w 21600"/>
                    <a:gd name="T7" fmla="*/ 2147483647 h 21600"/>
                    <a:gd name="T8" fmla="*/ 1924242642 w 21600"/>
                    <a:gd name="T9" fmla="*/ 2147483647 h 21600"/>
                    <a:gd name="T10" fmla="*/ 1195162870 w 21600"/>
                    <a:gd name="T11" fmla="*/ 2147483647 h 21600"/>
                    <a:gd name="T12" fmla="*/ 1206162098 w 21600"/>
                    <a:gd name="T13" fmla="*/ 2147483647 h 21600"/>
                    <a:gd name="T14" fmla="*/ 1205912239 w 21600"/>
                    <a:gd name="T15" fmla="*/ 2147483647 h 21600"/>
                    <a:gd name="T16" fmla="*/ 1200543368 w 21600"/>
                    <a:gd name="T17" fmla="*/ 2147483647 h 21600"/>
                    <a:gd name="T18" fmla="*/ 652584400 w 21600"/>
                    <a:gd name="T19" fmla="*/ 2147483647 h 21600"/>
                    <a:gd name="T20" fmla="*/ 874120177 w 21600"/>
                    <a:gd name="T21" fmla="*/ 2147483647 h 21600"/>
                    <a:gd name="T22" fmla="*/ 1540263052 w 21600"/>
                    <a:gd name="T23" fmla="*/ 2147483647 h 21600"/>
                    <a:gd name="T24" fmla="*/ 1644377139 w 21600"/>
                    <a:gd name="T25" fmla="*/ 2147483647 h 21600"/>
                    <a:gd name="T26" fmla="*/ 1997405439 w 21600"/>
                    <a:gd name="T27" fmla="*/ 2147483647 h 21600"/>
                    <a:gd name="T28" fmla="*/ 2147483647 w 21600"/>
                    <a:gd name="T29" fmla="*/ 2147483647 h 21600"/>
                    <a:gd name="T30" fmla="*/ 2147483647 w 21600"/>
                    <a:gd name="T31" fmla="*/ 2147483647 h 21600"/>
                    <a:gd name="T32" fmla="*/ 2147483647 w 21600"/>
                    <a:gd name="T33" fmla="*/ 2147483647 h 21600"/>
                    <a:gd name="T34" fmla="*/ 2147483647 w 21600"/>
                    <a:gd name="T35" fmla="*/ 2147483647 h 21600"/>
                    <a:gd name="T36" fmla="*/ 2147483647 w 21600"/>
                    <a:gd name="T37" fmla="*/ 2147483647 h 21600"/>
                    <a:gd name="T38" fmla="*/ 2147483647 w 21600"/>
                    <a:gd name="T39" fmla="*/ 2147483647 h 21600"/>
                    <a:gd name="T40" fmla="*/ 2147483647 w 21600"/>
                    <a:gd name="T41" fmla="*/ 2147483647 h 21600"/>
                    <a:gd name="T42" fmla="*/ 2147483647 w 21600"/>
                    <a:gd name="T43" fmla="*/ 2147483647 h 21600"/>
                    <a:gd name="T44" fmla="*/ 2147483647 w 21600"/>
                    <a:gd name="T45" fmla="*/ 2147483647 h 21600"/>
                    <a:gd name="T46" fmla="*/ 2147483647 w 21600"/>
                    <a:gd name="T47" fmla="*/ 2147483647 h 21600"/>
                    <a:gd name="T48" fmla="*/ 2147483647 w 21600"/>
                    <a:gd name="T49" fmla="*/ 2147483647 h 21600"/>
                    <a:gd name="T50" fmla="*/ 2147483647 w 21600"/>
                    <a:gd name="T51" fmla="*/ 2147483647 h 21600"/>
                    <a:gd name="T52" fmla="*/ 2147483647 w 21600"/>
                    <a:gd name="T53" fmla="*/ 2147483647 h 21600"/>
                    <a:gd name="T54" fmla="*/ 2147483647 w 21600"/>
                    <a:gd name="T55" fmla="*/ 2147483647 h 21600"/>
                    <a:gd name="T56" fmla="*/ 2147483647 w 21600"/>
                    <a:gd name="T57" fmla="*/ 2147483647 h 21600"/>
                    <a:gd name="T58" fmla="*/ 2147483647 w 21600"/>
                    <a:gd name="T59" fmla="*/ 2147483647 h 21600"/>
                    <a:gd name="T60" fmla="*/ 2147483647 w 21600"/>
                    <a:gd name="T61" fmla="*/ 2147483647 h 21600"/>
                    <a:gd name="T62" fmla="*/ 2147483647 w 21600"/>
                    <a:gd name="T63" fmla="*/ 2095859813 h 21600"/>
                    <a:gd name="T64" fmla="*/ 2147483647 w 21600"/>
                    <a:gd name="T65" fmla="*/ 0 h 21600"/>
                    <a:gd name="T66" fmla="*/ 1442792411 w 21600"/>
                    <a:gd name="T67" fmla="*/ 730864447 h 21600"/>
                    <a:gd name="T68" fmla="*/ 0 w 21600"/>
                    <a:gd name="T69" fmla="*/ 1035611121 h 21600"/>
                    <a:gd name="T70" fmla="*/ 252998412 w 21600"/>
                    <a:gd name="T71" fmla="*/ 2147483647 h 21600"/>
                    <a:gd name="T72" fmla="*/ 259141127 w 21600"/>
                    <a:gd name="T73" fmla="*/ 2147483647 h 21600"/>
                    <a:gd name="T74" fmla="*/ 658465111 w 21600"/>
                    <a:gd name="T75" fmla="*/ 1792819467 h 21600"/>
                    <a:gd name="T76" fmla="*/ 1494468099 w 21600"/>
                    <a:gd name="T77" fmla="*/ 1643424852 h 21600"/>
                    <a:gd name="T78" fmla="*/ 2147483647 w 21600"/>
                    <a:gd name="T79" fmla="*/ 1375174358 h 21600"/>
                    <a:gd name="T80" fmla="*/ 2147483647 w 21600"/>
                    <a:gd name="T81" fmla="*/ 1339517516 h 21600"/>
                    <a:gd name="T82" fmla="*/ 2147483647 w 21600"/>
                    <a:gd name="T83" fmla="*/ 1339517516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5"/>
                        <a:pt x="10863" y="6989"/>
                      </a:cubicBezTo>
                      <a:cubicBezTo>
                        <a:pt x="9619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3" y="5709"/>
                        <a:pt x="4672" y="6051"/>
                      </a:cubicBezTo>
                      <a:cubicBezTo>
                        <a:pt x="4862" y="6395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2"/>
                      </a:cubicBezTo>
                      <a:cubicBezTo>
                        <a:pt x="4979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7" y="9392"/>
                        <a:pt x="3417" y="14619"/>
                        <a:pt x="3417" y="14619"/>
                      </a:cubicBezTo>
                      <a:cubicBezTo>
                        <a:pt x="3417" y="14619"/>
                        <a:pt x="6011" y="16888"/>
                        <a:pt x="6021" y="17292"/>
                      </a:cubicBezTo>
                      <a:cubicBezTo>
                        <a:pt x="6030" y="17697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5" y="10482"/>
                      </a:cubicBezTo>
                      <a:cubicBezTo>
                        <a:pt x="12390" y="10071"/>
                        <a:pt x="11808" y="8461"/>
                        <a:pt x="12522" y="7913"/>
                      </a:cubicBezTo>
                      <a:cubicBezTo>
                        <a:pt x="13235" y="7366"/>
                        <a:pt x="13929" y="5934"/>
                        <a:pt x="13929" y="5934"/>
                      </a:cubicBezTo>
                      <a:cubicBezTo>
                        <a:pt x="13929" y="5934"/>
                        <a:pt x="14794" y="4112"/>
                        <a:pt x="15338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3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7" y="2469"/>
                      </a:lnTo>
                      <a:lnTo>
                        <a:pt x="12520" y="0"/>
                      </a:lnTo>
                      <a:lnTo>
                        <a:pt x="5640" y="861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4" y="2112"/>
                      </a:lnTo>
                      <a:lnTo>
                        <a:pt x="5842" y="1936"/>
                      </a:lnTo>
                      <a:lnTo>
                        <a:pt x="9469" y="1620"/>
                      </a:lnTo>
                      <a:cubicBezTo>
                        <a:pt x="9469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2" name="AutoShape 19"/>
                <p:cNvSpPr>
                  <a:spLocks/>
                </p:cNvSpPr>
                <p:nvPr/>
              </p:nvSpPr>
              <p:spPr bwMode="auto">
                <a:xfrm>
                  <a:off x="13322300" y="12839700"/>
                  <a:ext cx="385763" cy="509588"/>
                </a:xfrm>
                <a:custGeom>
                  <a:avLst/>
                  <a:gdLst>
                    <a:gd name="T0" fmla="*/ 543362348 w 21600"/>
                    <a:gd name="T1" fmla="*/ 33766994 h 21449"/>
                    <a:gd name="T2" fmla="*/ 123401065 w 21600"/>
                    <a:gd name="T3" fmla="*/ 379456107 h 21449"/>
                    <a:gd name="T4" fmla="*/ 0 w 21600"/>
                    <a:gd name="T5" fmla="*/ 1135498127 h 21449"/>
                    <a:gd name="T6" fmla="*/ 4881974 w 21600"/>
                    <a:gd name="T7" fmla="*/ 1798513953 h 21449"/>
                    <a:gd name="T8" fmla="*/ 127576539 w 21600"/>
                    <a:gd name="T9" fmla="*/ 2147483647 h 21449"/>
                    <a:gd name="T10" fmla="*/ 99088799 w 21600"/>
                    <a:gd name="T11" fmla="*/ 2147483647 h 21449"/>
                    <a:gd name="T12" fmla="*/ 168266034 w 21600"/>
                    <a:gd name="T13" fmla="*/ 2147483647 h 21449"/>
                    <a:gd name="T14" fmla="*/ 367873509 w 21600"/>
                    <a:gd name="T15" fmla="*/ 2147483647 h 21449"/>
                    <a:gd name="T16" fmla="*/ 457700084 w 21600"/>
                    <a:gd name="T17" fmla="*/ 2147483647 h 21449"/>
                    <a:gd name="T18" fmla="*/ 587919832 w 21600"/>
                    <a:gd name="T19" fmla="*/ 2147483647 h 21449"/>
                    <a:gd name="T20" fmla="*/ 709395351 w 21600"/>
                    <a:gd name="T21" fmla="*/ 2147483647 h 21449"/>
                    <a:gd name="T22" fmla="*/ 711628383 w 21600"/>
                    <a:gd name="T23" fmla="*/ 2147483647 h 21449"/>
                    <a:gd name="T24" fmla="*/ 842258307 w 21600"/>
                    <a:gd name="T25" fmla="*/ 2147483647 h 21449"/>
                    <a:gd name="T26" fmla="*/ 954978738 w 21600"/>
                    <a:gd name="T27" fmla="*/ 2147483647 h 21449"/>
                    <a:gd name="T28" fmla="*/ 1227015877 w 21600"/>
                    <a:gd name="T29" fmla="*/ 2147483647 h 21449"/>
                    <a:gd name="T30" fmla="*/ 1627239399 w 21600"/>
                    <a:gd name="T31" fmla="*/ 2147483647 h 21449"/>
                    <a:gd name="T32" fmla="*/ 1834474122 w 21600"/>
                    <a:gd name="T33" fmla="*/ 2147483647 h 21449"/>
                    <a:gd name="T34" fmla="*/ 1830503746 w 21600"/>
                    <a:gd name="T35" fmla="*/ 2147483647 h 21449"/>
                    <a:gd name="T36" fmla="*/ 1992161910 w 21600"/>
                    <a:gd name="T37" fmla="*/ 2147483647 h 21449"/>
                    <a:gd name="T38" fmla="*/ 2070191174 w 21600"/>
                    <a:gd name="T39" fmla="*/ 2147483647 h 21449"/>
                    <a:gd name="T40" fmla="*/ 2065411910 w 21600"/>
                    <a:gd name="T41" fmla="*/ 2147483647 h 21449"/>
                    <a:gd name="T42" fmla="*/ 2065001733 w 21600"/>
                    <a:gd name="T43" fmla="*/ 1721726960 h 21449"/>
                    <a:gd name="T44" fmla="*/ 2147483647 w 21600"/>
                    <a:gd name="T45" fmla="*/ 1507619246 h 21449"/>
                    <a:gd name="T46" fmla="*/ 2147483647 w 21600"/>
                    <a:gd name="T47" fmla="*/ 1095348347 h 21449"/>
                    <a:gd name="T48" fmla="*/ 1909450340 w 21600"/>
                    <a:gd name="T49" fmla="*/ 443811710 h 21449"/>
                    <a:gd name="T50" fmla="*/ 1645553015 w 21600"/>
                    <a:gd name="T51" fmla="*/ 352689397 h 21449"/>
                    <a:gd name="T52" fmla="*/ 1379924382 w 21600"/>
                    <a:gd name="T53" fmla="*/ 0 h 21449"/>
                    <a:gd name="T54" fmla="*/ 1079501891 w 21600"/>
                    <a:gd name="T55" fmla="*/ 11787379 h 21449"/>
                    <a:gd name="T56" fmla="*/ 923135877 w 21600"/>
                    <a:gd name="T57" fmla="*/ 18479473 h 21449"/>
                    <a:gd name="T58" fmla="*/ 543362348 w 21600"/>
                    <a:gd name="T59" fmla="*/ 33766994 h 21449"/>
                    <a:gd name="T60" fmla="*/ 543362348 w 21600"/>
                    <a:gd name="T61" fmla="*/ 33766994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1"/>
                      </a:lnTo>
                      <a:cubicBezTo>
                        <a:pt x="1254" y="8731"/>
                        <a:pt x="964" y="10061"/>
                        <a:pt x="974" y="10543"/>
                      </a:cubicBezTo>
                      <a:cubicBezTo>
                        <a:pt x="985" y="11025"/>
                        <a:pt x="1324" y="11810"/>
                        <a:pt x="1654" y="12195"/>
                      </a:cubicBezTo>
                      <a:cubicBezTo>
                        <a:pt x="1983" y="12579"/>
                        <a:pt x="3114" y="12926"/>
                        <a:pt x="3616" y="13884"/>
                      </a:cubicBezTo>
                      <a:cubicBezTo>
                        <a:pt x="4121" y="14842"/>
                        <a:pt x="4175" y="17249"/>
                        <a:pt x="4499" y="17368"/>
                      </a:cubicBezTo>
                      <a:cubicBezTo>
                        <a:pt x="4821" y="17485"/>
                        <a:pt x="4585" y="16573"/>
                        <a:pt x="5779" y="17545"/>
                      </a:cubicBezTo>
                      <a:cubicBezTo>
                        <a:pt x="6973" y="18517"/>
                        <a:pt x="6843" y="18012"/>
                        <a:pt x="6973" y="18517"/>
                      </a:cubicBezTo>
                      <a:cubicBezTo>
                        <a:pt x="7103" y="19022"/>
                        <a:pt x="6866" y="19018"/>
                        <a:pt x="6995" y="19481"/>
                      </a:cubicBezTo>
                      <a:cubicBezTo>
                        <a:pt x="7123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7"/>
                      </a:lnTo>
                      <a:cubicBezTo>
                        <a:pt x="15995" y="16347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4"/>
                        <a:pt x="19582" y="10375"/>
                      </a:cubicBezTo>
                      <a:cubicBezTo>
                        <a:pt x="20256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2"/>
                        <a:pt x="21600" y="4732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5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3" name="AutoShape 20"/>
                <p:cNvSpPr>
                  <a:spLocks/>
                </p:cNvSpPr>
                <p:nvPr/>
              </p:nvSpPr>
              <p:spPr bwMode="auto">
                <a:xfrm>
                  <a:off x="13347700" y="12839700"/>
                  <a:ext cx="341313" cy="460375"/>
                </a:xfrm>
                <a:custGeom>
                  <a:avLst/>
                  <a:gdLst>
                    <a:gd name="T0" fmla="*/ 772942524 w 21600"/>
                    <a:gd name="T1" fmla="*/ 325641248 h 21600"/>
                    <a:gd name="T2" fmla="*/ 677245501 w 21600"/>
                    <a:gd name="T3" fmla="*/ 1442269961 h 21600"/>
                    <a:gd name="T4" fmla="*/ 476808478 w 21600"/>
                    <a:gd name="T5" fmla="*/ 1840140444 h 21600"/>
                    <a:gd name="T6" fmla="*/ 529054017 w 21600"/>
                    <a:gd name="T7" fmla="*/ 1238595308 h 21600"/>
                    <a:gd name="T8" fmla="*/ 468953048 w 21600"/>
                    <a:gd name="T9" fmla="*/ 756528227 h 21600"/>
                    <a:gd name="T10" fmla="*/ 291210195 w 21600"/>
                    <a:gd name="T11" fmla="*/ 1248703310 h 21600"/>
                    <a:gd name="T12" fmla="*/ 293952266 w 21600"/>
                    <a:gd name="T13" fmla="*/ 1709101606 h 21600"/>
                    <a:gd name="T14" fmla="*/ 293889091 w 21600"/>
                    <a:gd name="T15" fmla="*/ 2147483647 h 21600"/>
                    <a:gd name="T16" fmla="*/ 292583222 w 21600"/>
                    <a:gd name="T17" fmla="*/ 2147483647 h 21600"/>
                    <a:gd name="T18" fmla="*/ 159041445 w 21600"/>
                    <a:gd name="T19" fmla="*/ 1770389710 h 21600"/>
                    <a:gd name="T20" fmla="*/ 212967872 w 21600"/>
                    <a:gd name="T21" fmla="*/ 2147483647 h 21600"/>
                    <a:gd name="T22" fmla="*/ 375374615 w 21600"/>
                    <a:gd name="T23" fmla="*/ 2147483647 h 21600"/>
                    <a:gd name="T24" fmla="*/ 400747934 w 21600"/>
                    <a:gd name="T25" fmla="*/ 2147483647 h 21600"/>
                    <a:gd name="T26" fmla="*/ 486782528 w 21600"/>
                    <a:gd name="T27" fmla="*/ 2147483647 h 21600"/>
                    <a:gd name="T28" fmla="*/ 535161639 w 21600"/>
                    <a:gd name="T29" fmla="*/ 2147483647 h 21600"/>
                    <a:gd name="T30" fmla="*/ 629986750 w 21600"/>
                    <a:gd name="T31" fmla="*/ 2147483647 h 21600"/>
                    <a:gd name="T32" fmla="*/ 739027373 w 21600"/>
                    <a:gd name="T33" fmla="*/ 2147483647 h 21600"/>
                    <a:gd name="T34" fmla="*/ 780612459 w 21600"/>
                    <a:gd name="T35" fmla="*/ 1632951084 h 21600"/>
                    <a:gd name="T36" fmla="*/ 868390862 w 21600"/>
                    <a:gd name="T37" fmla="*/ 1224352521 h 21600"/>
                    <a:gd name="T38" fmla="*/ 956299628 w 21600"/>
                    <a:gd name="T39" fmla="*/ 847124592 h 21600"/>
                    <a:gd name="T40" fmla="*/ 1104554286 w 21600"/>
                    <a:gd name="T41" fmla="*/ 1007674768 h 21600"/>
                    <a:gd name="T42" fmla="*/ 1108105095 w 21600"/>
                    <a:gd name="T43" fmla="*/ 1508098983 h 21600"/>
                    <a:gd name="T44" fmla="*/ 929738777 w 21600"/>
                    <a:gd name="T45" fmla="*/ 1904730204 h 21600"/>
                    <a:gd name="T46" fmla="*/ 832917412 w 21600"/>
                    <a:gd name="T47" fmla="*/ 2147483647 h 21600"/>
                    <a:gd name="T48" fmla="*/ 688967374 w 21600"/>
                    <a:gd name="T49" fmla="*/ 2147483647 h 21600"/>
                    <a:gd name="T50" fmla="*/ 690589101 w 21600"/>
                    <a:gd name="T51" fmla="*/ 2147483647 h 21600"/>
                    <a:gd name="T52" fmla="*/ 947509096 w 21600"/>
                    <a:gd name="T53" fmla="*/ 2147483647 h 21600"/>
                    <a:gd name="T54" fmla="*/ 1138216755 w 21600"/>
                    <a:gd name="T55" fmla="*/ 2147483647 h 21600"/>
                    <a:gd name="T56" fmla="*/ 1346635556 w 21600"/>
                    <a:gd name="T57" fmla="*/ 1775550237 h 21600"/>
                    <a:gd name="T58" fmla="*/ 1263343049 w 21600"/>
                    <a:gd name="T59" fmla="*/ 1056579424 h 21600"/>
                    <a:gd name="T60" fmla="*/ 1283665931 w 21600"/>
                    <a:gd name="T61" fmla="*/ 722059418 h 21600"/>
                    <a:gd name="T62" fmla="*/ 1146383806 w 21600"/>
                    <a:gd name="T63" fmla="*/ 509506476 h 21600"/>
                    <a:gd name="T64" fmla="*/ 780549284 w 21600"/>
                    <a:gd name="T65" fmla="*/ 0 h 21600"/>
                    <a:gd name="T66" fmla="*/ 351682200 w 21600"/>
                    <a:gd name="T67" fmla="*/ 177474520 h 21600"/>
                    <a:gd name="T68" fmla="*/ 0 w 21600"/>
                    <a:gd name="T69" fmla="*/ 251766171 h 21600"/>
                    <a:gd name="T70" fmla="*/ 61659521 w 21600"/>
                    <a:gd name="T71" fmla="*/ 555322527 h 21600"/>
                    <a:gd name="T72" fmla="*/ 63154898 w 21600"/>
                    <a:gd name="T73" fmla="*/ 771593701 h 21600"/>
                    <a:gd name="T74" fmla="*/ 160410489 w 21600"/>
                    <a:gd name="T75" fmla="*/ 435834455 h 21600"/>
                    <a:gd name="T76" fmla="*/ 364216793 w 21600"/>
                    <a:gd name="T77" fmla="*/ 399516324 h 21600"/>
                    <a:gd name="T78" fmla="*/ 590275835 w 21600"/>
                    <a:gd name="T79" fmla="*/ 334306933 h 21600"/>
                    <a:gd name="T80" fmla="*/ 772942524 w 21600"/>
                    <a:gd name="T81" fmla="*/ 325641248 h 21600"/>
                    <a:gd name="T82" fmla="*/ 772942524 w 21600"/>
                    <a:gd name="T83" fmla="*/ 325641248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8"/>
                      </a:moveTo>
                      <a:cubicBezTo>
                        <a:pt x="12398" y="1578"/>
                        <a:pt x="12107" y="6434"/>
                        <a:pt x="10863" y="6989"/>
                      </a:cubicBezTo>
                      <a:cubicBezTo>
                        <a:pt x="9620" y="7544"/>
                        <a:pt x="7648" y="8917"/>
                        <a:pt x="7648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8"/>
                        <a:pt x="4671" y="6051"/>
                      </a:cubicBezTo>
                      <a:cubicBezTo>
                        <a:pt x="4862" y="6394"/>
                        <a:pt x="4514" y="7746"/>
                        <a:pt x="4715" y="8282"/>
                      </a:cubicBezTo>
                      <a:cubicBezTo>
                        <a:pt x="4917" y="8818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1" y="8579"/>
                      </a:cubicBezTo>
                      <a:cubicBezTo>
                        <a:pt x="2206" y="9392"/>
                        <a:pt x="3416" y="14619"/>
                        <a:pt x="3416" y="14619"/>
                      </a:cubicBezTo>
                      <a:cubicBezTo>
                        <a:pt x="3416" y="14619"/>
                        <a:pt x="6011" y="16888"/>
                        <a:pt x="6021" y="17293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5"/>
                        <a:pt x="8584" y="18202"/>
                      </a:cubicBezTo>
                      <a:cubicBezTo>
                        <a:pt x="8928" y="17390"/>
                        <a:pt x="9751" y="13680"/>
                        <a:pt x="10105" y="13302"/>
                      </a:cubicBezTo>
                      <a:cubicBezTo>
                        <a:pt x="10459" y="12924"/>
                        <a:pt x="11319" y="10893"/>
                        <a:pt x="11854" y="10482"/>
                      </a:cubicBezTo>
                      <a:cubicBezTo>
                        <a:pt x="12390" y="10071"/>
                        <a:pt x="11809" y="8461"/>
                        <a:pt x="12521" y="7913"/>
                      </a:cubicBezTo>
                      <a:cubicBezTo>
                        <a:pt x="13235" y="7365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9" y="4105"/>
                      </a:cubicBezTo>
                      <a:cubicBezTo>
                        <a:pt x="15883" y="4098"/>
                        <a:pt x="17717" y="4883"/>
                        <a:pt x="17717" y="4883"/>
                      </a:cubicBezTo>
                      <a:cubicBezTo>
                        <a:pt x="17717" y="4883"/>
                        <a:pt x="18668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1"/>
                        <a:pt x="13360" y="12768"/>
                        <a:pt x="13360" y="12768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2" y="16535"/>
                        <a:pt x="11077" y="16742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0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2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8"/>
                        <a:pt x="12398" y="1578"/>
                      </a:cubicBezTo>
                      <a:close/>
                      <a:moveTo>
                        <a:pt x="12398" y="1578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4" name="AutoShape 21"/>
                <p:cNvSpPr>
                  <a:spLocks/>
                </p:cNvSpPr>
                <p:nvPr/>
              </p:nvSpPr>
              <p:spPr bwMode="auto">
                <a:xfrm>
                  <a:off x="11214100" y="12865100"/>
                  <a:ext cx="263525" cy="349250"/>
                </a:xfrm>
                <a:custGeom>
                  <a:avLst/>
                  <a:gdLst>
                    <a:gd name="T0" fmla="*/ 118329167 w 21600"/>
                    <a:gd name="T1" fmla="*/ 7451209 h 21449"/>
                    <a:gd name="T2" fmla="*/ 26874231 w 21600"/>
                    <a:gd name="T3" fmla="*/ 83720870 h 21449"/>
                    <a:gd name="T4" fmla="*/ 0 w 21600"/>
                    <a:gd name="T5" fmla="*/ 250527614 h 21449"/>
                    <a:gd name="T6" fmla="*/ 1064092 w 21600"/>
                    <a:gd name="T7" fmla="*/ 396806944 h 21449"/>
                    <a:gd name="T8" fmla="*/ 27782184 w 21600"/>
                    <a:gd name="T9" fmla="*/ 613808365 h 21449"/>
                    <a:gd name="T10" fmla="*/ 21600778 w 21600"/>
                    <a:gd name="T11" fmla="*/ 741109689 h 21449"/>
                    <a:gd name="T12" fmla="*/ 36644017 w 21600"/>
                    <a:gd name="T13" fmla="*/ 857165273 h 21449"/>
                    <a:gd name="T14" fmla="*/ 80112454 w 21600"/>
                    <a:gd name="T15" fmla="*/ 975962036 h 21449"/>
                    <a:gd name="T16" fmla="*/ 99675830 w 21600"/>
                    <a:gd name="T17" fmla="*/ 1220864655 h 21449"/>
                    <a:gd name="T18" fmla="*/ 128033609 w 21600"/>
                    <a:gd name="T19" fmla="*/ 1233306416 h 21449"/>
                    <a:gd name="T20" fmla="*/ 154486602 w 21600"/>
                    <a:gd name="T21" fmla="*/ 1301701449 h 21449"/>
                    <a:gd name="T22" fmla="*/ 154975112 w 21600"/>
                    <a:gd name="T23" fmla="*/ 1369393097 h 21449"/>
                    <a:gd name="T24" fmla="*/ 183422050 w 21600"/>
                    <a:gd name="T25" fmla="*/ 1499647439 h 21449"/>
                    <a:gd name="T26" fmla="*/ 207969965 w 21600"/>
                    <a:gd name="T27" fmla="*/ 1498667523 h 21449"/>
                    <a:gd name="T28" fmla="*/ 267211727 w 21600"/>
                    <a:gd name="T29" fmla="*/ 1296922477 h 21449"/>
                    <a:gd name="T30" fmla="*/ 354370229 w 21600"/>
                    <a:gd name="T31" fmla="*/ 1149162665 h 21449"/>
                    <a:gd name="T32" fmla="*/ 399500228 w 21600"/>
                    <a:gd name="T33" fmla="*/ 918739584 h 21449"/>
                    <a:gd name="T34" fmla="*/ 398635890 w 21600"/>
                    <a:gd name="T35" fmla="*/ 799523913 h 21449"/>
                    <a:gd name="T36" fmla="*/ 433839817 w 21600"/>
                    <a:gd name="T37" fmla="*/ 729298154 h 21449"/>
                    <a:gd name="T38" fmla="*/ 450833519 w 21600"/>
                    <a:gd name="T39" fmla="*/ 647127245 h 21449"/>
                    <a:gd name="T40" fmla="*/ 449791156 w 21600"/>
                    <a:gd name="T41" fmla="*/ 501335748 h 21449"/>
                    <a:gd name="T42" fmla="*/ 449702143 w 21600"/>
                    <a:gd name="T43" fmla="*/ 379866747 h 21449"/>
                    <a:gd name="T44" fmla="*/ 478548578 w 21600"/>
                    <a:gd name="T45" fmla="*/ 332560412 h 21449"/>
                    <a:gd name="T46" fmla="*/ 477905723 w 21600"/>
                    <a:gd name="T47" fmla="*/ 241669097 h 21449"/>
                    <a:gd name="T48" fmla="*/ 415827407 w 21600"/>
                    <a:gd name="T49" fmla="*/ 97919644 h 21449"/>
                    <a:gd name="T50" fmla="*/ 358379836 w 21600"/>
                    <a:gd name="T51" fmla="*/ 77815095 h 21449"/>
                    <a:gd name="T52" fmla="*/ 300510880 w 21600"/>
                    <a:gd name="T53" fmla="*/ 0 h 21449"/>
                    <a:gd name="T54" fmla="*/ 235087566 w 21600"/>
                    <a:gd name="T55" fmla="*/ 2598802 h 21449"/>
                    <a:gd name="T56" fmla="*/ 201034951 w 21600"/>
                    <a:gd name="T57" fmla="*/ 4075311 h 21449"/>
                    <a:gd name="T58" fmla="*/ 118329167 w 21600"/>
                    <a:gd name="T59" fmla="*/ 7451209 h 21449"/>
                    <a:gd name="T60" fmla="*/ 118329167 w 21600"/>
                    <a:gd name="T61" fmla="*/ 7451209 h 214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449">
                      <a:moveTo>
                        <a:pt x="5341" y="106"/>
                      </a:moveTo>
                      <a:lnTo>
                        <a:pt x="1213" y="1191"/>
                      </a:lnTo>
                      <a:lnTo>
                        <a:pt x="0" y="3564"/>
                      </a:lnTo>
                      <a:lnTo>
                        <a:pt x="48" y="5645"/>
                      </a:lnTo>
                      <a:lnTo>
                        <a:pt x="1254" y="8732"/>
                      </a:lnTo>
                      <a:cubicBezTo>
                        <a:pt x="1254" y="8732"/>
                        <a:pt x="964" y="10061"/>
                        <a:pt x="975" y="10543"/>
                      </a:cubicBezTo>
                      <a:cubicBezTo>
                        <a:pt x="986" y="11025"/>
                        <a:pt x="1324" y="11810"/>
                        <a:pt x="1654" y="12194"/>
                      </a:cubicBezTo>
                      <a:cubicBezTo>
                        <a:pt x="1984" y="12579"/>
                        <a:pt x="3114" y="12926"/>
                        <a:pt x="3616" y="13884"/>
                      </a:cubicBezTo>
                      <a:cubicBezTo>
                        <a:pt x="4120" y="14842"/>
                        <a:pt x="4175" y="17249"/>
                        <a:pt x="4499" y="17368"/>
                      </a:cubicBezTo>
                      <a:cubicBezTo>
                        <a:pt x="4821" y="17486"/>
                        <a:pt x="4584" y="16573"/>
                        <a:pt x="5779" y="17545"/>
                      </a:cubicBezTo>
                      <a:cubicBezTo>
                        <a:pt x="6973" y="18518"/>
                        <a:pt x="6843" y="18012"/>
                        <a:pt x="6973" y="18518"/>
                      </a:cubicBezTo>
                      <a:cubicBezTo>
                        <a:pt x="7103" y="19022"/>
                        <a:pt x="6867" y="19018"/>
                        <a:pt x="6995" y="19481"/>
                      </a:cubicBezTo>
                      <a:cubicBezTo>
                        <a:pt x="7124" y="19945"/>
                        <a:pt x="8266" y="20803"/>
                        <a:pt x="8279" y="21334"/>
                      </a:cubicBezTo>
                      <a:cubicBezTo>
                        <a:pt x="8284" y="21600"/>
                        <a:pt x="9387" y="21320"/>
                        <a:pt x="9387" y="21320"/>
                      </a:cubicBezTo>
                      <a:lnTo>
                        <a:pt x="12061" y="18450"/>
                      </a:lnTo>
                      <a:lnTo>
                        <a:pt x="15995" y="16348"/>
                      </a:lnTo>
                      <a:cubicBezTo>
                        <a:pt x="15995" y="16348"/>
                        <a:pt x="17714" y="13184"/>
                        <a:pt x="18032" y="13070"/>
                      </a:cubicBezTo>
                      <a:cubicBezTo>
                        <a:pt x="18351" y="12956"/>
                        <a:pt x="17993" y="11374"/>
                        <a:pt x="17993" y="11374"/>
                      </a:cubicBezTo>
                      <a:cubicBezTo>
                        <a:pt x="17993" y="11374"/>
                        <a:pt x="18908" y="10423"/>
                        <a:pt x="19582" y="10375"/>
                      </a:cubicBezTo>
                      <a:cubicBezTo>
                        <a:pt x="20257" y="10325"/>
                        <a:pt x="20349" y="9206"/>
                        <a:pt x="20349" y="9206"/>
                      </a:cubicBezTo>
                      <a:cubicBezTo>
                        <a:pt x="20349" y="9206"/>
                        <a:pt x="20269" y="7140"/>
                        <a:pt x="20302" y="7132"/>
                      </a:cubicBezTo>
                      <a:cubicBezTo>
                        <a:pt x="20335" y="7124"/>
                        <a:pt x="19809" y="5101"/>
                        <a:pt x="20298" y="5404"/>
                      </a:cubicBezTo>
                      <a:cubicBezTo>
                        <a:pt x="20786" y="5706"/>
                        <a:pt x="21600" y="4731"/>
                        <a:pt x="21600" y="4731"/>
                      </a:cubicBezTo>
                      <a:lnTo>
                        <a:pt x="21571" y="3438"/>
                      </a:lnTo>
                      <a:lnTo>
                        <a:pt x="18769" y="1393"/>
                      </a:lnTo>
                      <a:lnTo>
                        <a:pt x="16176" y="1107"/>
                      </a:lnTo>
                      <a:lnTo>
                        <a:pt x="13564" y="0"/>
                      </a:lnTo>
                      <a:lnTo>
                        <a:pt x="10611" y="37"/>
                      </a:lnTo>
                      <a:lnTo>
                        <a:pt x="9074" y="58"/>
                      </a:lnTo>
                      <a:cubicBezTo>
                        <a:pt x="9074" y="58"/>
                        <a:pt x="5341" y="106"/>
                        <a:pt x="5341" y="106"/>
                      </a:cubicBezTo>
                      <a:close/>
                      <a:moveTo>
                        <a:pt x="5341" y="106"/>
                      </a:moveTo>
                    </a:path>
                  </a:pathLst>
                </a:custGeom>
                <a:solidFill>
                  <a:srgbClr val="D8C19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8225" name="AutoShape 22"/>
                <p:cNvSpPr>
                  <a:spLocks/>
                </p:cNvSpPr>
                <p:nvPr/>
              </p:nvSpPr>
              <p:spPr bwMode="auto">
                <a:xfrm>
                  <a:off x="11226800" y="12877800"/>
                  <a:ext cx="233363" cy="314325"/>
                </a:xfrm>
                <a:custGeom>
                  <a:avLst/>
                  <a:gdLst>
                    <a:gd name="T0" fmla="*/ 168913498 w 21600"/>
                    <a:gd name="T1" fmla="*/ 70808939 h 21600"/>
                    <a:gd name="T2" fmla="*/ 148000230 w 21600"/>
                    <a:gd name="T3" fmla="*/ 313413661 h 21600"/>
                    <a:gd name="T4" fmla="*/ 104212526 w 21600"/>
                    <a:gd name="T5" fmla="*/ 399870833 h 21600"/>
                    <a:gd name="T6" fmla="*/ 115614966 w 21600"/>
                    <a:gd name="T7" fmla="*/ 269152627 h 21600"/>
                    <a:gd name="T8" fmla="*/ 102482345 w 21600"/>
                    <a:gd name="T9" fmla="*/ 164397010 h 21600"/>
                    <a:gd name="T10" fmla="*/ 63639257 w 21600"/>
                    <a:gd name="T11" fmla="*/ 271349889 h 21600"/>
                    <a:gd name="T12" fmla="*/ 64238276 w 21600"/>
                    <a:gd name="T13" fmla="*/ 371393774 h 21600"/>
                    <a:gd name="T14" fmla="*/ 64224393 w 21600"/>
                    <a:gd name="T15" fmla="*/ 474131075 h 21600"/>
                    <a:gd name="T16" fmla="*/ 63938070 w 21600"/>
                    <a:gd name="T17" fmla="*/ 569423225 h 21600"/>
                    <a:gd name="T18" fmla="*/ 34742144 w 21600"/>
                    <a:gd name="T19" fmla="*/ 384758568 h 21600"/>
                    <a:gd name="T20" fmla="*/ 46540620 w 21600"/>
                    <a:gd name="T21" fmla="*/ 655522925 h 21600"/>
                    <a:gd name="T22" fmla="*/ 82017879 w 21600"/>
                    <a:gd name="T23" fmla="*/ 775436981 h 21600"/>
                    <a:gd name="T24" fmla="*/ 87576575 w 21600"/>
                    <a:gd name="T25" fmla="*/ 859743268 h 21600"/>
                    <a:gd name="T26" fmla="*/ 106377735 w 21600"/>
                    <a:gd name="T27" fmla="*/ 968622348 h 21600"/>
                    <a:gd name="T28" fmla="*/ 116950386 w 21600"/>
                    <a:gd name="T29" fmla="*/ 816289685 h 21600"/>
                    <a:gd name="T30" fmla="*/ 137673399 w 21600"/>
                    <a:gd name="T31" fmla="*/ 596510472 h 21600"/>
                    <a:gd name="T32" fmla="*/ 161502278 w 21600"/>
                    <a:gd name="T33" fmla="*/ 470051035 h 21600"/>
                    <a:gd name="T34" fmla="*/ 170603414 w 21600"/>
                    <a:gd name="T35" fmla="*/ 354848725 h 21600"/>
                    <a:gd name="T36" fmla="*/ 189772715 w 21600"/>
                    <a:gd name="T37" fmla="*/ 266058766 h 21600"/>
                    <a:gd name="T38" fmla="*/ 208968518 w 21600"/>
                    <a:gd name="T39" fmla="*/ 184082093 h 21600"/>
                    <a:gd name="T40" fmla="*/ 241394047 w 21600"/>
                    <a:gd name="T41" fmla="*/ 218971965 h 21600"/>
                    <a:gd name="T42" fmla="*/ 242156950 w 21600"/>
                    <a:gd name="T43" fmla="*/ 327718272 h 21600"/>
                    <a:gd name="T44" fmla="*/ 203179052 w 21600"/>
                    <a:gd name="T45" fmla="*/ 413907555 h 21600"/>
                    <a:gd name="T46" fmla="*/ 182019737 w 21600"/>
                    <a:gd name="T47" fmla="*/ 572609621 h 21600"/>
                    <a:gd name="T48" fmla="*/ 150561367 w 21600"/>
                    <a:gd name="T49" fmla="*/ 700098226 h 21600"/>
                    <a:gd name="T50" fmla="*/ 150915733 w 21600"/>
                    <a:gd name="T51" fmla="*/ 750725710 h 21600"/>
                    <a:gd name="T52" fmla="*/ 207061845 w 21600"/>
                    <a:gd name="T53" fmla="*/ 614895327 h 21600"/>
                    <a:gd name="T54" fmla="*/ 248738499 w 21600"/>
                    <a:gd name="T55" fmla="*/ 484491387 h 21600"/>
                    <a:gd name="T56" fmla="*/ 294284053 w 21600"/>
                    <a:gd name="T57" fmla="*/ 385834112 h 21600"/>
                    <a:gd name="T58" fmla="*/ 276081912 w 21600"/>
                    <a:gd name="T59" fmla="*/ 229643560 h 21600"/>
                    <a:gd name="T60" fmla="*/ 280523458 w 21600"/>
                    <a:gd name="T61" fmla="*/ 156908639 h 21600"/>
                    <a:gd name="T62" fmla="*/ 250522840 w 21600"/>
                    <a:gd name="T63" fmla="*/ 110718653 h 21600"/>
                    <a:gd name="T64" fmla="*/ 170575626 w 21600"/>
                    <a:gd name="T65" fmla="*/ 0 h 21600"/>
                    <a:gd name="T66" fmla="*/ 76853815 w 21600"/>
                    <a:gd name="T67" fmla="*/ 38566091 h 21600"/>
                    <a:gd name="T68" fmla="*/ 0 w 21600"/>
                    <a:gd name="T69" fmla="*/ 54710696 h 21600"/>
                    <a:gd name="T70" fmla="*/ 13474390 w 21600"/>
                    <a:gd name="T71" fmla="*/ 120675334 h 21600"/>
                    <a:gd name="T72" fmla="*/ 13800980 w 21600"/>
                    <a:gd name="T73" fmla="*/ 167669599 h 21600"/>
                    <a:gd name="T74" fmla="*/ 35054839 w 21600"/>
                    <a:gd name="T75" fmla="*/ 94755949 h 21600"/>
                    <a:gd name="T76" fmla="*/ 79592838 w 21600"/>
                    <a:gd name="T77" fmla="*/ 86817802 h 21600"/>
                    <a:gd name="T78" fmla="*/ 128994801 w 21600"/>
                    <a:gd name="T79" fmla="*/ 72645557 h 21600"/>
                    <a:gd name="T80" fmla="*/ 168913498 w 21600"/>
                    <a:gd name="T81" fmla="*/ 70808939 h 21600"/>
                    <a:gd name="T82" fmla="*/ 168913498 w 21600"/>
                    <a:gd name="T83" fmla="*/ 70808939 h 216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1600" h="21600">
                      <a:moveTo>
                        <a:pt x="12398" y="1579"/>
                      </a:moveTo>
                      <a:cubicBezTo>
                        <a:pt x="12398" y="1579"/>
                        <a:pt x="12107" y="6435"/>
                        <a:pt x="10863" y="6989"/>
                      </a:cubicBezTo>
                      <a:cubicBezTo>
                        <a:pt x="9619" y="7544"/>
                        <a:pt x="7649" y="8917"/>
                        <a:pt x="7649" y="8917"/>
                      </a:cubicBezTo>
                      <a:lnTo>
                        <a:pt x="8486" y="6002"/>
                      </a:lnTo>
                      <a:lnTo>
                        <a:pt x="7522" y="3666"/>
                      </a:lnTo>
                      <a:cubicBezTo>
                        <a:pt x="7522" y="3666"/>
                        <a:pt x="4482" y="5709"/>
                        <a:pt x="4671" y="6051"/>
                      </a:cubicBezTo>
                      <a:cubicBezTo>
                        <a:pt x="4862" y="6394"/>
                        <a:pt x="4514" y="7747"/>
                        <a:pt x="4715" y="8282"/>
                      </a:cubicBezTo>
                      <a:cubicBezTo>
                        <a:pt x="4917" y="8819"/>
                        <a:pt x="4448" y="9633"/>
                        <a:pt x="4714" y="10573"/>
                      </a:cubicBezTo>
                      <a:cubicBezTo>
                        <a:pt x="4980" y="11512"/>
                        <a:pt x="4693" y="12698"/>
                        <a:pt x="4693" y="12698"/>
                      </a:cubicBezTo>
                      <a:cubicBezTo>
                        <a:pt x="4693" y="12698"/>
                        <a:pt x="2895" y="7767"/>
                        <a:pt x="2550" y="8580"/>
                      </a:cubicBezTo>
                      <a:cubicBezTo>
                        <a:pt x="2206" y="9393"/>
                        <a:pt x="3416" y="14618"/>
                        <a:pt x="3416" y="14618"/>
                      </a:cubicBezTo>
                      <a:cubicBezTo>
                        <a:pt x="3416" y="14618"/>
                        <a:pt x="6011" y="16888"/>
                        <a:pt x="6020" y="17292"/>
                      </a:cubicBezTo>
                      <a:cubicBezTo>
                        <a:pt x="6030" y="17696"/>
                        <a:pt x="6428" y="19172"/>
                        <a:pt x="6428" y="19172"/>
                      </a:cubicBezTo>
                      <a:lnTo>
                        <a:pt x="7808" y="21600"/>
                      </a:lnTo>
                      <a:cubicBezTo>
                        <a:pt x="7808" y="21600"/>
                        <a:pt x="8239" y="19016"/>
                        <a:pt x="8584" y="18203"/>
                      </a:cubicBezTo>
                      <a:cubicBezTo>
                        <a:pt x="8928" y="17390"/>
                        <a:pt x="9750" y="13680"/>
                        <a:pt x="10105" y="13302"/>
                      </a:cubicBezTo>
                      <a:cubicBezTo>
                        <a:pt x="10459" y="12924"/>
                        <a:pt x="11320" y="10892"/>
                        <a:pt x="11854" y="10482"/>
                      </a:cubicBezTo>
                      <a:cubicBezTo>
                        <a:pt x="12390" y="10071"/>
                        <a:pt x="11809" y="8462"/>
                        <a:pt x="12522" y="7913"/>
                      </a:cubicBezTo>
                      <a:cubicBezTo>
                        <a:pt x="13235" y="7366"/>
                        <a:pt x="13929" y="5933"/>
                        <a:pt x="13929" y="5933"/>
                      </a:cubicBezTo>
                      <a:cubicBezTo>
                        <a:pt x="13929" y="5933"/>
                        <a:pt x="14794" y="4112"/>
                        <a:pt x="15338" y="4105"/>
                      </a:cubicBezTo>
                      <a:cubicBezTo>
                        <a:pt x="15883" y="4098"/>
                        <a:pt x="17718" y="4883"/>
                        <a:pt x="17718" y="4883"/>
                      </a:cubicBezTo>
                      <a:cubicBezTo>
                        <a:pt x="17718" y="4883"/>
                        <a:pt x="18669" y="6757"/>
                        <a:pt x="17774" y="7308"/>
                      </a:cubicBezTo>
                      <a:cubicBezTo>
                        <a:pt x="16878" y="7858"/>
                        <a:pt x="15081" y="8689"/>
                        <a:pt x="14913" y="9230"/>
                      </a:cubicBezTo>
                      <a:cubicBezTo>
                        <a:pt x="14743" y="9772"/>
                        <a:pt x="13360" y="12769"/>
                        <a:pt x="13360" y="12769"/>
                      </a:cubicBezTo>
                      <a:lnTo>
                        <a:pt x="11051" y="15612"/>
                      </a:lnTo>
                      <a:cubicBezTo>
                        <a:pt x="11051" y="15612"/>
                        <a:pt x="10331" y="16535"/>
                        <a:pt x="11077" y="16741"/>
                      </a:cubicBezTo>
                      <a:cubicBezTo>
                        <a:pt x="11823" y="16949"/>
                        <a:pt x="15198" y="13712"/>
                        <a:pt x="15198" y="13712"/>
                      </a:cubicBezTo>
                      <a:lnTo>
                        <a:pt x="18257" y="10804"/>
                      </a:lnTo>
                      <a:lnTo>
                        <a:pt x="21600" y="8604"/>
                      </a:lnTo>
                      <a:lnTo>
                        <a:pt x="20264" y="5121"/>
                      </a:lnTo>
                      <a:lnTo>
                        <a:pt x="20590" y="3499"/>
                      </a:lnTo>
                      <a:lnTo>
                        <a:pt x="18388" y="2469"/>
                      </a:lnTo>
                      <a:lnTo>
                        <a:pt x="12520" y="0"/>
                      </a:lnTo>
                      <a:lnTo>
                        <a:pt x="5641" y="860"/>
                      </a:lnTo>
                      <a:lnTo>
                        <a:pt x="0" y="1220"/>
                      </a:lnTo>
                      <a:lnTo>
                        <a:pt x="989" y="2691"/>
                      </a:lnTo>
                      <a:lnTo>
                        <a:pt x="1013" y="3739"/>
                      </a:lnTo>
                      <a:lnTo>
                        <a:pt x="2573" y="2113"/>
                      </a:lnTo>
                      <a:lnTo>
                        <a:pt x="5842" y="1936"/>
                      </a:lnTo>
                      <a:lnTo>
                        <a:pt x="9468" y="1620"/>
                      </a:lnTo>
                      <a:cubicBezTo>
                        <a:pt x="9468" y="1620"/>
                        <a:pt x="12398" y="1579"/>
                        <a:pt x="12398" y="1579"/>
                      </a:cubicBezTo>
                      <a:close/>
                      <a:moveTo>
                        <a:pt x="12398" y="1579"/>
                      </a:moveTo>
                    </a:path>
                  </a:pathLst>
                </a:custGeom>
                <a:solidFill>
                  <a:srgbClr val="7C5024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17983200" y="7620000"/>
            <a:ext cx="3679825" cy="3700463"/>
            <a:chOff x="18135600" y="7848600"/>
            <a:chExt cx="3679825" cy="3700463"/>
          </a:xfrm>
        </p:grpSpPr>
        <p:sp>
          <p:nvSpPr>
            <p:cNvPr id="8207" name="AutoShape 24"/>
            <p:cNvSpPr>
              <a:spLocks/>
            </p:cNvSpPr>
            <p:nvPr/>
          </p:nvSpPr>
          <p:spPr bwMode="auto">
            <a:xfrm>
              <a:off x="18135600" y="7848600"/>
              <a:ext cx="3679825" cy="3700463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w 21600"/>
                <a:gd name="T9" fmla="*/ 2147483647 h 21600"/>
                <a:gd name="T10" fmla="*/ 0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rgbClr val="36B4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8" name="AutoShape 57"/>
            <p:cNvSpPr>
              <a:spLocks/>
            </p:cNvSpPr>
            <p:nvPr/>
          </p:nvSpPr>
          <p:spPr bwMode="auto">
            <a:xfrm>
              <a:off x="18135600" y="7874000"/>
              <a:ext cx="2917825" cy="2670175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0 h 21600"/>
                <a:gd name="T12" fmla="*/ 0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14968"/>
                  </a:moveTo>
                  <a:cubicBezTo>
                    <a:pt x="0" y="16428"/>
                    <a:pt x="194" y="17837"/>
                    <a:pt x="548" y="19171"/>
                  </a:cubicBezTo>
                  <a:cubicBezTo>
                    <a:pt x="2686" y="20705"/>
                    <a:pt x="5238" y="21600"/>
                    <a:pt x="7982" y="21600"/>
                  </a:cubicBezTo>
                  <a:cubicBezTo>
                    <a:pt x="15503" y="21600"/>
                    <a:pt x="21600" y="14899"/>
                    <a:pt x="21600" y="6632"/>
                  </a:cubicBezTo>
                  <a:cubicBezTo>
                    <a:pt x="21600" y="5172"/>
                    <a:pt x="21406" y="3763"/>
                    <a:pt x="21052" y="2429"/>
                  </a:cubicBezTo>
                  <a:cubicBezTo>
                    <a:pt x="18914" y="895"/>
                    <a:pt x="16362" y="0"/>
                    <a:pt x="13618" y="0"/>
                  </a:cubicBezTo>
                  <a:cubicBezTo>
                    <a:pt x="6097" y="0"/>
                    <a:pt x="0" y="6701"/>
                    <a:pt x="0" y="14968"/>
                  </a:cubicBezTo>
                  <a:close/>
                  <a:moveTo>
                    <a:pt x="0" y="14968"/>
                  </a:moveTo>
                </a:path>
              </a:pathLst>
            </a:custGeom>
            <a:solidFill>
              <a:srgbClr val="39C9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328840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Presentation"/>
</p:tagLst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1D283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ACAE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2">
  <a:themeElements>
    <a:clrScheme name="">
      <a:dk1>
        <a:srgbClr val="000000"/>
      </a:dk1>
      <a:lt1>
        <a:srgbClr val="FFFFFF"/>
      </a:lt1>
      <a:dk2>
        <a:srgbClr val="000000"/>
      </a:dk2>
      <a:lt2>
        <a:srgbClr val="0F4233"/>
      </a:lt2>
      <a:accent1>
        <a:srgbClr val="18396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AEB9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2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Master #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ster #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6D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8EB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9586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1B4B9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6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Master #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Pages>0</Pages>
  <Words>349</Words>
  <Characters>0</Characters>
  <Application>Microsoft Office PowerPoint</Application>
  <PresentationFormat>自定义</PresentationFormat>
  <Lines>0</Lines>
  <Paragraphs>48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-apple-system</vt:lpstr>
      <vt:lpstr>et-line</vt:lpstr>
      <vt:lpstr>FontAwesome Regular</vt:lpstr>
      <vt:lpstr>Gill Sans</vt:lpstr>
      <vt:lpstr>Heiti SC Light</vt:lpstr>
      <vt:lpstr>Open Sans Light</vt:lpstr>
      <vt:lpstr>微软雅黑</vt:lpstr>
      <vt:lpstr>Arial</vt:lpstr>
      <vt:lpstr>Calibri</vt:lpstr>
      <vt:lpstr>Blank</vt:lpstr>
      <vt:lpstr>Master #2</vt:lpstr>
      <vt:lpstr>Master #4</vt:lpstr>
      <vt:lpstr>Master #6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cp:lastModifiedBy>chen cici</cp:lastModifiedBy>
  <cp:revision>4</cp:revision>
  <dcterms:modified xsi:type="dcterms:W3CDTF">2019-04-05T10:38:00Z</dcterms:modified>
</cp:coreProperties>
</file>