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15"/>
  </p:notesMasterIdLst>
  <p:sldIdLst>
    <p:sldId id="808" r:id="rId2"/>
    <p:sldId id="845" r:id="rId3"/>
    <p:sldId id="846" r:id="rId4"/>
    <p:sldId id="848" r:id="rId5"/>
    <p:sldId id="849" r:id="rId6"/>
    <p:sldId id="850" r:id="rId7"/>
    <p:sldId id="851" r:id="rId8"/>
    <p:sldId id="852" r:id="rId9"/>
    <p:sldId id="822" r:id="rId10"/>
    <p:sldId id="853" r:id="rId11"/>
    <p:sldId id="855" r:id="rId12"/>
    <p:sldId id="856" r:id="rId13"/>
    <p:sldId id="844" r:id="rId14"/>
  </p:sldIdLst>
  <p:sldSz cx="10691813" cy="7559675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14196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02839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542586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678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570974" algn="l" defTabSz="102839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085170" algn="l" defTabSz="102839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599364" algn="l" defTabSz="102839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113560" algn="l" defTabSz="102839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6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558" userDrawn="1">
          <p15:clr>
            <a:srgbClr val="A4A3A4"/>
          </p15:clr>
        </p15:guide>
        <p15:guide id="4" orient="horz" pos="158" userDrawn="1">
          <p15:clr>
            <a:srgbClr val="A4A3A4"/>
          </p15:clr>
        </p15:guide>
        <p15:guide id="5" pos="6497" userDrawn="1">
          <p15:clr>
            <a:srgbClr val="A4A3A4"/>
          </p15:clr>
        </p15:guide>
        <p15:guide id="6" pos="288" userDrawn="1">
          <p15:clr>
            <a:srgbClr val="A4A3A4"/>
          </p15:clr>
        </p15:guide>
        <p15:guide id="7" orient="horz" pos="1565" userDrawn="1">
          <p15:clr>
            <a:srgbClr val="A4A3A4"/>
          </p15:clr>
        </p15:guide>
        <p15:guide id="8" pos="646" userDrawn="1">
          <p15:clr>
            <a:srgbClr val="A4A3A4"/>
          </p15:clr>
        </p15:guide>
        <p15:guide id="9" pos="5953" userDrawn="1">
          <p15:clr>
            <a:srgbClr val="A4A3A4"/>
          </p15:clr>
        </p15:guide>
        <p15:guide id="10" pos="1326" userDrawn="1">
          <p15:clr>
            <a:srgbClr val="A4A3A4"/>
          </p15:clr>
        </p15:guide>
        <p15:guide id="11" pos="4365" userDrawn="1">
          <p15:clr>
            <a:srgbClr val="A4A3A4"/>
          </p15:clr>
        </p15:guide>
        <p15:guide id="12" orient="horz" pos="1314" userDrawn="1">
          <p15:clr>
            <a:srgbClr val="A4A3A4"/>
          </p15:clr>
        </p15:guide>
        <p15:guide id="13" pos="827" userDrawn="1">
          <p15:clr>
            <a:srgbClr val="A4A3A4"/>
          </p15:clr>
        </p15:guide>
        <p15:guide id="14" pos="6504" userDrawn="1">
          <p15:clr>
            <a:srgbClr val="A4A3A4"/>
          </p15:clr>
        </p15:guide>
        <p15:guide id="15" orient="horz" pos="1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0" userDrawn="1">
          <p15:clr>
            <a:srgbClr val="A4A3A4"/>
          </p15:clr>
        </p15:guide>
        <p15:guide id="2" pos="216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9DC3E6"/>
    <a:srgbClr val="FFD966"/>
    <a:srgbClr val="A9D18E"/>
    <a:srgbClr val="0094C9"/>
    <a:srgbClr val="0074C0"/>
    <a:srgbClr val="00B2EB"/>
    <a:srgbClr val="D5EEFF"/>
    <a:srgbClr val="25C0F1"/>
    <a:srgbClr val="008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95206" autoAdjust="0"/>
  </p:normalViewPr>
  <p:slideViewPr>
    <p:cSldViewPr>
      <p:cViewPr varScale="1">
        <p:scale>
          <a:sx n="75" d="100"/>
          <a:sy n="75" d="100"/>
        </p:scale>
        <p:origin x="1512" y="43"/>
      </p:cViewPr>
      <p:guideLst>
        <p:guide orient="horz" pos="1066"/>
        <p:guide pos="192"/>
        <p:guide orient="horz" pos="558"/>
        <p:guide orient="horz" pos="158"/>
        <p:guide pos="6497"/>
        <p:guide pos="288"/>
        <p:guide orient="horz" pos="1565"/>
        <p:guide pos="646"/>
        <p:guide pos="5953"/>
        <p:guide pos="1326"/>
        <p:guide pos="4365"/>
        <p:guide orient="horz" pos="1314"/>
        <p:guide pos="827"/>
        <p:guide pos="6504"/>
        <p:guide orient="horz" pos="1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298" y="86"/>
      </p:cViewPr>
      <p:guideLst>
        <p:guide orient="horz" pos="3150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6" y="0"/>
            <a:ext cx="2976628" cy="499824"/>
          </a:xfrm>
          <a:prstGeom prst="rect">
            <a:avLst/>
          </a:prstGeom>
        </p:spPr>
        <p:txBody>
          <a:bodyPr vert="horz" lIns="92154" tIns="46075" rIns="92154" bIns="46075" rtlCol="0"/>
          <a:lstStyle>
            <a:lvl1pPr algn="l">
              <a:defRPr sz="1200">
                <a:ea typeface="KoPub돋움체 Bold" panose="00000800000000000000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15" y="0"/>
            <a:ext cx="2976628" cy="499824"/>
          </a:xfrm>
          <a:prstGeom prst="rect">
            <a:avLst/>
          </a:prstGeom>
        </p:spPr>
        <p:txBody>
          <a:bodyPr vert="horz" lIns="92154" tIns="46075" rIns="92154" bIns="46075" rtlCol="0"/>
          <a:lstStyle>
            <a:lvl1pPr algn="r">
              <a:defRPr sz="1200">
                <a:ea typeface="KoPub돋움체 Bold" panose="00000800000000000000"/>
              </a:defRPr>
            </a:lvl1pPr>
          </a:lstStyle>
          <a:p>
            <a:pPr>
              <a:defRPr/>
            </a:pPr>
            <a:fld id="{33F348ED-6064-4C8B-AC0E-CFAD0A6D12FE}" type="datetimeFigureOut">
              <a:rPr lang="ko-KR" altLang="en-US" smtClean="0"/>
              <a:pPr>
                <a:defRPr/>
              </a:pPr>
              <a:t>2020-11-29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49300"/>
            <a:ext cx="5307012" cy="3751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54" tIns="46075" rIns="92154" bIns="46075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315" y="4749130"/>
            <a:ext cx="5495312" cy="4500012"/>
          </a:xfrm>
          <a:prstGeom prst="rect">
            <a:avLst/>
          </a:prstGeom>
        </p:spPr>
        <p:txBody>
          <a:bodyPr vert="horz" lIns="92154" tIns="46075" rIns="92154" bIns="46075" rtlCol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6" y="9496661"/>
            <a:ext cx="2976628" cy="499823"/>
          </a:xfrm>
          <a:prstGeom prst="rect">
            <a:avLst/>
          </a:prstGeom>
        </p:spPr>
        <p:txBody>
          <a:bodyPr vert="horz" lIns="92154" tIns="46075" rIns="92154" bIns="46075" rtlCol="0" anchor="b"/>
          <a:lstStyle>
            <a:lvl1pPr algn="l">
              <a:defRPr sz="1200">
                <a:ea typeface="KoPub돋움체 Bold" panose="00000800000000000000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15" y="9496661"/>
            <a:ext cx="2976628" cy="499823"/>
          </a:xfrm>
          <a:prstGeom prst="rect">
            <a:avLst/>
          </a:prstGeom>
        </p:spPr>
        <p:txBody>
          <a:bodyPr vert="horz" lIns="92154" tIns="46075" rIns="92154" bIns="46075" rtlCol="0" anchor="b"/>
          <a:lstStyle>
            <a:lvl1pPr algn="r">
              <a:defRPr sz="1200">
                <a:ea typeface="KoPub돋움체 Bold" panose="00000800000000000000"/>
              </a:defRPr>
            </a:lvl1pPr>
          </a:lstStyle>
          <a:p>
            <a:pPr>
              <a:defRPr/>
            </a:pPr>
            <a:fld id="{14AA08EF-A5CB-4A5C-B7E0-627285BA7CC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173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575" kern="1200">
        <a:solidFill>
          <a:schemeClr val="tx1"/>
        </a:solidFill>
        <a:latin typeface="+mn-lt"/>
        <a:ea typeface="KoPub돋움체 Bold" panose="00000800000000000000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2D932CA-3B7E-40A7-B566-1F79D9F7D587}"/>
              </a:ext>
            </a:extLst>
          </p:cNvPr>
          <p:cNvCxnSpPr/>
          <p:nvPr userDrawn="1"/>
        </p:nvCxnSpPr>
        <p:spPr>
          <a:xfrm flipH="1">
            <a:off x="3155111" y="205745"/>
            <a:ext cx="1292773" cy="12927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AF4AA44-75BD-43F5-AECC-0E5E189E3E22}"/>
              </a:ext>
            </a:extLst>
          </p:cNvPr>
          <p:cNvCxnSpPr/>
          <p:nvPr userDrawn="1"/>
        </p:nvCxnSpPr>
        <p:spPr>
          <a:xfrm flipH="1">
            <a:off x="10047013" y="371227"/>
            <a:ext cx="1292773" cy="12927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D92F34-481A-4936-975D-B4D0F6A43327}"/>
              </a:ext>
            </a:extLst>
          </p:cNvPr>
          <p:cNvCxnSpPr>
            <a:cxnSpLocks/>
          </p:cNvCxnSpPr>
          <p:nvPr userDrawn="1"/>
        </p:nvCxnSpPr>
        <p:spPr>
          <a:xfrm flipH="1">
            <a:off x="5327138" y="5997248"/>
            <a:ext cx="2877879" cy="28778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88DCCAF-A069-4047-96B5-9AFFAEBBF2BE}"/>
              </a:ext>
            </a:extLst>
          </p:cNvPr>
          <p:cNvCxnSpPr>
            <a:cxnSpLocks/>
          </p:cNvCxnSpPr>
          <p:nvPr userDrawn="1"/>
        </p:nvCxnSpPr>
        <p:spPr>
          <a:xfrm flipH="1">
            <a:off x="2910824" y="1306287"/>
            <a:ext cx="730008" cy="7300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AA71FBB-5688-428B-979C-6AC8CF6F658A}"/>
              </a:ext>
            </a:extLst>
          </p:cNvPr>
          <p:cNvCxnSpPr>
            <a:cxnSpLocks/>
          </p:cNvCxnSpPr>
          <p:nvPr userDrawn="1"/>
        </p:nvCxnSpPr>
        <p:spPr>
          <a:xfrm flipH="1">
            <a:off x="-537693" y="4389380"/>
            <a:ext cx="900552" cy="9005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7544E5C-17E5-465C-B552-3A4BBB57F8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812019" y="6369957"/>
            <a:ext cx="537028" cy="53702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94B6CE2-763C-4DD8-A367-F388B6AB3A2C}"/>
              </a:ext>
            </a:extLst>
          </p:cNvPr>
          <p:cNvCxnSpPr>
            <a:cxnSpLocks/>
          </p:cNvCxnSpPr>
          <p:nvPr userDrawn="1"/>
        </p:nvCxnSpPr>
        <p:spPr>
          <a:xfrm flipH="1">
            <a:off x="3156404" y="1387929"/>
            <a:ext cx="261257" cy="2612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래픽 8">
            <a:extLst>
              <a:ext uri="{FF2B5EF4-FFF2-40B4-BE49-F238E27FC236}">
                <a16:creationId xmlns:a16="http://schemas.microsoft.com/office/drawing/2014/main" id="{1AF9A04E-4199-4528-BE84-E9424B5D5F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304" y="-663924"/>
            <a:ext cx="1527524" cy="152752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38FAD00-715A-422D-B462-D95F8D2B98BD}"/>
              </a:ext>
            </a:extLst>
          </p:cNvPr>
          <p:cNvGrpSpPr/>
          <p:nvPr userDrawn="1"/>
        </p:nvGrpSpPr>
        <p:grpSpPr>
          <a:xfrm>
            <a:off x="1131133" y="3981035"/>
            <a:ext cx="1201788" cy="1095924"/>
            <a:chOff x="1059543" y="3377016"/>
            <a:chExt cx="1201788" cy="1095924"/>
          </a:xfrm>
          <a:gradFill>
            <a:gsLst>
              <a:gs pos="100000">
                <a:schemeClr val="bg1">
                  <a:lumMod val="85000"/>
                  <a:alpha val="30000"/>
                </a:schemeClr>
              </a:gs>
              <a:gs pos="29000">
                <a:schemeClr val="bg1">
                  <a:lumMod val="85000"/>
                  <a:alpha val="70000"/>
                </a:schemeClr>
              </a:gs>
            </a:gsLst>
            <a:lin ang="0" scaled="1"/>
          </a:gradFill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A272321-25C9-4D44-9DEB-4D21FA1337D5}"/>
                </a:ext>
              </a:extLst>
            </p:cNvPr>
            <p:cNvGrpSpPr/>
            <p:nvPr/>
          </p:nvGrpSpPr>
          <p:grpSpPr>
            <a:xfrm>
              <a:off x="1059543" y="3873261"/>
              <a:ext cx="1119925" cy="599679"/>
              <a:chOff x="1059543" y="3873261"/>
              <a:chExt cx="1847046" cy="989026"/>
            </a:xfrm>
            <a:grpFill/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F81A88F5-73FF-4F4D-B5D4-0C5445236FC1}"/>
                  </a:ext>
                </a:extLst>
              </p:cNvPr>
              <p:cNvSpPr/>
              <p:nvPr/>
            </p:nvSpPr>
            <p:spPr>
              <a:xfrm rot="18900000">
                <a:off x="1059543" y="3873261"/>
                <a:ext cx="1838305" cy="41772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KoPub돋움체 Bold" panose="00000800000000000000"/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4624AA70-624B-4DB7-9C42-EE9504D2DD94}"/>
                  </a:ext>
                </a:extLst>
              </p:cNvPr>
              <p:cNvSpPr/>
              <p:nvPr/>
            </p:nvSpPr>
            <p:spPr>
              <a:xfrm rot="18900000">
                <a:off x="1068284" y="4444567"/>
                <a:ext cx="1838305" cy="41772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KoPub돋움체 Bold" panose="00000800000000000000"/>
                </a:endParaRPr>
              </a:p>
            </p:txBody>
          </p:sp>
        </p:grp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E8214CE-FDD8-4208-9789-88512D201F01}"/>
                </a:ext>
              </a:extLst>
            </p:cNvPr>
            <p:cNvSpPr/>
            <p:nvPr/>
          </p:nvSpPr>
          <p:spPr>
            <a:xfrm rot="18900000">
              <a:off x="2031380" y="3377016"/>
              <a:ext cx="229951" cy="2093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92466C9-52F1-4AFA-82BE-DE6FFFC80F93}"/>
              </a:ext>
            </a:extLst>
          </p:cNvPr>
          <p:cNvGrpSpPr/>
          <p:nvPr userDrawn="1"/>
        </p:nvGrpSpPr>
        <p:grpSpPr>
          <a:xfrm rot="2136278">
            <a:off x="42568" y="2035590"/>
            <a:ext cx="507131" cy="507020"/>
            <a:chOff x="1973043" y="3562902"/>
            <a:chExt cx="551946" cy="551826"/>
          </a:xfrm>
          <a:solidFill>
            <a:schemeClr val="bg1">
              <a:lumMod val="75000"/>
            </a:schemeClr>
          </a:solidFill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45E7A00-D6D2-477E-919A-1A9FFE4D78F3}"/>
                </a:ext>
              </a:extLst>
            </p:cNvPr>
            <p:cNvSpPr/>
            <p:nvPr/>
          </p:nvSpPr>
          <p:spPr>
            <a:xfrm>
              <a:off x="197304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CE40E5C-1276-4BD5-95D5-7A218842F666}"/>
                </a:ext>
              </a:extLst>
            </p:cNvPr>
            <p:cNvSpPr/>
            <p:nvPr/>
          </p:nvSpPr>
          <p:spPr>
            <a:xfrm>
              <a:off x="2203178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2416BA9-C7AA-4E7E-8A6C-ADB0F5A87124}"/>
                </a:ext>
              </a:extLst>
            </p:cNvPr>
            <p:cNvSpPr/>
            <p:nvPr/>
          </p:nvSpPr>
          <p:spPr>
            <a:xfrm>
              <a:off x="243331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CC48EA2-31F6-4FD2-9B5C-9F3CF0801E11}"/>
                </a:ext>
              </a:extLst>
            </p:cNvPr>
            <p:cNvSpPr/>
            <p:nvPr/>
          </p:nvSpPr>
          <p:spPr>
            <a:xfrm>
              <a:off x="197304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5C594C9-4704-4D80-981F-98DE71913F8D}"/>
                </a:ext>
              </a:extLst>
            </p:cNvPr>
            <p:cNvSpPr/>
            <p:nvPr/>
          </p:nvSpPr>
          <p:spPr>
            <a:xfrm>
              <a:off x="2203178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6434261-80A8-49DE-9151-BE8A4D0ED239}"/>
                </a:ext>
              </a:extLst>
            </p:cNvPr>
            <p:cNvSpPr/>
            <p:nvPr/>
          </p:nvSpPr>
          <p:spPr>
            <a:xfrm>
              <a:off x="243331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8945F59-A5A3-4EF9-8E65-90DAED79EAC3}"/>
                </a:ext>
              </a:extLst>
            </p:cNvPr>
            <p:cNvSpPr/>
            <p:nvPr/>
          </p:nvSpPr>
          <p:spPr>
            <a:xfrm>
              <a:off x="197304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854658C-146C-4249-B37A-3899DCD94917}"/>
                </a:ext>
              </a:extLst>
            </p:cNvPr>
            <p:cNvSpPr/>
            <p:nvPr/>
          </p:nvSpPr>
          <p:spPr>
            <a:xfrm>
              <a:off x="2203178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DE2FF8C-4D09-4071-838F-B179F8D75EE3}"/>
                </a:ext>
              </a:extLst>
            </p:cNvPr>
            <p:cNvSpPr/>
            <p:nvPr/>
          </p:nvSpPr>
          <p:spPr>
            <a:xfrm>
              <a:off x="243331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6A428AD-9FCE-4921-8842-7FE91EFB18E7}"/>
              </a:ext>
            </a:extLst>
          </p:cNvPr>
          <p:cNvCxnSpPr>
            <a:cxnSpLocks/>
          </p:cNvCxnSpPr>
          <p:nvPr userDrawn="1"/>
        </p:nvCxnSpPr>
        <p:spPr>
          <a:xfrm flipH="1">
            <a:off x="-559904" y="6560702"/>
            <a:ext cx="2877879" cy="28778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27D7031-C92B-4C9D-B7F1-247A3DC8DC8A}"/>
              </a:ext>
            </a:extLst>
          </p:cNvPr>
          <p:cNvGrpSpPr/>
          <p:nvPr userDrawn="1"/>
        </p:nvGrpSpPr>
        <p:grpSpPr>
          <a:xfrm rot="648341">
            <a:off x="3548168" y="7017298"/>
            <a:ext cx="557328" cy="557206"/>
            <a:chOff x="1973043" y="3562902"/>
            <a:chExt cx="551946" cy="551826"/>
          </a:xfrm>
          <a:solidFill>
            <a:srgbClr val="0094C9"/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A893A7D-EC80-4675-882A-BCC5A2A8F7A4}"/>
                </a:ext>
              </a:extLst>
            </p:cNvPr>
            <p:cNvSpPr/>
            <p:nvPr/>
          </p:nvSpPr>
          <p:spPr>
            <a:xfrm>
              <a:off x="197304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CE85DE0-1426-41D4-B4A0-CA1D5A3D2978}"/>
                </a:ext>
              </a:extLst>
            </p:cNvPr>
            <p:cNvSpPr/>
            <p:nvPr/>
          </p:nvSpPr>
          <p:spPr>
            <a:xfrm>
              <a:off x="2203178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25C4B7C-D2A1-49F2-962F-398869017928}"/>
                </a:ext>
              </a:extLst>
            </p:cNvPr>
            <p:cNvSpPr/>
            <p:nvPr/>
          </p:nvSpPr>
          <p:spPr>
            <a:xfrm>
              <a:off x="243331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BDF806C-74D3-4352-843C-020BCD13A89D}"/>
                </a:ext>
              </a:extLst>
            </p:cNvPr>
            <p:cNvSpPr/>
            <p:nvPr/>
          </p:nvSpPr>
          <p:spPr>
            <a:xfrm>
              <a:off x="197304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7F46902-C25F-42D6-AC83-5DF54287D4E5}"/>
                </a:ext>
              </a:extLst>
            </p:cNvPr>
            <p:cNvSpPr/>
            <p:nvPr/>
          </p:nvSpPr>
          <p:spPr>
            <a:xfrm>
              <a:off x="2203178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A5A75AC-4416-4C88-BDF9-8728F5E169AF}"/>
                </a:ext>
              </a:extLst>
            </p:cNvPr>
            <p:cNvSpPr/>
            <p:nvPr/>
          </p:nvSpPr>
          <p:spPr>
            <a:xfrm>
              <a:off x="243331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817CA45-21A4-4E05-8F4C-625CB1747DA7}"/>
                </a:ext>
              </a:extLst>
            </p:cNvPr>
            <p:cNvSpPr/>
            <p:nvPr/>
          </p:nvSpPr>
          <p:spPr>
            <a:xfrm>
              <a:off x="197304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05B330C-0799-47FC-AF52-F574FE2B7627}"/>
                </a:ext>
              </a:extLst>
            </p:cNvPr>
            <p:cNvSpPr/>
            <p:nvPr/>
          </p:nvSpPr>
          <p:spPr>
            <a:xfrm>
              <a:off x="2203178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D752032-99B1-4CC6-A0AE-B4A811745FDF}"/>
                </a:ext>
              </a:extLst>
            </p:cNvPr>
            <p:cNvSpPr/>
            <p:nvPr/>
          </p:nvSpPr>
          <p:spPr>
            <a:xfrm>
              <a:off x="243331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7677AAB-03AF-47FC-ADEA-573CE71124C3}"/>
              </a:ext>
            </a:extLst>
          </p:cNvPr>
          <p:cNvGrpSpPr/>
          <p:nvPr userDrawn="1"/>
        </p:nvGrpSpPr>
        <p:grpSpPr>
          <a:xfrm rot="2700000">
            <a:off x="10086794" y="6496846"/>
            <a:ext cx="192156" cy="192114"/>
            <a:chOff x="1973043" y="3562902"/>
            <a:chExt cx="551946" cy="551826"/>
          </a:xfrm>
          <a:solidFill>
            <a:srgbClr val="57B761"/>
          </a:solidFill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9E26264-39BB-4253-A14C-9648BFD672DB}"/>
                </a:ext>
              </a:extLst>
            </p:cNvPr>
            <p:cNvSpPr/>
            <p:nvPr/>
          </p:nvSpPr>
          <p:spPr>
            <a:xfrm>
              <a:off x="197304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FE50359-DC21-4ACB-84DA-2CF5FA67877F}"/>
                </a:ext>
              </a:extLst>
            </p:cNvPr>
            <p:cNvSpPr/>
            <p:nvPr/>
          </p:nvSpPr>
          <p:spPr>
            <a:xfrm>
              <a:off x="2203178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1BD30E0-254A-4CCE-AE5B-A692DE89FC4F}"/>
                </a:ext>
              </a:extLst>
            </p:cNvPr>
            <p:cNvSpPr/>
            <p:nvPr/>
          </p:nvSpPr>
          <p:spPr>
            <a:xfrm>
              <a:off x="243331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BC8369E-FA77-4B7F-87F6-306B8866C983}"/>
                </a:ext>
              </a:extLst>
            </p:cNvPr>
            <p:cNvSpPr/>
            <p:nvPr/>
          </p:nvSpPr>
          <p:spPr>
            <a:xfrm>
              <a:off x="197304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31D4630-717D-455C-9EBA-83F64BC122A0}"/>
                </a:ext>
              </a:extLst>
            </p:cNvPr>
            <p:cNvSpPr/>
            <p:nvPr/>
          </p:nvSpPr>
          <p:spPr>
            <a:xfrm>
              <a:off x="2203178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8BC8F089-15A7-4720-955C-834BCC44FB03}"/>
                </a:ext>
              </a:extLst>
            </p:cNvPr>
            <p:cNvSpPr/>
            <p:nvPr/>
          </p:nvSpPr>
          <p:spPr>
            <a:xfrm>
              <a:off x="243331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D62B372-4F02-4B83-A524-B4470E74332A}"/>
                </a:ext>
              </a:extLst>
            </p:cNvPr>
            <p:cNvSpPr/>
            <p:nvPr/>
          </p:nvSpPr>
          <p:spPr>
            <a:xfrm>
              <a:off x="197304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313A2B7-0606-4EA5-8936-BEF75DEDF0FA}"/>
                </a:ext>
              </a:extLst>
            </p:cNvPr>
            <p:cNvSpPr/>
            <p:nvPr/>
          </p:nvSpPr>
          <p:spPr>
            <a:xfrm>
              <a:off x="2203178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2C04868D-9161-4CD7-92F3-FA897238FB14}"/>
                </a:ext>
              </a:extLst>
            </p:cNvPr>
            <p:cNvSpPr/>
            <p:nvPr/>
          </p:nvSpPr>
          <p:spPr>
            <a:xfrm>
              <a:off x="243331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</p:grpSp>
      <p:pic>
        <p:nvPicPr>
          <p:cNvPr id="46" name="그래픽 45">
            <a:extLst>
              <a:ext uri="{FF2B5EF4-FFF2-40B4-BE49-F238E27FC236}">
                <a16:creationId xmlns:a16="http://schemas.microsoft.com/office/drawing/2014/main" id="{617C1B6D-8321-4379-91BF-F836A5D4EC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3171" y="718561"/>
            <a:ext cx="330200" cy="330200"/>
          </a:xfrm>
          <a:prstGeom prst="rect">
            <a:avLst/>
          </a:prstGeom>
        </p:spPr>
      </p:pic>
      <p:pic>
        <p:nvPicPr>
          <p:cNvPr id="47" name="그래픽 46">
            <a:extLst>
              <a:ext uri="{FF2B5EF4-FFF2-40B4-BE49-F238E27FC236}">
                <a16:creationId xmlns:a16="http://schemas.microsoft.com/office/drawing/2014/main" id="{ADF637CD-C551-4A8F-BFBD-199BDDEDFF5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7800" y="7043161"/>
            <a:ext cx="965200" cy="965200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8340CB44-CE8B-4DB4-982F-19941359EDE8}"/>
              </a:ext>
            </a:extLst>
          </p:cNvPr>
          <p:cNvGrpSpPr/>
          <p:nvPr userDrawn="1"/>
        </p:nvGrpSpPr>
        <p:grpSpPr>
          <a:xfrm>
            <a:off x="8426232" y="-256375"/>
            <a:ext cx="401303" cy="401254"/>
            <a:chOff x="8426232" y="-256375"/>
            <a:chExt cx="401303" cy="401254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849B2A5-663F-4091-B317-BCD4759C38DC}"/>
                </a:ext>
              </a:extLst>
            </p:cNvPr>
            <p:cNvSpPr/>
            <p:nvPr/>
          </p:nvSpPr>
          <p:spPr>
            <a:xfrm rot="985771">
              <a:off x="8504972" y="-256375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8756878-FD5F-4089-9F06-37A678456A52}"/>
                </a:ext>
              </a:extLst>
            </p:cNvPr>
            <p:cNvSpPr/>
            <p:nvPr/>
          </p:nvSpPr>
          <p:spPr>
            <a:xfrm rot="985771">
              <a:off x="8638521" y="-216994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95E6A20-B983-4A03-841F-A2855824A2A1}"/>
                </a:ext>
              </a:extLst>
            </p:cNvPr>
            <p:cNvSpPr/>
            <p:nvPr/>
          </p:nvSpPr>
          <p:spPr>
            <a:xfrm rot="985771">
              <a:off x="8772070" y="-177614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144C7EE-1DD3-45BF-A9DD-A31EFF6F5E5C}"/>
                </a:ext>
              </a:extLst>
            </p:cNvPr>
            <p:cNvSpPr/>
            <p:nvPr/>
          </p:nvSpPr>
          <p:spPr>
            <a:xfrm rot="985771">
              <a:off x="8465602" y="-122861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9922B5D-ED16-498A-8F59-813A760A4AF1}"/>
                </a:ext>
              </a:extLst>
            </p:cNvPr>
            <p:cNvSpPr/>
            <p:nvPr/>
          </p:nvSpPr>
          <p:spPr>
            <a:xfrm rot="985771">
              <a:off x="8599151" y="-83480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980C8E2-8BAB-48A8-A457-27931878D88A}"/>
                </a:ext>
              </a:extLst>
            </p:cNvPr>
            <p:cNvSpPr/>
            <p:nvPr/>
          </p:nvSpPr>
          <p:spPr>
            <a:xfrm rot="985771">
              <a:off x="8732700" y="-44100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20285F5-75B6-4D3C-9034-E57BC6012117}"/>
                </a:ext>
              </a:extLst>
            </p:cNvPr>
            <p:cNvSpPr/>
            <p:nvPr/>
          </p:nvSpPr>
          <p:spPr>
            <a:xfrm rot="985771">
              <a:off x="8426232" y="10653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C909A1A-A362-4801-B336-77365823D2FE}"/>
                </a:ext>
              </a:extLst>
            </p:cNvPr>
            <p:cNvSpPr/>
            <p:nvPr/>
          </p:nvSpPr>
          <p:spPr>
            <a:xfrm rot="985771">
              <a:off x="8559781" y="50033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C477DCB-5406-4BA5-910B-C47ECA627260}"/>
                </a:ext>
              </a:extLst>
            </p:cNvPr>
            <p:cNvSpPr/>
            <p:nvPr/>
          </p:nvSpPr>
          <p:spPr>
            <a:xfrm rot="985771">
              <a:off x="8693330" y="89414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CCE7020A-4C7B-4DFB-85C7-E8BD4991284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0700" y="6141461"/>
            <a:ext cx="419100" cy="419100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8A557F77-B151-40F1-9DB6-D515A11B8CF1}"/>
              </a:ext>
            </a:extLst>
          </p:cNvPr>
          <p:cNvSpPr/>
          <p:nvPr userDrawn="1"/>
        </p:nvSpPr>
        <p:spPr>
          <a:xfrm rot="985771">
            <a:off x="5924812" y="6435596"/>
            <a:ext cx="116659" cy="116659"/>
          </a:xfrm>
          <a:prstGeom prst="ellipse">
            <a:avLst/>
          </a:prstGeom>
          <a:solidFill>
            <a:srgbClr val="009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8909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BDF51B0-11B5-440E-B82C-F7F03C04EE0D}"/>
              </a:ext>
            </a:extLst>
          </p:cNvPr>
          <p:cNvGrpSpPr/>
          <p:nvPr userDrawn="1"/>
        </p:nvGrpSpPr>
        <p:grpSpPr>
          <a:xfrm>
            <a:off x="-12701" y="6647135"/>
            <a:ext cx="10691813" cy="912540"/>
            <a:chOff x="0" y="6647135"/>
            <a:chExt cx="10635312" cy="912540"/>
          </a:xfrm>
        </p:grpSpPr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431A218D-352B-4ADC-8263-8285A132B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6647135"/>
              <a:ext cx="2665518" cy="912540"/>
            </a:xfrm>
            <a:prstGeom prst="rect">
              <a:avLst/>
            </a:prstGeom>
          </p:spPr>
        </p:pic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84DA9D47-7D5E-4B74-B038-816474868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56598" y="6647135"/>
              <a:ext cx="2665518" cy="912540"/>
            </a:xfrm>
            <a:prstGeom prst="rect">
              <a:avLst/>
            </a:prstGeom>
          </p:spPr>
        </p:pic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id="{3761CB06-FDF5-42EB-A91B-C47685715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13196" y="6647135"/>
              <a:ext cx="2665518" cy="912540"/>
            </a:xfrm>
            <a:prstGeom prst="rect">
              <a:avLst/>
            </a:prstGeom>
          </p:spPr>
        </p:pic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1357DFD1-9A64-49A8-AE08-35050BAFA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69794" y="6647135"/>
              <a:ext cx="2665518" cy="912540"/>
            </a:xfrm>
            <a:prstGeom prst="rect">
              <a:avLst/>
            </a:prstGeom>
          </p:spPr>
        </p:pic>
      </p:grpSp>
      <p:sp>
        <p:nvSpPr>
          <p:cNvPr id="39" name="사각형: 잘린 대각선 방향 모서리 38">
            <a:extLst>
              <a:ext uri="{FF2B5EF4-FFF2-40B4-BE49-F238E27FC236}">
                <a16:creationId xmlns:a16="http://schemas.microsoft.com/office/drawing/2014/main" id="{2B012D46-58CE-4AB1-AB18-AF41B64B26A6}"/>
              </a:ext>
            </a:extLst>
          </p:cNvPr>
          <p:cNvSpPr/>
          <p:nvPr userDrawn="1"/>
        </p:nvSpPr>
        <p:spPr>
          <a:xfrm>
            <a:off x="323850" y="1097632"/>
            <a:ext cx="9953625" cy="5850529"/>
          </a:xfrm>
          <a:prstGeom prst="snip2DiagRect">
            <a:avLst>
              <a:gd name="adj1" fmla="val 0"/>
              <a:gd name="adj2" fmla="val 12434"/>
            </a:avLst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92261C3-5CFD-466B-AC36-DB74262179E0}"/>
              </a:ext>
            </a:extLst>
          </p:cNvPr>
          <p:cNvGrpSpPr/>
          <p:nvPr userDrawn="1"/>
        </p:nvGrpSpPr>
        <p:grpSpPr>
          <a:xfrm flipH="1">
            <a:off x="-568976" y="5565145"/>
            <a:ext cx="1537060" cy="1830551"/>
            <a:chOff x="2910824" y="205745"/>
            <a:chExt cx="1537060" cy="1830551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4827BCD-C584-4618-AF42-092F956BD1F4}"/>
                </a:ext>
              </a:extLst>
            </p:cNvPr>
            <p:cNvCxnSpPr/>
            <p:nvPr/>
          </p:nvCxnSpPr>
          <p:spPr>
            <a:xfrm flipH="1">
              <a:off x="3155111" y="205745"/>
              <a:ext cx="1292773" cy="12927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18CDEE0-EC75-483A-A625-9FF5E1AAC4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0824" y="1306287"/>
              <a:ext cx="730008" cy="73000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E8F0BFB-B612-401C-96CD-6418395A4B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6404" y="1387929"/>
              <a:ext cx="261257" cy="261257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그래픽 43">
            <a:extLst>
              <a:ext uri="{FF2B5EF4-FFF2-40B4-BE49-F238E27FC236}">
                <a16:creationId xmlns:a16="http://schemas.microsoft.com/office/drawing/2014/main" id="{924A789A-5F1C-4B85-958F-0C84451044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46100" y="6852661"/>
            <a:ext cx="965200" cy="96520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62752D3F-2446-48C0-B5CB-46B2D9605D91}"/>
              </a:ext>
            </a:extLst>
          </p:cNvPr>
          <p:cNvGrpSpPr/>
          <p:nvPr userDrawn="1"/>
        </p:nvGrpSpPr>
        <p:grpSpPr>
          <a:xfrm flipH="1">
            <a:off x="9873146" y="1074057"/>
            <a:ext cx="813904" cy="973577"/>
            <a:chOff x="1535143" y="6369957"/>
            <a:chExt cx="813904" cy="973577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F6C3E58-2272-4F66-879F-B10304A39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2019" y="6369957"/>
              <a:ext cx="537028" cy="53702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DFCB556-7E86-4DD4-AA7A-ADE398CCE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5143" y="6560702"/>
              <a:ext cx="782832" cy="78283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839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BDF51B0-11B5-440E-B82C-F7F03C04EE0D}"/>
              </a:ext>
            </a:extLst>
          </p:cNvPr>
          <p:cNvGrpSpPr/>
          <p:nvPr userDrawn="1"/>
        </p:nvGrpSpPr>
        <p:grpSpPr>
          <a:xfrm>
            <a:off x="-12701" y="6647135"/>
            <a:ext cx="10691813" cy="912540"/>
            <a:chOff x="0" y="6647135"/>
            <a:chExt cx="10635312" cy="912540"/>
          </a:xfrm>
        </p:grpSpPr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431A218D-352B-4ADC-8263-8285A132B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6647135"/>
              <a:ext cx="2665518" cy="912540"/>
            </a:xfrm>
            <a:prstGeom prst="rect">
              <a:avLst/>
            </a:prstGeom>
          </p:spPr>
        </p:pic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84DA9D47-7D5E-4B74-B038-816474868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56598" y="6647135"/>
              <a:ext cx="2665518" cy="912540"/>
            </a:xfrm>
            <a:prstGeom prst="rect">
              <a:avLst/>
            </a:prstGeom>
          </p:spPr>
        </p:pic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id="{3761CB06-FDF5-42EB-A91B-C47685715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13196" y="6647135"/>
              <a:ext cx="2665518" cy="912540"/>
            </a:xfrm>
            <a:prstGeom prst="rect">
              <a:avLst/>
            </a:prstGeom>
          </p:spPr>
        </p:pic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1357DFD1-9A64-49A8-AE08-35050BAFA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69794" y="6647135"/>
              <a:ext cx="2665518" cy="9125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260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8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70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4" r:id="rId2"/>
    <p:sldLayoutId id="2147483846" r:id="rId3"/>
    <p:sldLayoutId id="2147483845" r:id="rId4"/>
  </p:sldLayoutIdLst>
  <p:hf hdr="0" ftr="0" dt="0"/>
  <p:txStyles>
    <p:titleStyle>
      <a:lvl1pPr algn="l" defTabSz="914426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9" indent="-228606" algn="l" defTabSz="9144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3" indent="-228606" algn="l" defTabSz="9144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6" indent="-228606" algn="l" defTabSz="9144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9" indent="-228606" algn="l" defTabSz="9144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2" indent="-228606" algn="l" defTabSz="9144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6" indent="-228606" algn="l" defTabSz="9144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99" indent="-228606" algn="l" defTabSz="9144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12" indent="-228606" algn="l" defTabSz="9144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3" algn="l" defTabSz="91442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6" algn="l" defTabSz="91442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0" algn="l" defTabSz="91442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3" algn="l" defTabSz="91442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6" algn="l" defTabSz="91442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9" algn="l" defTabSz="91442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93" algn="l" defTabSz="91442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06" algn="l" defTabSz="91442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0E8AA38-5C7F-45C0-B216-F51A93D72C58}"/>
              </a:ext>
            </a:extLst>
          </p:cNvPr>
          <p:cNvCxnSpPr/>
          <p:nvPr/>
        </p:nvCxnSpPr>
        <p:spPr>
          <a:xfrm flipH="1">
            <a:off x="3155111" y="205745"/>
            <a:ext cx="1292773" cy="12927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B94193-A560-4724-A0D6-EB4FDA65023D}"/>
              </a:ext>
            </a:extLst>
          </p:cNvPr>
          <p:cNvCxnSpPr/>
          <p:nvPr/>
        </p:nvCxnSpPr>
        <p:spPr>
          <a:xfrm flipH="1">
            <a:off x="10047013" y="371227"/>
            <a:ext cx="1292773" cy="12927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661114-F07E-44C5-85B9-7241CB226437}"/>
              </a:ext>
            </a:extLst>
          </p:cNvPr>
          <p:cNvCxnSpPr>
            <a:cxnSpLocks/>
          </p:cNvCxnSpPr>
          <p:nvPr/>
        </p:nvCxnSpPr>
        <p:spPr>
          <a:xfrm flipH="1">
            <a:off x="5327138" y="5997248"/>
            <a:ext cx="2877879" cy="28778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B5EA4F-4B68-4FBF-B634-0CDF1A10BB08}"/>
              </a:ext>
            </a:extLst>
          </p:cNvPr>
          <p:cNvCxnSpPr>
            <a:cxnSpLocks/>
          </p:cNvCxnSpPr>
          <p:nvPr/>
        </p:nvCxnSpPr>
        <p:spPr>
          <a:xfrm flipH="1">
            <a:off x="2910824" y="1306287"/>
            <a:ext cx="730008" cy="7300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FC4BD3-1BB6-4978-89CB-C6FA4EDDDE2A}"/>
              </a:ext>
            </a:extLst>
          </p:cNvPr>
          <p:cNvCxnSpPr>
            <a:cxnSpLocks/>
          </p:cNvCxnSpPr>
          <p:nvPr/>
        </p:nvCxnSpPr>
        <p:spPr>
          <a:xfrm flipH="1">
            <a:off x="-537693" y="4389380"/>
            <a:ext cx="900552" cy="9005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11A95DD-EBCC-41CE-8C0E-BEA1A6C07230}"/>
              </a:ext>
            </a:extLst>
          </p:cNvPr>
          <p:cNvCxnSpPr>
            <a:cxnSpLocks/>
          </p:cNvCxnSpPr>
          <p:nvPr/>
        </p:nvCxnSpPr>
        <p:spPr>
          <a:xfrm flipH="1">
            <a:off x="1812019" y="6369957"/>
            <a:ext cx="537028" cy="53702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C85BE1-30B2-4C72-AAA3-39F030365596}"/>
              </a:ext>
            </a:extLst>
          </p:cNvPr>
          <p:cNvCxnSpPr>
            <a:cxnSpLocks/>
          </p:cNvCxnSpPr>
          <p:nvPr/>
        </p:nvCxnSpPr>
        <p:spPr>
          <a:xfrm flipH="1">
            <a:off x="3156404" y="1387929"/>
            <a:ext cx="261257" cy="2612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래픽 8">
            <a:extLst>
              <a:ext uri="{FF2B5EF4-FFF2-40B4-BE49-F238E27FC236}">
                <a16:creationId xmlns:a16="http://schemas.microsoft.com/office/drawing/2014/main" id="{8DF58666-98FB-41F1-88C8-D96E58C17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304" y="-663924"/>
            <a:ext cx="1527524" cy="152752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7545048-EF8C-4D29-937D-C16B4E5B37CF}"/>
              </a:ext>
            </a:extLst>
          </p:cNvPr>
          <p:cNvGrpSpPr/>
          <p:nvPr/>
        </p:nvGrpSpPr>
        <p:grpSpPr>
          <a:xfrm>
            <a:off x="1131133" y="3981035"/>
            <a:ext cx="1201788" cy="1095924"/>
            <a:chOff x="1059543" y="3377016"/>
            <a:chExt cx="1201788" cy="1095924"/>
          </a:xfrm>
          <a:gradFill>
            <a:gsLst>
              <a:gs pos="100000">
                <a:schemeClr val="bg1">
                  <a:lumMod val="85000"/>
                  <a:alpha val="30000"/>
                </a:schemeClr>
              </a:gs>
              <a:gs pos="29000">
                <a:schemeClr val="bg1">
                  <a:lumMod val="85000"/>
                  <a:alpha val="70000"/>
                </a:schemeClr>
              </a:gs>
            </a:gsLst>
            <a:lin ang="0" scaled="1"/>
          </a:gradFill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730E80B-67BF-45EF-9E75-707C3BBBC4BE}"/>
                </a:ext>
              </a:extLst>
            </p:cNvPr>
            <p:cNvGrpSpPr/>
            <p:nvPr/>
          </p:nvGrpSpPr>
          <p:grpSpPr>
            <a:xfrm>
              <a:off x="1059543" y="3873261"/>
              <a:ext cx="1119925" cy="599679"/>
              <a:chOff x="1059543" y="3873261"/>
              <a:chExt cx="1847046" cy="989026"/>
            </a:xfrm>
            <a:grpFill/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F66C1988-EEE5-4EFA-A682-20E9D50B3FCE}"/>
                  </a:ext>
                </a:extLst>
              </p:cNvPr>
              <p:cNvSpPr/>
              <p:nvPr/>
            </p:nvSpPr>
            <p:spPr>
              <a:xfrm rot="18900000">
                <a:off x="1059543" y="3873261"/>
                <a:ext cx="1838305" cy="41772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KoPub돋움체 Bold" panose="00000800000000000000"/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4D1BF936-191D-45C8-BA25-B3FBDD30C0D8}"/>
                  </a:ext>
                </a:extLst>
              </p:cNvPr>
              <p:cNvSpPr/>
              <p:nvPr/>
            </p:nvSpPr>
            <p:spPr>
              <a:xfrm rot="18900000">
                <a:off x="1068284" y="4444567"/>
                <a:ext cx="1838305" cy="41772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KoPub돋움체 Bold" panose="00000800000000000000"/>
                </a:endParaRPr>
              </a:p>
            </p:txBody>
          </p:sp>
        </p:grp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F8271D9-0469-4A1B-93F8-59611B3CE99D}"/>
                </a:ext>
              </a:extLst>
            </p:cNvPr>
            <p:cNvSpPr/>
            <p:nvPr/>
          </p:nvSpPr>
          <p:spPr>
            <a:xfrm rot="18900000">
              <a:off x="2031380" y="3377016"/>
              <a:ext cx="229951" cy="2093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613015-7491-4657-87D2-60CBD9C34A51}"/>
              </a:ext>
            </a:extLst>
          </p:cNvPr>
          <p:cNvGrpSpPr/>
          <p:nvPr/>
        </p:nvGrpSpPr>
        <p:grpSpPr>
          <a:xfrm rot="2136278">
            <a:off x="42568" y="2035590"/>
            <a:ext cx="507131" cy="507020"/>
            <a:chOff x="1973043" y="3562902"/>
            <a:chExt cx="551946" cy="551826"/>
          </a:xfrm>
          <a:solidFill>
            <a:schemeClr val="bg1">
              <a:lumMod val="75000"/>
            </a:schemeClr>
          </a:solidFill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CC946DF-A039-4B65-A004-92328BBF5C26}"/>
                </a:ext>
              </a:extLst>
            </p:cNvPr>
            <p:cNvSpPr/>
            <p:nvPr/>
          </p:nvSpPr>
          <p:spPr>
            <a:xfrm>
              <a:off x="197304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8990928-1E2E-4E53-8D7F-2D5B7B5D9AE4}"/>
                </a:ext>
              </a:extLst>
            </p:cNvPr>
            <p:cNvSpPr/>
            <p:nvPr/>
          </p:nvSpPr>
          <p:spPr>
            <a:xfrm>
              <a:off x="2203178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836FABC-4827-4FC3-B4EC-1777FED1067D}"/>
                </a:ext>
              </a:extLst>
            </p:cNvPr>
            <p:cNvSpPr/>
            <p:nvPr/>
          </p:nvSpPr>
          <p:spPr>
            <a:xfrm>
              <a:off x="243331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FF8C399-5D40-43B3-A31A-D5167546B6BC}"/>
                </a:ext>
              </a:extLst>
            </p:cNvPr>
            <p:cNvSpPr/>
            <p:nvPr/>
          </p:nvSpPr>
          <p:spPr>
            <a:xfrm>
              <a:off x="197304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04E88DC-B2FF-4482-890E-FE4F3524699C}"/>
                </a:ext>
              </a:extLst>
            </p:cNvPr>
            <p:cNvSpPr/>
            <p:nvPr/>
          </p:nvSpPr>
          <p:spPr>
            <a:xfrm>
              <a:off x="2203178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BE61177-C130-4B1E-990C-0BB2C45D1987}"/>
                </a:ext>
              </a:extLst>
            </p:cNvPr>
            <p:cNvSpPr/>
            <p:nvPr/>
          </p:nvSpPr>
          <p:spPr>
            <a:xfrm>
              <a:off x="243331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1437F33-885B-47B5-A051-73AFD1FA5F19}"/>
                </a:ext>
              </a:extLst>
            </p:cNvPr>
            <p:cNvSpPr/>
            <p:nvPr/>
          </p:nvSpPr>
          <p:spPr>
            <a:xfrm>
              <a:off x="197304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2773F87-0709-418E-BFCC-5C53F2F2B443}"/>
                </a:ext>
              </a:extLst>
            </p:cNvPr>
            <p:cNvSpPr/>
            <p:nvPr/>
          </p:nvSpPr>
          <p:spPr>
            <a:xfrm>
              <a:off x="2203178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54DC978-0ADF-4C03-A84C-6AB171DD7DDF}"/>
                </a:ext>
              </a:extLst>
            </p:cNvPr>
            <p:cNvSpPr/>
            <p:nvPr/>
          </p:nvSpPr>
          <p:spPr>
            <a:xfrm>
              <a:off x="243331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B891B06-EF00-4F7A-A73C-B760A22A7F00}"/>
              </a:ext>
            </a:extLst>
          </p:cNvPr>
          <p:cNvCxnSpPr>
            <a:cxnSpLocks/>
          </p:cNvCxnSpPr>
          <p:nvPr/>
        </p:nvCxnSpPr>
        <p:spPr>
          <a:xfrm flipH="1">
            <a:off x="-559904" y="6560702"/>
            <a:ext cx="2877879" cy="28778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EC10367-57AF-44BB-A84E-E323721350F9}"/>
              </a:ext>
            </a:extLst>
          </p:cNvPr>
          <p:cNvGrpSpPr/>
          <p:nvPr/>
        </p:nvGrpSpPr>
        <p:grpSpPr>
          <a:xfrm rot="648341">
            <a:off x="3548168" y="7017298"/>
            <a:ext cx="557328" cy="557206"/>
            <a:chOff x="1973043" y="3562902"/>
            <a:chExt cx="551946" cy="551826"/>
          </a:xfrm>
          <a:solidFill>
            <a:srgbClr val="0094C9"/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F83A05E-A443-4189-BB68-957D1BC6A2B8}"/>
                </a:ext>
              </a:extLst>
            </p:cNvPr>
            <p:cNvSpPr/>
            <p:nvPr/>
          </p:nvSpPr>
          <p:spPr>
            <a:xfrm>
              <a:off x="197304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D200758-0ED5-4C8C-83C6-A1E62737A90F}"/>
                </a:ext>
              </a:extLst>
            </p:cNvPr>
            <p:cNvSpPr/>
            <p:nvPr/>
          </p:nvSpPr>
          <p:spPr>
            <a:xfrm>
              <a:off x="2203178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DDDE20D-EDB1-4682-A3E6-BB0207EF70C0}"/>
                </a:ext>
              </a:extLst>
            </p:cNvPr>
            <p:cNvSpPr/>
            <p:nvPr/>
          </p:nvSpPr>
          <p:spPr>
            <a:xfrm>
              <a:off x="243331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6223DE0-F7AD-4436-8627-BCD0C434CC26}"/>
                </a:ext>
              </a:extLst>
            </p:cNvPr>
            <p:cNvSpPr/>
            <p:nvPr/>
          </p:nvSpPr>
          <p:spPr>
            <a:xfrm>
              <a:off x="197304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26B108E-855E-4C81-838D-14988CCC9D18}"/>
                </a:ext>
              </a:extLst>
            </p:cNvPr>
            <p:cNvSpPr/>
            <p:nvPr/>
          </p:nvSpPr>
          <p:spPr>
            <a:xfrm>
              <a:off x="2203178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C8880DB-FA60-4AC2-8FD9-134FC1B30F70}"/>
                </a:ext>
              </a:extLst>
            </p:cNvPr>
            <p:cNvSpPr/>
            <p:nvPr/>
          </p:nvSpPr>
          <p:spPr>
            <a:xfrm>
              <a:off x="243331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E6A2170-DD73-4C86-B22C-DC3C84386953}"/>
                </a:ext>
              </a:extLst>
            </p:cNvPr>
            <p:cNvSpPr/>
            <p:nvPr/>
          </p:nvSpPr>
          <p:spPr>
            <a:xfrm>
              <a:off x="197304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1DE18A8-5CB0-4904-8E2F-3A79C361F26F}"/>
                </a:ext>
              </a:extLst>
            </p:cNvPr>
            <p:cNvSpPr/>
            <p:nvPr/>
          </p:nvSpPr>
          <p:spPr>
            <a:xfrm>
              <a:off x="2203178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77C57EB-355B-400F-860D-8260F7095A0D}"/>
                </a:ext>
              </a:extLst>
            </p:cNvPr>
            <p:cNvSpPr/>
            <p:nvPr/>
          </p:nvSpPr>
          <p:spPr>
            <a:xfrm>
              <a:off x="243331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F4B9587-DAE2-45A4-B4BB-FFF7923445A2}"/>
              </a:ext>
            </a:extLst>
          </p:cNvPr>
          <p:cNvGrpSpPr/>
          <p:nvPr/>
        </p:nvGrpSpPr>
        <p:grpSpPr>
          <a:xfrm rot="2700000">
            <a:off x="10086794" y="6496846"/>
            <a:ext cx="192156" cy="192114"/>
            <a:chOff x="1973043" y="3562902"/>
            <a:chExt cx="551946" cy="551826"/>
          </a:xfrm>
          <a:solidFill>
            <a:srgbClr val="57B761"/>
          </a:solidFill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95F95E1-B326-4803-B29B-176524690043}"/>
                </a:ext>
              </a:extLst>
            </p:cNvPr>
            <p:cNvSpPr/>
            <p:nvPr/>
          </p:nvSpPr>
          <p:spPr>
            <a:xfrm>
              <a:off x="197304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428666E-25AB-48E0-B963-A03570E5CF4F}"/>
                </a:ext>
              </a:extLst>
            </p:cNvPr>
            <p:cNvSpPr/>
            <p:nvPr/>
          </p:nvSpPr>
          <p:spPr>
            <a:xfrm>
              <a:off x="2203178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297D5A5-CEB4-4C41-B23E-85BF9EAF8E86}"/>
                </a:ext>
              </a:extLst>
            </p:cNvPr>
            <p:cNvSpPr/>
            <p:nvPr/>
          </p:nvSpPr>
          <p:spPr>
            <a:xfrm>
              <a:off x="243331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3D25E94-67A2-418D-BD02-65FD01426225}"/>
                </a:ext>
              </a:extLst>
            </p:cNvPr>
            <p:cNvSpPr/>
            <p:nvPr/>
          </p:nvSpPr>
          <p:spPr>
            <a:xfrm>
              <a:off x="197304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BA56319-4B98-4570-8B38-7782475177F6}"/>
                </a:ext>
              </a:extLst>
            </p:cNvPr>
            <p:cNvSpPr/>
            <p:nvPr/>
          </p:nvSpPr>
          <p:spPr>
            <a:xfrm>
              <a:off x="2203178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365D92A-183A-43E6-A7C3-A520521132BD}"/>
                </a:ext>
              </a:extLst>
            </p:cNvPr>
            <p:cNvSpPr/>
            <p:nvPr/>
          </p:nvSpPr>
          <p:spPr>
            <a:xfrm>
              <a:off x="243331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569F9B8-4664-4008-BE8F-4E534C518589}"/>
                </a:ext>
              </a:extLst>
            </p:cNvPr>
            <p:cNvSpPr/>
            <p:nvPr/>
          </p:nvSpPr>
          <p:spPr>
            <a:xfrm>
              <a:off x="197304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DA1FD37-FC01-4677-8DCD-09696D9C4307}"/>
                </a:ext>
              </a:extLst>
            </p:cNvPr>
            <p:cNvSpPr/>
            <p:nvPr/>
          </p:nvSpPr>
          <p:spPr>
            <a:xfrm>
              <a:off x="2203178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C49BC08-52E0-46B3-B4CC-EC0A30E31430}"/>
                </a:ext>
              </a:extLst>
            </p:cNvPr>
            <p:cNvSpPr/>
            <p:nvPr/>
          </p:nvSpPr>
          <p:spPr>
            <a:xfrm>
              <a:off x="243331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</p:grpSp>
      <p:pic>
        <p:nvPicPr>
          <p:cNvPr id="46" name="그래픽 45">
            <a:extLst>
              <a:ext uri="{FF2B5EF4-FFF2-40B4-BE49-F238E27FC236}">
                <a16:creationId xmlns:a16="http://schemas.microsoft.com/office/drawing/2014/main" id="{F7F484DE-D50D-4E5B-A81D-A6FE94923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3171" y="718561"/>
            <a:ext cx="330200" cy="330200"/>
          </a:xfrm>
          <a:prstGeom prst="rect">
            <a:avLst/>
          </a:prstGeom>
        </p:spPr>
      </p:pic>
      <p:pic>
        <p:nvPicPr>
          <p:cNvPr id="47" name="그래픽 46">
            <a:extLst>
              <a:ext uri="{FF2B5EF4-FFF2-40B4-BE49-F238E27FC236}">
                <a16:creationId xmlns:a16="http://schemas.microsoft.com/office/drawing/2014/main" id="{09A8DF38-F0B7-47B1-908E-F1A3CED25C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7800" y="7043161"/>
            <a:ext cx="965200" cy="965200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6961AB03-DD00-4EB2-9C74-F3D209EC8DC0}"/>
              </a:ext>
            </a:extLst>
          </p:cNvPr>
          <p:cNvGrpSpPr/>
          <p:nvPr/>
        </p:nvGrpSpPr>
        <p:grpSpPr>
          <a:xfrm>
            <a:off x="8426232" y="-256375"/>
            <a:ext cx="401303" cy="401254"/>
            <a:chOff x="8426232" y="-256375"/>
            <a:chExt cx="401303" cy="401254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82F1F50-7C9F-49D9-87E1-1369C457C605}"/>
                </a:ext>
              </a:extLst>
            </p:cNvPr>
            <p:cNvSpPr/>
            <p:nvPr/>
          </p:nvSpPr>
          <p:spPr>
            <a:xfrm rot="985771">
              <a:off x="8504972" y="-256375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3400C3D-8F90-4280-93B1-3DD75ED2961F}"/>
                </a:ext>
              </a:extLst>
            </p:cNvPr>
            <p:cNvSpPr/>
            <p:nvPr/>
          </p:nvSpPr>
          <p:spPr>
            <a:xfrm rot="985771">
              <a:off x="8638521" y="-216994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EF2CD135-15EA-4D31-862F-A5452D1FF3F6}"/>
                </a:ext>
              </a:extLst>
            </p:cNvPr>
            <p:cNvSpPr/>
            <p:nvPr/>
          </p:nvSpPr>
          <p:spPr>
            <a:xfrm rot="985771">
              <a:off x="8772070" y="-177614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7A4450A-3347-4297-886A-E998AA7F953C}"/>
                </a:ext>
              </a:extLst>
            </p:cNvPr>
            <p:cNvSpPr/>
            <p:nvPr/>
          </p:nvSpPr>
          <p:spPr>
            <a:xfrm rot="985771">
              <a:off x="8465602" y="-122861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F8BD738-A0F2-411B-BC26-FE740099FF21}"/>
                </a:ext>
              </a:extLst>
            </p:cNvPr>
            <p:cNvSpPr/>
            <p:nvPr/>
          </p:nvSpPr>
          <p:spPr>
            <a:xfrm rot="985771">
              <a:off x="8599151" y="-83480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D7831F8-4E45-4589-83A9-0EF9A225D647}"/>
                </a:ext>
              </a:extLst>
            </p:cNvPr>
            <p:cNvSpPr/>
            <p:nvPr/>
          </p:nvSpPr>
          <p:spPr>
            <a:xfrm rot="985771">
              <a:off x="8732700" y="-44100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B8CEC31-FF2C-4210-9581-397D2821E91A}"/>
                </a:ext>
              </a:extLst>
            </p:cNvPr>
            <p:cNvSpPr/>
            <p:nvPr/>
          </p:nvSpPr>
          <p:spPr>
            <a:xfrm rot="985771">
              <a:off x="8426232" y="10653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D1FDCCD-8187-4B89-A7E3-F6E8D3F8C8E1}"/>
                </a:ext>
              </a:extLst>
            </p:cNvPr>
            <p:cNvSpPr/>
            <p:nvPr/>
          </p:nvSpPr>
          <p:spPr>
            <a:xfrm rot="985771">
              <a:off x="8559781" y="50033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C99FF7A-5A3F-41E9-B92B-0B9CF96413E9}"/>
                </a:ext>
              </a:extLst>
            </p:cNvPr>
            <p:cNvSpPr/>
            <p:nvPr/>
          </p:nvSpPr>
          <p:spPr>
            <a:xfrm rot="985771">
              <a:off x="8693330" y="89414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43229744-34CB-4ACA-B7A7-42BC52B565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0700" y="6141461"/>
            <a:ext cx="419100" cy="419100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48B18F76-9A8B-46E4-A1D1-8752C8B8B2B9}"/>
              </a:ext>
            </a:extLst>
          </p:cNvPr>
          <p:cNvSpPr/>
          <p:nvPr/>
        </p:nvSpPr>
        <p:spPr>
          <a:xfrm rot="985771">
            <a:off x="5924812" y="6435596"/>
            <a:ext cx="116659" cy="116659"/>
          </a:xfrm>
          <a:prstGeom prst="ellipse">
            <a:avLst/>
          </a:prstGeom>
          <a:solidFill>
            <a:srgbClr val="009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15E7A9C-AC92-41EF-BFF3-4699BD2CC8F8}"/>
              </a:ext>
            </a:extLst>
          </p:cNvPr>
          <p:cNvSpPr txBox="1"/>
          <p:nvPr/>
        </p:nvSpPr>
        <p:spPr>
          <a:xfrm>
            <a:off x="3718495" y="3119891"/>
            <a:ext cx="64123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500" kern="0" spc="-3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B2EB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카드</a:t>
            </a:r>
            <a:r>
              <a:rPr lang="en-US" altLang="ko-KR" sz="3500" kern="0" spc="-3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B2EB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3500" kern="0" spc="-3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B2EB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사용내역 기반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1F532D9-2892-4994-BC8E-388C68CC66AA}"/>
              </a:ext>
            </a:extLst>
          </p:cNvPr>
          <p:cNvSpPr/>
          <p:nvPr/>
        </p:nvSpPr>
        <p:spPr>
          <a:xfrm>
            <a:off x="5040591" y="3632524"/>
            <a:ext cx="509027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3500" kern="0" spc="-3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72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시각화 및 사용 위치 분석</a:t>
            </a:r>
            <a:endParaRPr lang="ko-KR" altLang="en-US" sz="3500" spc="-3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rgbClr val="0072BC"/>
              </a:solidFill>
              <a:ea typeface="KoPub돋움체 Bold" panose="0000080000000000000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2D345DB-4D02-4B85-9A8A-2EDCF8A87BEF}"/>
              </a:ext>
            </a:extLst>
          </p:cNvPr>
          <p:cNvSpPr/>
          <p:nvPr/>
        </p:nvSpPr>
        <p:spPr>
          <a:xfrm>
            <a:off x="5972212" y="4241730"/>
            <a:ext cx="41586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/  </a:t>
            </a:r>
            <a:r>
              <a:rPr lang="ko-KR" altLang="en-US" sz="1400" kern="0" spc="-15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황영범</a:t>
            </a:r>
            <a:r>
              <a: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400" kern="0" spc="-15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조철호</a:t>
            </a:r>
            <a:r>
              <a: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윤경주</a:t>
            </a:r>
            <a:endParaRPr lang="ko-KR" altLang="en-US" sz="140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14741F3-4125-476C-AFB9-6DCDDC8BDA6F}"/>
              </a:ext>
            </a:extLst>
          </p:cNvPr>
          <p:cNvCxnSpPr>
            <a:cxnSpLocks/>
          </p:cNvCxnSpPr>
          <p:nvPr/>
        </p:nvCxnSpPr>
        <p:spPr>
          <a:xfrm flipH="1">
            <a:off x="5067302" y="4414838"/>
            <a:ext cx="3230932" cy="0"/>
          </a:xfrm>
          <a:prstGeom prst="line">
            <a:avLst/>
          </a:prstGeom>
          <a:ln w="57150">
            <a:solidFill>
              <a:srgbClr val="00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AF3D4B4-3B70-4C31-A9C7-054E679D8988}"/>
              </a:ext>
            </a:extLst>
          </p:cNvPr>
          <p:cNvCxnSpPr>
            <a:cxnSpLocks/>
          </p:cNvCxnSpPr>
          <p:nvPr/>
        </p:nvCxnSpPr>
        <p:spPr>
          <a:xfrm flipH="1">
            <a:off x="5067300" y="2979390"/>
            <a:ext cx="4987364" cy="0"/>
          </a:xfrm>
          <a:prstGeom prst="line">
            <a:avLst/>
          </a:prstGeom>
          <a:ln w="57150">
            <a:solidFill>
              <a:srgbClr val="0094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AD97BD2-301D-45CE-92C3-A73C4E16FA03}"/>
              </a:ext>
            </a:extLst>
          </p:cNvPr>
          <p:cNvCxnSpPr>
            <a:cxnSpLocks/>
          </p:cNvCxnSpPr>
          <p:nvPr/>
        </p:nvCxnSpPr>
        <p:spPr>
          <a:xfrm flipH="1">
            <a:off x="5067300" y="3034648"/>
            <a:ext cx="4987364" cy="0"/>
          </a:xfrm>
          <a:prstGeom prst="line">
            <a:avLst/>
          </a:prstGeom>
          <a:ln w="15875">
            <a:solidFill>
              <a:srgbClr val="0094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735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276F7766-A7C9-4599-8283-2306F06D46C6}"/>
              </a:ext>
            </a:extLst>
          </p:cNvPr>
          <p:cNvGrpSpPr/>
          <p:nvPr/>
        </p:nvGrpSpPr>
        <p:grpSpPr>
          <a:xfrm>
            <a:off x="306206" y="276225"/>
            <a:ext cx="3488650" cy="557213"/>
            <a:chOff x="2099176" y="1782979"/>
            <a:chExt cx="3488650" cy="55721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8537D9A-B3ED-4B39-8E8E-A04CBF59434E}"/>
                </a:ext>
              </a:extLst>
            </p:cNvPr>
            <p:cNvSpPr/>
            <p:nvPr/>
          </p:nvSpPr>
          <p:spPr>
            <a:xfrm>
              <a:off x="2099176" y="1782979"/>
              <a:ext cx="45719" cy="557213"/>
            </a:xfrm>
            <a:prstGeom prst="rect">
              <a:avLst/>
            </a:prstGeom>
            <a:solidFill>
              <a:srgbClr val="007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885BB7-66C2-45D4-AC3E-C3F9C0ABA13E}"/>
                </a:ext>
              </a:extLst>
            </p:cNvPr>
            <p:cNvSpPr/>
            <p:nvPr/>
          </p:nvSpPr>
          <p:spPr>
            <a:xfrm>
              <a:off x="2158682" y="1812658"/>
              <a:ext cx="34291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5. </a:t>
              </a:r>
              <a:r>
                <a:rPr lang="ko-KR" altLang="en-US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개발 언어 및 개발 환경</a:t>
              </a:r>
            </a:p>
          </p:txBody>
        </p:sp>
      </p:grpSp>
      <p:pic>
        <p:nvPicPr>
          <p:cNvPr id="65" name="그림 64">
            <a:extLst>
              <a:ext uri="{FF2B5EF4-FFF2-40B4-BE49-F238E27FC236}">
                <a16:creationId xmlns:a16="http://schemas.microsoft.com/office/drawing/2014/main" id="{C14F7458-DAFA-4A78-8F40-20F0CECB6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929" b="77143" l="23125" r="38854">
                        <a14:foregroundMark x1="29583" y1="26071" x2="31667" y2="65357"/>
                        <a14:foregroundMark x1="31667" y1="65357" x2="33021" y2="63214"/>
                        <a14:foregroundMark x1="34063" y1="32857" x2="28854" y2="55714"/>
                        <a14:foregroundMark x1="27187" y1="44643" x2="26563" y2="60714"/>
                        <a14:foregroundMark x1="30625" y1="48929" x2="27396" y2="57143"/>
                        <a14:foregroundMark x1="32292" y1="48214" x2="33229" y2="54286"/>
                        <a14:foregroundMark x1="36250" y1="50714" x2="32083" y2="61429"/>
                        <a14:foregroundMark x1="33854" y1="68929" x2="33438" y2="74286"/>
                        <a14:foregroundMark x1="36875" y1="61429" x2="36250" y2="61786"/>
                        <a14:foregroundMark x1="29063" y1="27500" x2="28021" y2="28571"/>
                        <a14:foregroundMark x1="23125" y1="42500" x2="23958" y2="57857"/>
                        <a14:foregroundMark x1="29271" y1="44643" x2="33646" y2="55000"/>
                        <a14:foregroundMark x1="37292" y1="48929" x2="38448" y2="58345"/>
                        <a14:foregroundMark x1="31458" y1="48214" x2="28229" y2="55714"/>
                        <a14:foregroundMark x1="34688" y1="47500" x2="34271" y2="49643"/>
                        <a14:foregroundMark x1="34688" y1="47500" x2="33229" y2="52143"/>
                        <a14:foregroundMark x1="35938" y1="48214" x2="34479" y2="49643"/>
                        <a14:foregroundMark x1="35729" y1="52857" x2="26042" y2="55000"/>
                        <a14:foregroundMark x1="28646" y1="55714" x2="29479" y2="56429"/>
                        <a14:foregroundMark x1="32292" y1="63214" x2="33646" y2="66786"/>
                        <a14:foregroundMark x1="35521" y1="46786" x2="35521" y2="41071"/>
                        <a14:foregroundMark x1="36667" y1="47500" x2="35729" y2="41071"/>
                        <a14:foregroundMark x1="37292" y1="41786" x2="37292" y2="41786"/>
                        <a14:foregroundMark x1="30833" y1="23929" x2="32917" y2="26071"/>
                        <a14:foregroundMark x1="32292" y1="26071" x2="29063" y2="26071"/>
                        <a14:foregroundMark x1="30833" y1="52143" x2="27187" y2="55000"/>
                        <a14:foregroundMark x1="27813" y1="56429" x2="31458" y2="49643"/>
                        <a14:foregroundMark x1="30000" y1="52857" x2="28021" y2="53571"/>
                        <a14:foregroundMark x1="29479" y1="49643" x2="26979" y2="56429"/>
                        <a14:backgroundMark x1="38750" y1="66071" x2="39688" y2="62500"/>
                        <a14:backgroundMark x1="38542" y1="69643" x2="39896" y2="60714"/>
                        <a14:backgroundMark x1="39896" y1="60714" x2="38333" y2="710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561" t="17671" r="59790" b="15892"/>
          <a:stretch/>
        </p:blipFill>
        <p:spPr>
          <a:xfrm>
            <a:off x="2650117" y="2061625"/>
            <a:ext cx="1077542" cy="111964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C122D7F-CEB7-49CC-9D68-095F9079F6CA}"/>
              </a:ext>
            </a:extLst>
          </p:cNvPr>
          <p:cNvSpPr txBox="1"/>
          <p:nvPr/>
        </p:nvSpPr>
        <p:spPr>
          <a:xfrm>
            <a:off x="2788778" y="33009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파이썬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88049B-AF29-4223-BAD8-148A116D36FB}"/>
              </a:ext>
            </a:extLst>
          </p:cNvPr>
          <p:cNvSpPr txBox="1"/>
          <p:nvPr/>
        </p:nvSpPr>
        <p:spPr>
          <a:xfrm>
            <a:off x="6825541" y="331135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주피터 노트북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97328D-9969-4227-A8E1-6D94996C7941}"/>
              </a:ext>
            </a:extLst>
          </p:cNvPr>
          <p:cNvSpPr txBox="1"/>
          <p:nvPr/>
        </p:nvSpPr>
        <p:spPr>
          <a:xfrm>
            <a:off x="2061789" y="4643933"/>
            <a:ext cx="2413161" cy="1989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 indent="-1730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데이터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크롤링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: </a:t>
            </a:r>
            <a:r>
              <a:rPr lang="en-US" altLang="ko-KR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BeautifulSoup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, </a:t>
            </a:r>
            <a:b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</a:b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	           selenium</a:t>
            </a:r>
          </a:p>
          <a:p>
            <a:pPr marL="173038" indent="-1730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HTTP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요청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: requests</a:t>
            </a:r>
          </a:p>
          <a:p>
            <a:pPr marL="173038" indent="-1730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DataFrame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 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조작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 : Pandas</a:t>
            </a:r>
          </a:p>
          <a:p>
            <a:pPr marL="173038" indent="-1730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시각화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: matplotlib</a:t>
            </a:r>
          </a:p>
          <a:p>
            <a:pPr marL="173038" indent="-1730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기타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: glob, </a:t>
            </a:r>
            <a:r>
              <a:rPr lang="en-US" altLang="ko-KR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os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, time, </a:t>
            </a:r>
            <a:r>
              <a:rPr lang="en-US" altLang="ko-KR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numpy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KoPub돋움체 Bold" panose="00000800000000000000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5429EED8-CB73-4CD5-A6E1-1B8CD299B1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4" y="4902364"/>
            <a:ext cx="2232248" cy="1166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88861C3-F290-4EC0-AABA-738DE37EED07}"/>
              </a:ext>
            </a:extLst>
          </p:cNvPr>
          <p:cNvSpPr txBox="1"/>
          <p:nvPr/>
        </p:nvSpPr>
        <p:spPr>
          <a:xfrm>
            <a:off x="6609943" y="6199565"/>
            <a:ext cx="161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Kakao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지도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KoPub돋움체 Bold" panose="00000800000000000000"/>
              </a:rPr>
              <a:t>API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99CFF65-6B09-4F79-92F8-15B356F2505E}"/>
              </a:ext>
            </a:extLst>
          </p:cNvPr>
          <p:cNvGrpSpPr/>
          <p:nvPr/>
        </p:nvGrpSpPr>
        <p:grpSpPr>
          <a:xfrm>
            <a:off x="6911082" y="337575"/>
            <a:ext cx="4122678" cy="695788"/>
            <a:chOff x="6911082" y="337575"/>
            <a:chExt cx="4122678" cy="695788"/>
          </a:xfrm>
        </p:grpSpPr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AF6D67AE-6126-4B02-A178-D2AA34789638}"/>
                </a:ext>
              </a:extLst>
            </p:cNvPr>
            <p:cNvCxnSpPr>
              <a:cxnSpLocks/>
              <a:stCxn id="123" idx="2"/>
            </p:cNvCxnSpPr>
            <p:nvPr/>
          </p:nvCxnSpPr>
          <p:spPr>
            <a:xfrm>
              <a:off x="7019618" y="500935"/>
              <a:ext cx="4014142" cy="934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53700030-A01E-49F2-A6AE-DE770AD34BD9}"/>
                </a:ext>
              </a:extLst>
            </p:cNvPr>
            <p:cNvGrpSpPr/>
            <p:nvPr/>
          </p:nvGrpSpPr>
          <p:grpSpPr>
            <a:xfrm>
              <a:off x="6911082" y="337575"/>
              <a:ext cx="535723" cy="695788"/>
              <a:chOff x="6697722" y="337575"/>
              <a:chExt cx="535723" cy="695788"/>
            </a:xfrm>
          </p:grpSpPr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C1BB55EA-12F9-4B63-AF9D-7E966BA45954}"/>
                  </a:ext>
                </a:extLst>
              </p:cNvPr>
              <p:cNvSpPr/>
              <p:nvPr/>
            </p:nvSpPr>
            <p:spPr>
              <a:xfrm>
                <a:off x="6806258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0EFFB41F-855F-4000-B862-0AF97E4DA5A6}"/>
                  </a:ext>
                </a:extLst>
              </p:cNvPr>
              <p:cNvSpPr/>
              <p:nvPr/>
            </p:nvSpPr>
            <p:spPr>
              <a:xfrm>
                <a:off x="6777372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01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4C6C46BF-876E-4C37-8F8E-1E6F7F03F2BF}"/>
                  </a:ext>
                </a:extLst>
              </p:cNvPr>
              <p:cNvSpPr/>
              <p:nvPr/>
            </p:nvSpPr>
            <p:spPr>
              <a:xfrm>
                <a:off x="6697722" y="694809"/>
                <a:ext cx="5357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개발배경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목적</a:t>
                </a: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71FC762-5CD8-4BFC-82D9-E84156553D95}"/>
                </a:ext>
              </a:extLst>
            </p:cNvPr>
            <p:cNvGrpSpPr/>
            <p:nvPr/>
          </p:nvGrpSpPr>
          <p:grpSpPr>
            <a:xfrm>
              <a:off x="7442557" y="337575"/>
              <a:ext cx="630301" cy="572678"/>
              <a:chOff x="7271869" y="337575"/>
              <a:chExt cx="630301" cy="572678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9F469B5C-CE7D-459D-BFD1-E6472048F375}"/>
                  </a:ext>
                </a:extLst>
              </p:cNvPr>
              <p:cNvSpPr/>
              <p:nvPr/>
            </p:nvSpPr>
            <p:spPr>
              <a:xfrm>
                <a:off x="7423658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9AFD2627-F1E6-4A23-8391-5030034E2FCC}"/>
                  </a:ext>
                </a:extLst>
              </p:cNvPr>
              <p:cNvSpPr/>
              <p:nvPr/>
            </p:nvSpPr>
            <p:spPr>
              <a:xfrm>
                <a:off x="7398807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02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A8DCAB66-202E-4CE7-8225-3AD82DB98A29}"/>
                  </a:ext>
                </a:extLst>
              </p:cNvPr>
              <p:cNvSpPr/>
              <p:nvPr/>
            </p:nvSpPr>
            <p:spPr>
              <a:xfrm>
                <a:off x="7271869" y="694809"/>
                <a:ext cx="63030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시스템 구성</a:t>
                </a: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A6BD18C9-7724-4A90-BA62-8CB28D0A2004}"/>
                </a:ext>
              </a:extLst>
            </p:cNvPr>
            <p:cNvGrpSpPr/>
            <p:nvPr/>
          </p:nvGrpSpPr>
          <p:grpSpPr>
            <a:xfrm>
              <a:off x="8077425" y="337575"/>
              <a:ext cx="518092" cy="572678"/>
              <a:chOff x="7949409" y="337575"/>
              <a:chExt cx="518092" cy="572678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00D31973-1FDC-4CD8-B977-693578914AFA}"/>
                  </a:ext>
                </a:extLst>
              </p:cNvPr>
              <p:cNvSpPr/>
              <p:nvPr/>
            </p:nvSpPr>
            <p:spPr>
              <a:xfrm>
                <a:off x="8045093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CFFD1E50-6748-4192-B928-661BACEEFD3F}"/>
                  </a:ext>
                </a:extLst>
              </p:cNvPr>
              <p:cNvSpPr/>
              <p:nvPr/>
            </p:nvSpPr>
            <p:spPr>
              <a:xfrm>
                <a:off x="8020242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03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27CFAD3D-79DC-4C0F-9C89-C7D4B3F6C449}"/>
                  </a:ext>
                </a:extLst>
              </p:cNvPr>
              <p:cNvSpPr/>
              <p:nvPr/>
            </p:nvSpPr>
            <p:spPr>
              <a:xfrm>
                <a:off x="7949409" y="694809"/>
                <a:ext cx="5180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주요기능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A4B970B3-9DC2-4570-B414-348FF4F782C2}"/>
                </a:ext>
              </a:extLst>
            </p:cNvPr>
            <p:cNvGrpSpPr/>
            <p:nvPr/>
          </p:nvGrpSpPr>
          <p:grpSpPr>
            <a:xfrm>
              <a:off x="8669814" y="337575"/>
              <a:ext cx="619079" cy="695788"/>
              <a:chOff x="8584470" y="337575"/>
              <a:chExt cx="619079" cy="695788"/>
            </a:xfrm>
          </p:grpSpPr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6B1E06C5-8ED5-410C-8511-DB2B589C2AF8}"/>
                  </a:ext>
                </a:extLst>
              </p:cNvPr>
              <p:cNvSpPr/>
              <p:nvPr/>
            </p:nvSpPr>
            <p:spPr>
              <a:xfrm>
                <a:off x="8730648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2E6680D4-4615-4836-94D6-25E218777ADA}"/>
                  </a:ext>
                </a:extLst>
              </p:cNvPr>
              <p:cNvSpPr/>
              <p:nvPr/>
            </p:nvSpPr>
            <p:spPr>
              <a:xfrm>
                <a:off x="8705797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04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43402924-8B5A-4F1B-8701-4321D76DA288}"/>
                  </a:ext>
                </a:extLst>
              </p:cNvPr>
              <p:cNvSpPr/>
              <p:nvPr/>
            </p:nvSpPr>
            <p:spPr>
              <a:xfrm>
                <a:off x="8584470" y="694809"/>
                <a:ext cx="6190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기대효과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활용분야</a:t>
                </a: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5F18F291-7D01-4EB2-A6BC-FE0DF990B29A}"/>
                </a:ext>
              </a:extLst>
            </p:cNvPr>
            <p:cNvGrpSpPr/>
            <p:nvPr/>
          </p:nvGrpSpPr>
          <p:grpSpPr>
            <a:xfrm>
              <a:off x="9276629" y="337575"/>
              <a:ext cx="636714" cy="695788"/>
              <a:chOff x="9233957" y="337575"/>
              <a:chExt cx="636714" cy="695788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C817F45C-63FC-45DC-B4A8-90AE74FEF839}"/>
                  </a:ext>
                </a:extLst>
              </p:cNvPr>
              <p:cNvGrpSpPr/>
              <p:nvPr/>
            </p:nvGrpSpPr>
            <p:grpSpPr>
              <a:xfrm>
                <a:off x="9364102" y="337575"/>
                <a:ext cx="361180" cy="326720"/>
                <a:chOff x="9364102" y="337575"/>
                <a:chExt cx="361180" cy="326720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0F45E053-5DFB-4B90-9C82-E283BD86ADF3}"/>
                    </a:ext>
                  </a:extLst>
                </p:cNvPr>
                <p:cNvSpPr/>
                <p:nvPr/>
              </p:nvSpPr>
              <p:spPr>
                <a:xfrm>
                  <a:off x="9388953" y="337575"/>
                  <a:ext cx="326720" cy="326720"/>
                </a:xfrm>
                <a:prstGeom prst="ellipse">
                  <a:avLst/>
                </a:prstGeom>
                <a:solidFill>
                  <a:srgbClr val="0094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ea typeface="KoPub돋움체 Bold" panose="00000800000000000000"/>
                  </a:endParaRPr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C67484D7-551E-43DC-97FF-EC3D94409578}"/>
                    </a:ext>
                  </a:extLst>
                </p:cNvPr>
                <p:cNvSpPr/>
                <p:nvPr/>
              </p:nvSpPr>
              <p:spPr>
                <a:xfrm>
                  <a:off x="9364102" y="354741"/>
                  <a:ext cx="361180" cy="2923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300" kern="0" spc="-15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05</a:t>
                  </a:r>
                  <a:endParaRPr lang="ko-KR" altLang="en-US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414B9371-217E-4D53-8CE7-AC4C6A2526D7}"/>
                  </a:ext>
                </a:extLst>
              </p:cNvPr>
              <p:cNvSpPr/>
              <p:nvPr/>
            </p:nvSpPr>
            <p:spPr>
              <a:xfrm>
                <a:off x="9233957" y="694809"/>
                <a:ext cx="6367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 언어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개발 환경</a:t>
                </a: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9E87C090-81C9-4BB6-8A23-6DD71F7F981C}"/>
                </a:ext>
              </a:extLst>
            </p:cNvPr>
            <p:cNvGrpSpPr/>
            <p:nvPr/>
          </p:nvGrpSpPr>
          <p:grpSpPr>
            <a:xfrm>
              <a:off x="9878638" y="347033"/>
              <a:ext cx="535724" cy="563220"/>
              <a:chOff x="9878638" y="347033"/>
              <a:chExt cx="535724" cy="563220"/>
            </a:xfrm>
          </p:grpSpPr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7D70D320-B9D9-464C-97AB-5186380FA028}"/>
                  </a:ext>
                </a:extLst>
              </p:cNvPr>
              <p:cNvSpPr/>
              <p:nvPr/>
            </p:nvSpPr>
            <p:spPr>
              <a:xfrm>
                <a:off x="9983140" y="347033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EE3C23BC-BE89-4107-8EFB-33DE9361FD7D}"/>
                  </a:ext>
                </a:extLst>
              </p:cNvPr>
              <p:cNvSpPr/>
              <p:nvPr/>
            </p:nvSpPr>
            <p:spPr>
              <a:xfrm>
                <a:off x="9958289" y="364199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06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F3E951D4-7BFC-49B6-836F-22471AE73945}"/>
                  </a:ext>
                </a:extLst>
              </p:cNvPr>
              <p:cNvSpPr/>
              <p:nvPr/>
            </p:nvSpPr>
            <p:spPr>
              <a:xfrm>
                <a:off x="9878638" y="694809"/>
                <a:ext cx="53572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 일정</a:t>
                </a:r>
              </a:p>
            </p:txBody>
          </p:sp>
        </p:grpSp>
      </p:grp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6DBD9F6-3F93-4BD6-9C64-06713F1C6DF1}"/>
              </a:ext>
            </a:extLst>
          </p:cNvPr>
          <p:cNvSpPr/>
          <p:nvPr/>
        </p:nvSpPr>
        <p:spPr>
          <a:xfrm>
            <a:off x="1902826" y="1403573"/>
            <a:ext cx="2572124" cy="357924"/>
          </a:xfrm>
          <a:prstGeom prst="roundRect">
            <a:avLst>
              <a:gd name="adj" fmla="val 22716"/>
            </a:avLst>
          </a:prstGeom>
          <a:solidFill>
            <a:srgbClr val="007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6AAEEC2-E74B-4DB8-B85F-C5C90783278F}"/>
              </a:ext>
            </a:extLst>
          </p:cNvPr>
          <p:cNvSpPr/>
          <p:nvPr/>
        </p:nvSpPr>
        <p:spPr>
          <a:xfrm>
            <a:off x="2632084" y="1413258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 언어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7512F4C-41CF-4CCB-A239-0881B0D2DF4F}"/>
              </a:ext>
            </a:extLst>
          </p:cNvPr>
          <p:cNvSpPr/>
          <p:nvPr/>
        </p:nvSpPr>
        <p:spPr>
          <a:xfrm>
            <a:off x="1752395" y="1295547"/>
            <a:ext cx="2841892" cy="2568953"/>
          </a:xfrm>
          <a:prstGeom prst="roundRect">
            <a:avLst>
              <a:gd name="adj" fmla="val 796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/>
            </a:endParaRP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4D8FD6AF-6F15-4A5F-AC01-8634D23660B0}"/>
              </a:ext>
            </a:extLst>
          </p:cNvPr>
          <p:cNvSpPr/>
          <p:nvPr/>
        </p:nvSpPr>
        <p:spPr>
          <a:xfrm>
            <a:off x="6121720" y="1403573"/>
            <a:ext cx="2572124" cy="357924"/>
          </a:xfrm>
          <a:prstGeom prst="roundRect">
            <a:avLst>
              <a:gd name="adj" fmla="val 22716"/>
            </a:avLst>
          </a:prstGeom>
          <a:solidFill>
            <a:srgbClr val="007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73FC4CE2-4A29-490F-AA58-6AD001CA5463}"/>
              </a:ext>
            </a:extLst>
          </p:cNvPr>
          <p:cNvSpPr/>
          <p:nvPr/>
        </p:nvSpPr>
        <p:spPr>
          <a:xfrm>
            <a:off x="6869013" y="1413258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 환경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3D42E40E-875C-4F62-BE97-8A2155014C42}"/>
              </a:ext>
            </a:extLst>
          </p:cNvPr>
          <p:cNvSpPr/>
          <p:nvPr/>
        </p:nvSpPr>
        <p:spPr>
          <a:xfrm>
            <a:off x="5994667" y="1295547"/>
            <a:ext cx="2841892" cy="2568953"/>
          </a:xfrm>
          <a:prstGeom prst="roundRect">
            <a:avLst>
              <a:gd name="adj" fmla="val 796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0B19EB69-EF03-4A50-A1E0-68B25AE42F38}"/>
              </a:ext>
            </a:extLst>
          </p:cNvPr>
          <p:cNvSpPr/>
          <p:nvPr/>
        </p:nvSpPr>
        <p:spPr>
          <a:xfrm>
            <a:off x="1982307" y="4272654"/>
            <a:ext cx="2572124" cy="357924"/>
          </a:xfrm>
          <a:prstGeom prst="roundRect">
            <a:avLst>
              <a:gd name="adj" fmla="val 22716"/>
            </a:avLst>
          </a:prstGeom>
          <a:solidFill>
            <a:srgbClr val="007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CEA73B0-ABF6-48B9-BC6D-22E56F9F2EDE}"/>
              </a:ext>
            </a:extLst>
          </p:cNvPr>
          <p:cNvSpPr/>
          <p:nvPr/>
        </p:nvSpPr>
        <p:spPr>
          <a:xfrm>
            <a:off x="2729600" y="4282339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 언어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CB268E02-4FF5-4B80-8949-250851647005}"/>
              </a:ext>
            </a:extLst>
          </p:cNvPr>
          <p:cNvSpPr/>
          <p:nvPr/>
        </p:nvSpPr>
        <p:spPr>
          <a:xfrm>
            <a:off x="1855254" y="4164628"/>
            <a:ext cx="2841892" cy="2568953"/>
          </a:xfrm>
          <a:prstGeom prst="roundRect">
            <a:avLst>
              <a:gd name="adj" fmla="val 796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/>
            </a:endParaRP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1CC4F720-295C-4496-8E72-78F6C0CB3900}"/>
              </a:ext>
            </a:extLst>
          </p:cNvPr>
          <p:cNvSpPr/>
          <p:nvPr/>
        </p:nvSpPr>
        <p:spPr>
          <a:xfrm>
            <a:off x="6121720" y="4272654"/>
            <a:ext cx="2572124" cy="357924"/>
          </a:xfrm>
          <a:prstGeom prst="roundRect">
            <a:avLst>
              <a:gd name="adj" fmla="val 22716"/>
            </a:avLst>
          </a:prstGeom>
          <a:solidFill>
            <a:srgbClr val="007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1F8F7DAC-EB6F-4FBA-8FFF-8881AEFF2778}"/>
              </a:ext>
            </a:extLst>
          </p:cNvPr>
          <p:cNvSpPr/>
          <p:nvPr/>
        </p:nvSpPr>
        <p:spPr>
          <a:xfrm>
            <a:off x="7150338" y="4282339"/>
            <a:ext cx="514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kern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KoPub돋움체 Bold" panose="00000800000000000000" pitchFamily="2" charset="-127"/>
                <a:cs typeface="Arial" panose="020B0604020202020204" pitchFamily="34" charset="0"/>
              </a:rPr>
              <a:t>API</a:t>
            </a:r>
            <a:endParaRPr lang="ko-KR" altLang="en-US" sz="1600" kern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KoPub돋움체 Bold" panose="000008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33A72D0A-88E8-4494-9E21-131C72397CC5}"/>
              </a:ext>
            </a:extLst>
          </p:cNvPr>
          <p:cNvSpPr/>
          <p:nvPr/>
        </p:nvSpPr>
        <p:spPr>
          <a:xfrm>
            <a:off x="5994667" y="4164628"/>
            <a:ext cx="2841892" cy="2568953"/>
          </a:xfrm>
          <a:prstGeom prst="roundRect">
            <a:avLst>
              <a:gd name="adj" fmla="val 796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/>
            </a:endParaRPr>
          </a:p>
        </p:txBody>
      </p:sp>
      <p:pic>
        <p:nvPicPr>
          <p:cNvPr id="180" name="그림 179">
            <a:extLst>
              <a:ext uri="{FF2B5EF4-FFF2-40B4-BE49-F238E27FC236}">
                <a16:creationId xmlns:a16="http://schemas.microsoft.com/office/drawing/2014/main" id="{61A900CA-4C1D-4007-BCDB-26BCB118230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0522" y1="18885" x2="61444" y2="18885"/>
                        <a14:foregroundMark x1="37327" y1="25387" x2="38402" y2="25387"/>
                        <a14:foregroundMark x1="50426" y1="69705" x2="57212" y2="71865"/>
                        <a14:foregroundMark x1="40553" y1="66563" x2="42265" y2="67108"/>
                        <a14:foregroundMark x1="40246" y1="83901" x2="39939" y2="79876"/>
                        <a14:foregroundMark x1="40008" y1="43372" x2="48080" y2="69969"/>
                        <a14:foregroundMark x1="38402" y1="38080" x2="38537" y2="38523"/>
                        <a14:foregroundMark x1="48080" y1="69969" x2="65131" y2="57585"/>
                        <a14:foregroundMark x1="65131" y1="57585" x2="50538" y2="35604"/>
                        <a14:foregroundMark x1="50538" y1="35604" x2="50384" y2="36223"/>
                        <a14:foregroundMark x1="55146" y1="50155" x2="39916" y2="48770"/>
                        <a14:foregroundMark x1="39326" y1="51910" x2="51306" y2="61300"/>
                        <a14:foregroundMark x1="51306" y1="61300" x2="63287" y2="50774"/>
                        <a14:foregroundMark x1="41475" y1="40557" x2="57450" y2="62539"/>
                        <a14:foregroundMark x1="57450" y1="62539" x2="46851" y2="32817"/>
                        <a14:foregroundMark x1="46851" y1="32817" x2="49155" y2="46749"/>
                        <a14:foregroundMark x1="52535" y1="38080" x2="60829" y2="59133"/>
                        <a14:foregroundMark x1="53456" y1="32817" x2="63594" y2="61610"/>
                        <a14:foregroundMark x1="62058" y1="37461" x2="62058" y2="62229"/>
                        <a14:foregroundMark x1="63594" y1="44892" x2="63594" y2="63467"/>
                        <a14:foregroundMark x1="63287" y1="39319" x2="62751" y2="63096"/>
                        <a14:foregroundMark x1="65591" y1="45511" x2="63902" y2="59133"/>
                        <a14:foregroundMark x1="63287" y1="43653" x2="64209" y2="57585"/>
                        <a14:foregroundMark x1="62366" y1="39319" x2="65284" y2="54489"/>
                        <a14:foregroundMark x1="64823" y1="46130" x2="64209" y2="55728"/>
                        <a14:foregroundMark x1="65591" y1="52012" x2="61444" y2="60991"/>
                        <a14:foregroundMark x1="63287" y1="51393" x2="51613" y2="67183"/>
                        <a14:foregroundMark x1="46851" y1="69659" x2="39839" y2="49181"/>
                        <a14:foregroundMark x1="43011" y1="67802" x2="38632" y2="55604"/>
                        <a14:foregroundMark x1="38710" y1="57585" x2="38600" y2="55776"/>
                        <a14:foregroundMark x1="37650" y1="59389" x2="37613" y2="58957"/>
                        <a14:foregroundMark x1="40860" y1="35604" x2="39631" y2="56347"/>
                        <a14:foregroundMark x1="39017" y1="38700" x2="38095" y2="56966"/>
                        <a14:foregroundMark x1="39324" y1="40557" x2="37788" y2="56347"/>
                        <a14:foregroundMark x1="37327" y1="40557" x2="37744" y2="60736"/>
                        <a14:foregroundMark x1="35484" y1="46749" x2="37660" y2="60474"/>
                        <a14:foregroundMark x1="37788" y1="42415" x2="37788" y2="60872"/>
                        <a14:foregroundMark x1="36406" y1="42415" x2="37270" y2="59267"/>
                        <a14:foregroundMark x1="36713" y1="60372" x2="35791" y2="53870"/>
                        <a14:foregroundMark x1="36406" y1="60991" x2="35484" y2="53870"/>
                        <a14:backgroundMark x1="60829" y1="71207" x2="57911" y2="80495"/>
                        <a14:backgroundMark x1="37788" y1="38080" x2="37734" y2="38437"/>
                        <a14:backgroundMark x1="63594" y1="63467" x2="62673" y2="71827"/>
                        <a14:backgroundMark x1="62673" y1="70588" x2="68356" y2="56347"/>
                        <a14:backgroundMark x1="40246" y1="74303" x2="37788" y2="64706"/>
                        <a14:backgroundMark x1="39324" y1="67802" x2="37327" y2="616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59" t="7027" r="31307" b="5373"/>
          <a:stretch/>
        </p:blipFill>
        <p:spPr>
          <a:xfrm>
            <a:off x="6965849" y="2012955"/>
            <a:ext cx="986276" cy="119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2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276F7766-A7C9-4599-8283-2306F06D46C6}"/>
              </a:ext>
            </a:extLst>
          </p:cNvPr>
          <p:cNvGrpSpPr/>
          <p:nvPr/>
        </p:nvGrpSpPr>
        <p:grpSpPr>
          <a:xfrm>
            <a:off x="306206" y="208055"/>
            <a:ext cx="2088868" cy="705730"/>
            <a:chOff x="2099176" y="1714809"/>
            <a:chExt cx="2088868" cy="70573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8537D9A-B3ED-4B39-8E8E-A04CBF59434E}"/>
                </a:ext>
              </a:extLst>
            </p:cNvPr>
            <p:cNvSpPr/>
            <p:nvPr/>
          </p:nvSpPr>
          <p:spPr>
            <a:xfrm>
              <a:off x="2099176" y="1782979"/>
              <a:ext cx="45719" cy="557213"/>
            </a:xfrm>
            <a:prstGeom prst="rect">
              <a:avLst/>
            </a:prstGeom>
            <a:solidFill>
              <a:srgbClr val="007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885BB7-66C2-45D4-AC3E-C3F9C0ABA13E}"/>
                </a:ext>
              </a:extLst>
            </p:cNvPr>
            <p:cNvSpPr/>
            <p:nvPr/>
          </p:nvSpPr>
          <p:spPr>
            <a:xfrm>
              <a:off x="2158682" y="1714809"/>
              <a:ext cx="17171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6. </a:t>
              </a:r>
              <a:r>
                <a:rPr lang="ko-KR" altLang="en-US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개발 일정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E22FCA-9239-4EAA-B2D0-03FB4027F209}"/>
                </a:ext>
              </a:extLst>
            </p:cNvPr>
            <p:cNvSpPr/>
            <p:nvPr/>
          </p:nvSpPr>
          <p:spPr>
            <a:xfrm>
              <a:off x="2459686" y="2051207"/>
              <a:ext cx="17283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사용자 프로세스</a:t>
              </a:r>
            </a:p>
          </p:txBody>
        </p: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92F61B3-3D32-41E3-AC36-841C606AE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1346"/>
              </p:ext>
            </p:extLst>
          </p:nvPr>
        </p:nvGraphicFramePr>
        <p:xfrm>
          <a:off x="560474" y="2043681"/>
          <a:ext cx="9570865" cy="4400452"/>
        </p:xfrm>
        <a:graphic>
          <a:graphicData uri="http://schemas.openxmlformats.org/drawingml/2006/table">
            <a:tbl>
              <a:tblPr/>
              <a:tblGrid>
                <a:gridCol w="1194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9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9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9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9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9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9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69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69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694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004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43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구분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E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세부계획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E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1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주차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E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2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주차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E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개월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소요기간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Bold" panose="00000800000000000000"/>
                      </a:endParaRP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일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)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9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일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10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일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11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일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12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일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13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일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14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일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15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일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16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일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17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일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18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일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19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일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~23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일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E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자료조사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Bold" panose="00000800000000000000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및 기획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자료조사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1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프로그램 기획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1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설계 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설계 및 역할분담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54535B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2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1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개발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명세서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HTML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자동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스크랩핑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54535B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2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추출데이터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DataFrame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2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데이터 시각화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3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데이터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Excel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변환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1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데이터 위치 기반 생성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4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3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검증 및 개선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　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5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3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Bold" panose="00000800000000000000"/>
                        </a:rPr>
                        <a:t>발표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발표자료 작성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2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3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차 발표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1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431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최종 발표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-윤고딕320" panose="02030504000101010101" pitchFamily="18" charset="-127"/>
                        <a:ea typeface="KoPub돋움체 Light" panose="00000300000000000000"/>
                      </a:endParaRP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-윤고딕320" panose="02030504000101010101" pitchFamily="18" charset="-127"/>
                          <a:ea typeface="KoPub돋움체 Light" panose="00000300000000000000"/>
                        </a:rPr>
                        <a:t>1</a:t>
                      </a:r>
                    </a:p>
                  </a:txBody>
                  <a:tcPr marL="8164" marR="8164" marT="816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D57835B2-2315-4E7F-AFA0-ADFDE9AB551E}"/>
              </a:ext>
            </a:extLst>
          </p:cNvPr>
          <p:cNvGrpSpPr/>
          <p:nvPr/>
        </p:nvGrpSpPr>
        <p:grpSpPr>
          <a:xfrm>
            <a:off x="6911082" y="337575"/>
            <a:ext cx="4122678" cy="695788"/>
            <a:chOff x="6911082" y="337575"/>
            <a:chExt cx="4122678" cy="695788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E1D2701-FE38-4616-81C4-D08E3816B4E4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7019618" y="500935"/>
              <a:ext cx="4014142" cy="934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95DE14B-9327-426C-8853-6308FCCC9622}"/>
                </a:ext>
              </a:extLst>
            </p:cNvPr>
            <p:cNvGrpSpPr/>
            <p:nvPr/>
          </p:nvGrpSpPr>
          <p:grpSpPr>
            <a:xfrm>
              <a:off x="6911082" y="337575"/>
              <a:ext cx="535723" cy="695788"/>
              <a:chOff x="6697722" y="337575"/>
              <a:chExt cx="535723" cy="695788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D410C1B7-4164-4A9D-BA98-D7567DE98BFC}"/>
                  </a:ext>
                </a:extLst>
              </p:cNvPr>
              <p:cNvSpPr/>
              <p:nvPr/>
            </p:nvSpPr>
            <p:spPr>
              <a:xfrm>
                <a:off x="6806258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B2C36C1-F8F8-4F8F-B31A-CE0A3A28E988}"/>
                  </a:ext>
                </a:extLst>
              </p:cNvPr>
              <p:cNvSpPr/>
              <p:nvPr/>
            </p:nvSpPr>
            <p:spPr>
              <a:xfrm>
                <a:off x="6777372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01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488E317-C8AF-473E-B568-47F02C68A96F}"/>
                  </a:ext>
                </a:extLst>
              </p:cNvPr>
              <p:cNvSpPr/>
              <p:nvPr/>
            </p:nvSpPr>
            <p:spPr>
              <a:xfrm>
                <a:off x="6697722" y="694809"/>
                <a:ext cx="5357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개발배경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목적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43B2A0C-69F5-4CF5-8255-09B585BEA6E9}"/>
                </a:ext>
              </a:extLst>
            </p:cNvPr>
            <p:cNvGrpSpPr/>
            <p:nvPr/>
          </p:nvGrpSpPr>
          <p:grpSpPr>
            <a:xfrm>
              <a:off x="7442557" y="337575"/>
              <a:ext cx="630301" cy="572678"/>
              <a:chOff x="7271869" y="337575"/>
              <a:chExt cx="630301" cy="572678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DBD576A4-30C1-4A41-BC35-82EBEA9E0097}"/>
                  </a:ext>
                </a:extLst>
              </p:cNvPr>
              <p:cNvSpPr/>
              <p:nvPr/>
            </p:nvSpPr>
            <p:spPr>
              <a:xfrm>
                <a:off x="7423658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E307A01-25EE-4AFD-9AC4-D612A0A9ACA7}"/>
                  </a:ext>
                </a:extLst>
              </p:cNvPr>
              <p:cNvSpPr/>
              <p:nvPr/>
            </p:nvSpPr>
            <p:spPr>
              <a:xfrm>
                <a:off x="7398807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02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54489A77-9356-47D4-B23D-5C265FE5D3C7}"/>
                  </a:ext>
                </a:extLst>
              </p:cNvPr>
              <p:cNvSpPr/>
              <p:nvPr/>
            </p:nvSpPr>
            <p:spPr>
              <a:xfrm>
                <a:off x="7271869" y="694809"/>
                <a:ext cx="63030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시스템 구성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55DF6A9B-282D-43DB-B11C-12E32F38744C}"/>
                </a:ext>
              </a:extLst>
            </p:cNvPr>
            <p:cNvGrpSpPr/>
            <p:nvPr/>
          </p:nvGrpSpPr>
          <p:grpSpPr>
            <a:xfrm>
              <a:off x="8077425" y="337575"/>
              <a:ext cx="518092" cy="572678"/>
              <a:chOff x="7949409" y="337575"/>
              <a:chExt cx="518092" cy="572678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C3F10E32-90A0-43FD-AE9D-8753E310131A}"/>
                  </a:ext>
                </a:extLst>
              </p:cNvPr>
              <p:cNvSpPr/>
              <p:nvPr/>
            </p:nvSpPr>
            <p:spPr>
              <a:xfrm>
                <a:off x="8045093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286DA9C-492F-4AF5-AB47-81C7A9921E70}"/>
                  </a:ext>
                </a:extLst>
              </p:cNvPr>
              <p:cNvSpPr/>
              <p:nvPr/>
            </p:nvSpPr>
            <p:spPr>
              <a:xfrm>
                <a:off x="8020242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03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A349FB5-E9C3-43DE-98FD-05CBC4AC77B6}"/>
                  </a:ext>
                </a:extLst>
              </p:cNvPr>
              <p:cNvSpPr/>
              <p:nvPr/>
            </p:nvSpPr>
            <p:spPr>
              <a:xfrm>
                <a:off x="7949409" y="694809"/>
                <a:ext cx="5180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주요기능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C7C6C3A-BAA6-4BD2-AFB6-A6F215FE7F7E}"/>
                </a:ext>
              </a:extLst>
            </p:cNvPr>
            <p:cNvGrpSpPr/>
            <p:nvPr/>
          </p:nvGrpSpPr>
          <p:grpSpPr>
            <a:xfrm>
              <a:off x="8669814" y="337575"/>
              <a:ext cx="619079" cy="695788"/>
              <a:chOff x="8584470" y="337575"/>
              <a:chExt cx="619079" cy="695788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3970CF44-7C5B-430C-973C-8B574EC57B7A}"/>
                  </a:ext>
                </a:extLst>
              </p:cNvPr>
              <p:cNvSpPr/>
              <p:nvPr/>
            </p:nvSpPr>
            <p:spPr>
              <a:xfrm>
                <a:off x="8730648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82DC851-F37B-4434-9AF5-F205D20B2A83}"/>
                  </a:ext>
                </a:extLst>
              </p:cNvPr>
              <p:cNvSpPr/>
              <p:nvPr/>
            </p:nvSpPr>
            <p:spPr>
              <a:xfrm>
                <a:off x="8705797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04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A39B2DF-8EAD-4E35-885D-FC379880014A}"/>
                  </a:ext>
                </a:extLst>
              </p:cNvPr>
              <p:cNvSpPr/>
              <p:nvPr/>
            </p:nvSpPr>
            <p:spPr>
              <a:xfrm>
                <a:off x="8584470" y="694809"/>
                <a:ext cx="6190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기대효과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활용분야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2D80F64-9F24-4FC9-948F-EE639D47F093}"/>
                </a:ext>
              </a:extLst>
            </p:cNvPr>
            <p:cNvGrpSpPr/>
            <p:nvPr/>
          </p:nvGrpSpPr>
          <p:grpSpPr>
            <a:xfrm>
              <a:off x="9276629" y="337575"/>
              <a:ext cx="636714" cy="695788"/>
              <a:chOff x="9233957" y="337575"/>
              <a:chExt cx="636714" cy="695788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9FF17674-0E80-46E1-AF64-AE6762AFB532}"/>
                  </a:ext>
                </a:extLst>
              </p:cNvPr>
              <p:cNvGrpSpPr/>
              <p:nvPr/>
            </p:nvGrpSpPr>
            <p:grpSpPr>
              <a:xfrm>
                <a:off x="9364102" y="337575"/>
                <a:ext cx="361180" cy="326720"/>
                <a:chOff x="9364102" y="337575"/>
                <a:chExt cx="361180" cy="326720"/>
              </a:xfrm>
            </p:grpSpPr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8DD619FB-F92A-4370-8BA1-9A0BBE029D12}"/>
                    </a:ext>
                  </a:extLst>
                </p:cNvPr>
                <p:cNvSpPr/>
                <p:nvPr/>
              </p:nvSpPr>
              <p:spPr>
                <a:xfrm>
                  <a:off x="9388953" y="337575"/>
                  <a:ext cx="326720" cy="32672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ea typeface="KoPub돋움체 Bold" panose="00000800000000000000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AC58A7A4-4112-4DB3-B186-0809E1EDAD05}"/>
                    </a:ext>
                  </a:extLst>
                </p:cNvPr>
                <p:cNvSpPr/>
                <p:nvPr/>
              </p:nvSpPr>
              <p:spPr>
                <a:xfrm>
                  <a:off x="9364102" y="354741"/>
                  <a:ext cx="361180" cy="2923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300" kern="0" spc="-15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05</a:t>
                  </a:r>
                  <a:endParaRPr lang="ko-KR" altLang="en-US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29D7EB55-16AC-41C5-BF72-DD2CD77542E1}"/>
                  </a:ext>
                </a:extLst>
              </p:cNvPr>
              <p:cNvSpPr/>
              <p:nvPr/>
            </p:nvSpPr>
            <p:spPr>
              <a:xfrm>
                <a:off x="9233957" y="694809"/>
                <a:ext cx="6367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 언어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개발 환경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0571155-E1CA-4554-8EF5-DE1681EB938C}"/>
                </a:ext>
              </a:extLst>
            </p:cNvPr>
            <p:cNvGrpSpPr/>
            <p:nvPr/>
          </p:nvGrpSpPr>
          <p:grpSpPr>
            <a:xfrm>
              <a:off x="9878638" y="347033"/>
              <a:ext cx="535724" cy="563220"/>
              <a:chOff x="9878638" y="347033"/>
              <a:chExt cx="535724" cy="563220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48A23231-0506-46C4-A01C-2635D16E90D9}"/>
                  </a:ext>
                </a:extLst>
              </p:cNvPr>
              <p:cNvSpPr/>
              <p:nvPr/>
            </p:nvSpPr>
            <p:spPr>
              <a:xfrm>
                <a:off x="9983140" y="347033"/>
                <a:ext cx="326720" cy="326720"/>
              </a:xfrm>
              <a:prstGeom prst="ellipse">
                <a:avLst/>
              </a:prstGeom>
              <a:solidFill>
                <a:srgbClr val="0094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B8ACF5CA-36E0-4050-BE2A-4F8D78D35281}"/>
                  </a:ext>
                </a:extLst>
              </p:cNvPr>
              <p:cNvSpPr/>
              <p:nvPr/>
            </p:nvSpPr>
            <p:spPr>
              <a:xfrm>
                <a:off x="9958289" y="364199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06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7733854E-829B-4561-9EC6-DC3E2767664F}"/>
                  </a:ext>
                </a:extLst>
              </p:cNvPr>
              <p:cNvSpPr/>
              <p:nvPr/>
            </p:nvSpPr>
            <p:spPr>
              <a:xfrm>
                <a:off x="9878638" y="694809"/>
                <a:ext cx="53572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 일정</a:t>
                </a:r>
              </a:p>
            </p:txBody>
          </p:sp>
        </p:grpSp>
      </p:grpSp>
      <p:sp>
        <p:nvSpPr>
          <p:cNvPr id="35" name="모서리가 둥근 직사각형 142">
            <a:extLst>
              <a:ext uri="{FF2B5EF4-FFF2-40B4-BE49-F238E27FC236}">
                <a16:creationId xmlns:a16="http://schemas.microsoft.com/office/drawing/2014/main" id="{747385CD-3B6E-4007-8629-2976D151C2BD}"/>
              </a:ext>
            </a:extLst>
          </p:cNvPr>
          <p:cNvSpPr/>
          <p:nvPr/>
        </p:nvSpPr>
        <p:spPr>
          <a:xfrm>
            <a:off x="-1998910" y="2843733"/>
            <a:ext cx="1323750" cy="404187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/>
            </a:endParaRPr>
          </a:p>
        </p:txBody>
      </p:sp>
      <p:sp>
        <p:nvSpPr>
          <p:cNvPr id="36" name="모서리가 둥근 직사각형 142">
            <a:extLst>
              <a:ext uri="{FF2B5EF4-FFF2-40B4-BE49-F238E27FC236}">
                <a16:creationId xmlns:a16="http://schemas.microsoft.com/office/drawing/2014/main" id="{DE7D8B62-8D34-44C8-828E-EA751EDF79C5}"/>
              </a:ext>
            </a:extLst>
          </p:cNvPr>
          <p:cNvSpPr/>
          <p:nvPr/>
        </p:nvSpPr>
        <p:spPr>
          <a:xfrm>
            <a:off x="-1998910" y="3425383"/>
            <a:ext cx="1323750" cy="404187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/>
            </a:endParaRPr>
          </a:p>
        </p:txBody>
      </p:sp>
      <p:sp>
        <p:nvSpPr>
          <p:cNvPr id="66" name="모서리가 둥근 직사각형 142">
            <a:extLst>
              <a:ext uri="{FF2B5EF4-FFF2-40B4-BE49-F238E27FC236}">
                <a16:creationId xmlns:a16="http://schemas.microsoft.com/office/drawing/2014/main" id="{9774935F-6EBB-4386-8391-1539BFD379A5}"/>
              </a:ext>
            </a:extLst>
          </p:cNvPr>
          <p:cNvSpPr/>
          <p:nvPr/>
        </p:nvSpPr>
        <p:spPr>
          <a:xfrm>
            <a:off x="-1998910" y="4015238"/>
            <a:ext cx="1323750" cy="404187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2801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276F7766-A7C9-4599-8283-2306F06D46C6}"/>
              </a:ext>
            </a:extLst>
          </p:cNvPr>
          <p:cNvGrpSpPr/>
          <p:nvPr/>
        </p:nvGrpSpPr>
        <p:grpSpPr>
          <a:xfrm>
            <a:off x="306206" y="208055"/>
            <a:ext cx="1776643" cy="705730"/>
            <a:chOff x="2099176" y="1714809"/>
            <a:chExt cx="1776643" cy="70573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8537D9A-B3ED-4B39-8E8E-A04CBF59434E}"/>
                </a:ext>
              </a:extLst>
            </p:cNvPr>
            <p:cNvSpPr/>
            <p:nvPr/>
          </p:nvSpPr>
          <p:spPr>
            <a:xfrm>
              <a:off x="2099176" y="1782979"/>
              <a:ext cx="45719" cy="557213"/>
            </a:xfrm>
            <a:prstGeom prst="rect">
              <a:avLst/>
            </a:prstGeom>
            <a:solidFill>
              <a:srgbClr val="007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885BB7-66C2-45D4-AC3E-C3F9C0ABA13E}"/>
                </a:ext>
              </a:extLst>
            </p:cNvPr>
            <p:cNvSpPr/>
            <p:nvPr/>
          </p:nvSpPr>
          <p:spPr>
            <a:xfrm>
              <a:off x="2158682" y="1714809"/>
              <a:ext cx="17171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6. </a:t>
              </a:r>
              <a:r>
                <a:rPr lang="ko-KR" altLang="en-US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개발 일정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E22FCA-9239-4EAA-B2D0-03FB4027F209}"/>
                </a:ext>
              </a:extLst>
            </p:cNvPr>
            <p:cNvSpPr/>
            <p:nvPr/>
          </p:nvSpPr>
          <p:spPr>
            <a:xfrm>
              <a:off x="2451449" y="2051207"/>
              <a:ext cx="10935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담당 역할</a:t>
              </a: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205BC6C-540B-4312-9466-177AAC51BB8B}"/>
              </a:ext>
            </a:extLst>
          </p:cNvPr>
          <p:cNvGrpSpPr/>
          <p:nvPr/>
        </p:nvGrpSpPr>
        <p:grpSpPr>
          <a:xfrm>
            <a:off x="6911082" y="337575"/>
            <a:ext cx="4122678" cy="695788"/>
            <a:chOff x="6911082" y="337575"/>
            <a:chExt cx="4122678" cy="695788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799EDF52-9203-4CF4-9756-A813E8204633}"/>
                </a:ext>
              </a:extLst>
            </p:cNvPr>
            <p:cNvCxnSpPr>
              <a:cxnSpLocks/>
              <a:stCxn id="134" idx="2"/>
            </p:cNvCxnSpPr>
            <p:nvPr/>
          </p:nvCxnSpPr>
          <p:spPr>
            <a:xfrm>
              <a:off x="7019618" y="500935"/>
              <a:ext cx="4014142" cy="934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31D25C4-1114-4345-9E3B-4B6F4A21F8F8}"/>
                </a:ext>
              </a:extLst>
            </p:cNvPr>
            <p:cNvGrpSpPr/>
            <p:nvPr/>
          </p:nvGrpSpPr>
          <p:grpSpPr>
            <a:xfrm>
              <a:off x="6911082" y="337575"/>
              <a:ext cx="535723" cy="695788"/>
              <a:chOff x="6697722" y="337575"/>
              <a:chExt cx="535723" cy="695788"/>
            </a:xfrm>
          </p:grpSpPr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12D64D98-E089-47AC-AA08-DE9F2894474B}"/>
                  </a:ext>
                </a:extLst>
              </p:cNvPr>
              <p:cNvSpPr/>
              <p:nvPr/>
            </p:nvSpPr>
            <p:spPr>
              <a:xfrm>
                <a:off x="6806258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3FA2D578-1B47-43EA-88B0-61C262B6F397}"/>
                  </a:ext>
                </a:extLst>
              </p:cNvPr>
              <p:cNvSpPr/>
              <p:nvPr/>
            </p:nvSpPr>
            <p:spPr>
              <a:xfrm>
                <a:off x="6777372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01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87E33E61-BD45-4D50-B823-27BE42119C0B}"/>
                  </a:ext>
                </a:extLst>
              </p:cNvPr>
              <p:cNvSpPr/>
              <p:nvPr/>
            </p:nvSpPr>
            <p:spPr>
              <a:xfrm>
                <a:off x="6697722" y="694809"/>
                <a:ext cx="5357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개발배경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목적</a:t>
                </a: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43514007-A4B9-444C-803E-E11DEBE3A8ED}"/>
                </a:ext>
              </a:extLst>
            </p:cNvPr>
            <p:cNvGrpSpPr/>
            <p:nvPr/>
          </p:nvGrpSpPr>
          <p:grpSpPr>
            <a:xfrm>
              <a:off x="7442557" y="337575"/>
              <a:ext cx="630301" cy="572678"/>
              <a:chOff x="7271869" y="337575"/>
              <a:chExt cx="630301" cy="572678"/>
            </a:xfrm>
          </p:grpSpPr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B461657D-BEA4-4703-BBB3-67DF1DC9D726}"/>
                  </a:ext>
                </a:extLst>
              </p:cNvPr>
              <p:cNvSpPr/>
              <p:nvPr/>
            </p:nvSpPr>
            <p:spPr>
              <a:xfrm>
                <a:off x="7423658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74E0D23-440D-4C7A-BE4B-75851E8DF858}"/>
                  </a:ext>
                </a:extLst>
              </p:cNvPr>
              <p:cNvSpPr/>
              <p:nvPr/>
            </p:nvSpPr>
            <p:spPr>
              <a:xfrm>
                <a:off x="7398807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02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4D8391AF-E13C-4DC4-B9DC-3C90A493DC5A}"/>
                  </a:ext>
                </a:extLst>
              </p:cNvPr>
              <p:cNvSpPr/>
              <p:nvPr/>
            </p:nvSpPr>
            <p:spPr>
              <a:xfrm>
                <a:off x="7271869" y="694809"/>
                <a:ext cx="63030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시스템 구성</a:t>
                </a: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23933B4-C768-4212-9590-035064181888}"/>
                </a:ext>
              </a:extLst>
            </p:cNvPr>
            <p:cNvGrpSpPr/>
            <p:nvPr/>
          </p:nvGrpSpPr>
          <p:grpSpPr>
            <a:xfrm>
              <a:off x="8077425" y="337575"/>
              <a:ext cx="518092" cy="572678"/>
              <a:chOff x="7949409" y="337575"/>
              <a:chExt cx="518092" cy="572678"/>
            </a:xfrm>
          </p:grpSpPr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0DA08765-EB4D-486F-818D-F65F3A1DD37B}"/>
                  </a:ext>
                </a:extLst>
              </p:cNvPr>
              <p:cNvSpPr/>
              <p:nvPr/>
            </p:nvSpPr>
            <p:spPr>
              <a:xfrm>
                <a:off x="8045093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D781D339-A1F8-44DE-BEE0-665CF4F2368C}"/>
                  </a:ext>
                </a:extLst>
              </p:cNvPr>
              <p:cNvSpPr/>
              <p:nvPr/>
            </p:nvSpPr>
            <p:spPr>
              <a:xfrm>
                <a:off x="8020242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03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6D5A91ED-101C-464C-9EE2-D7B4BFD18342}"/>
                  </a:ext>
                </a:extLst>
              </p:cNvPr>
              <p:cNvSpPr/>
              <p:nvPr/>
            </p:nvSpPr>
            <p:spPr>
              <a:xfrm>
                <a:off x="7949409" y="694809"/>
                <a:ext cx="5180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주요기능</a:t>
                </a:r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1E7DFD87-D865-4202-ACDD-2A939A2D7E30}"/>
                </a:ext>
              </a:extLst>
            </p:cNvPr>
            <p:cNvGrpSpPr/>
            <p:nvPr/>
          </p:nvGrpSpPr>
          <p:grpSpPr>
            <a:xfrm>
              <a:off x="8669814" y="337575"/>
              <a:ext cx="619079" cy="695788"/>
              <a:chOff x="8584470" y="337575"/>
              <a:chExt cx="619079" cy="695788"/>
            </a:xfrm>
          </p:grpSpPr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681AF59D-5641-482A-A32E-4B23C814A05E}"/>
                  </a:ext>
                </a:extLst>
              </p:cNvPr>
              <p:cNvSpPr/>
              <p:nvPr/>
            </p:nvSpPr>
            <p:spPr>
              <a:xfrm>
                <a:off x="8730648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4F147B8B-04BE-40E4-94B6-5527EF42CAFB}"/>
                  </a:ext>
                </a:extLst>
              </p:cNvPr>
              <p:cNvSpPr/>
              <p:nvPr/>
            </p:nvSpPr>
            <p:spPr>
              <a:xfrm>
                <a:off x="8705797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04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061755F4-B77D-476D-A081-01B43288B12D}"/>
                  </a:ext>
                </a:extLst>
              </p:cNvPr>
              <p:cNvSpPr/>
              <p:nvPr/>
            </p:nvSpPr>
            <p:spPr>
              <a:xfrm>
                <a:off x="8584470" y="694809"/>
                <a:ext cx="6190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기대효과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활용분야</a:t>
                </a:r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FEF73703-7C0F-4B13-9C09-CA24EDDC5389}"/>
                </a:ext>
              </a:extLst>
            </p:cNvPr>
            <p:cNvGrpSpPr/>
            <p:nvPr/>
          </p:nvGrpSpPr>
          <p:grpSpPr>
            <a:xfrm>
              <a:off x="9276629" y="337575"/>
              <a:ext cx="636714" cy="695788"/>
              <a:chOff x="9233957" y="337575"/>
              <a:chExt cx="636714" cy="695788"/>
            </a:xfrm>
          </p:grpSpPr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0B6B5BCA-85BE-4C1A-874C-33432030B6C2}"/>
                  </a:ext>
                </a:extLst>
              </p:cNvPr>
              <p:cNvGrpSpPr/>
              <p:nvPr/>
            </p:nvGrpSpPr>
            <p:grpSpPr>
              <a:xfrm>
                <a:off x="9364102" y="337575"/>
                <a:ext cx="361180" cy="326720"/>
                <a:chOff x="9364102" y="337575"/>
                <a:chExt cx="361180" cy="326720"/>
              </a:xfrm>
            </p:grpSpPr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D13B1694-3CA2-4AB1-81A9-C35A05691FD5}"/>
                    </a:ext>
                  </a:extLst>
                </p:cNvPr>
                <p:cNvSpPr/>
                <p:nvPr/>
              </p:nvSpPr>
              <p:spPr>
                <a:xfrm>
                  <a:off x="9388953" y="337575"/>
                  <a:ext cx="326720" cy="32672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ea typeface="KoPub돋움체 Bold" panose="00000800000000000000"/>
                  </a:endParaRPr>
                </a:p>
              </p:txBody>
            </p:sp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309B3E95-77DF-47C0-A50F-C9E5ED41E3B8}"/>
                    </a:ext>
                  </a:extLst>
                </p:cNvPr>
                <p:cNvSpPr/>
                <p:nvPr/>
              </p:nvSpPr>
              <p:spPr>
                <a:xfrm>
                  <a:off x="9364102" y="354741"/>
                  <a:ext cx="361180" cy="2923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300" kern="0" spc="-15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05</a:t>
                  </a:r>
                  <a:endParaRPr lang="ko-KR" altLang="en-US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84B14BE5-EFA0-472C-958A-0337B62C7A7D}"/>
                  </a:ext>
                </a:extLst>
              </p:cNvPr>
              <p:cNvSpPr/>
              <p:nvPr/>
            </p:nvSpPr>
            <p:spPr>
              <a:xfrm>
                <a:off x="9233957" y="694809"/>
                <a:ext cx="6367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 언어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개발 환경</a:t>
                </a: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DDDDDFB5-8318-41B4-847A-AEE7D72F1FEA}"/>
                </a:ext>
              </a:extLst>
            </p:cNvPr>
            <p:cNvGrpSpPr/>
            <p:nvPr/>
          </p:nvGrpSpPr>
          <p:grpSpPr>
            <a:xfrm>
              <a:off x="9878638" y="347033"/>
              <a:ext cx="535724" cy="563220"/>
              <a:chOff x="9878638" y="347033"/>
              <a:chExt cx="535724" cy="563220"/>
            </a:xfrm>
          </p:grpSpPr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8F225489-F76E-46D2-B856-F1A469304561}"/>
                  </a:ext>
                </a:extLst>
              </p:cNvPr>
              <p:cNvSpPr/>
              <p:nvPr/>
            </p:nvSpPr>
            <p:spPr>
              <a:xfrm>
                <a:off x="9983140" y="347033"/>
                <a:ext cx="326720" cy="326720"/>
              </a:xfrm>
              <a:prstGeom prst="ellipse">
                <a:avLst/>
              </a:prstGeom>
              <a:solidFill>
                <a:srgbClr val="0094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870CD47A-281C-43D4-A61C-7AC4FAA7A86B}"/>
                  </a:ext>
                </a:extLst>
              </p:cNvPr>
              <p:cNvSpPr/>
              <p:nvPr/>
            </p:nvSpPr>
            <p:spPr>
              <a:xfrm>
                <a:off x="9958289" y="364199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06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606E096A-D1D5-459C-A4F8-70912EF73B1D}"/>
                  </a:ext>
                </a:extLst>
              </p:cNvPr>
              <p:cNvSpPr/>
              <p:nvPr/>
            </p:nvSpPr>
            <p:spPr>
              <a:xfrm>
                <a:off x="9878638" y="694809"/>
                <a:ext cx="53572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 일정</a:t>
                </a: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68F145-EBBA-493B-8FFE-0A3F26E695B1}"/>
              </a:ext>
            </a:extLst>
          </p:cNvPr>
          <p:cNvGrpSpPr/>
          <p:nvPr/>
        </p:nvGrpSpPr>
        <p:grpSpPr>
          <a:xfrm>
            <a:off x="601111" y="2519689"/>
            <a:ext cx="9489591" cy="3659337"/>
            <a:chOff x="454318" y="2519689"/>
            <a:chExt cx="9489591" cy="365933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2716E72-9ED6-4840-84D0-CA9F82CAF44F}"/>
                </a:ext>
              </a:extLst>
            </p:cNvPr>
            <p:cNvGrpSpPr/>
            <p:nvPr/>
          </p:nvGrpSpPr>
          <p:grpSpPr>
            <a:xfrm>
              <a:off x="3860864" y="2519689"/>
              <a:ext cx="2676498" cy="3659337"/>
              <a:chOff x="696861" y="2519689"/>
              <a:chExt cx="2676498" cy="3659337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5B8793C-FCE4-4526-A1C0-F947EC18E018}"/>
                  </a:ext>
                </a:extLst>
              </p:cNvPr>
              <p:cNvSpPr/>
              <p:nvPr/>
            </p:nvSpPr>
            <p:spPr>
              <a:xfrm>
                <a:off x="696861" y="2709784"/>
                <a:ext cx="2676498" cy="3469242"/>
              </a:xfrm>
              <a:prstGeom prst="rect">
                <a:avLst/>
              </a:prstGeom>
              <a:solidFill>
                <a:srgbClr val="54535B">
                  <a:alpha val="4000"/>
                </a:srgbClr>
              </a:solidFill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KoPub돋움체 Bold" panose="0000080000000000000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86A277-6F44-4B20-96AC-6EEE02CA9024}"/>
                  </a:ext>
                </a:extLst>
              </p:cNvPr>
              <p:cNvSpPr txBox="1"/>
              <p:nvPr/>
            </p:nvSpPr>
            <p:spPr>
              <a:xfrm>
                <a:off x="1350534" y="3859630"/>
                <a:ext cx="1236236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4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anose="02030504000101010101" pitchFamily="18" charset="-127"/>
                    <a:ea typeface="KoPub돋움체 Bold" panose="00000800000000000000"/>
                  </a:rPr>
                  <a:t>스크래핑</a:t>
                </a:r>
                <a:endPara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KoPub돋움체 Bold" panose="0000080000000000000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KoPub돋움체 Bold" panose="0000080000000000000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KoPub돋움체 Bold" panose="0000080000000000000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KoPub돋움체 Bold" panose="0000080000000000000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anose="02030504000101010101" pitchFamily="18" charset="-127"/>
                    <a:ea typeface="KoPub돋움체 Bold" panose="00000800000000000000"/>
                  </a:rPr>
                  <a:t>DataFrame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KoPub돋움체 Bold" panose="00000800000000000000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525E2CC-0A26-4084-B477-7239832B7F3D}"/>
                  </a:ext>
                </a:extLst>
              </p:cNvPr>
              <p:cNvGrpSpPr/>
              <p:nvPr/>
            </p:nvGrpSpPr>
            <p:grpSpPr>
              <a:xfrm>
                <a:off x="1373235" y="2519689"/>
                <a:ext cx="1323750" cy="445272"/>
                <a:chOff x="1438418" y="2889967"/>
                <a:chExt cx="1044155" cy="268626"/>
              </a:xfrm>
            </p:grpSpPr>
            <p:sp>
              <p:nvSpPr>
                <p:cNvPr id="45" name="모서리가 둥근 직사각형 142">
                  <a:extLst>
                    <a:ext uri="{FF2B5EF4-FFF2-40B4-BE49-F238E27FC236}">
                      <a16:creationId xmlns:a16="http://schemas.microsoft.com/office/drawing/2014/main" id="{272709CE-E486-4521-8C39-5D8D5748C31E}"/>
                    </a:ext>
                  </a:extLst>
                </p:cNvPr>
                <p:cNvSpPr/>
                <p:nvPr/>
              </p:nvSpPr>
              <p:spPr>
                <a:xfrm>
                  <a:off x="1438418" y="2889967"/>
                  <a:ext cx="1044155" cy="2438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ea typeface="KoPub돋움체 Bold" panose="00000800000000000000"/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1835FDB-E58A-4B8F-A7C5-E42238C4B082}"/>
                    </a:ext>
                  </a:extLst>
                </p:cNvPr>
                <p:cNvSpPr txBox="1"/>
                <p:nvPr/>
              </p:nvSpPr>
              <p:spPr>
                <a:xfrm>
                  <a:off x="1675241" y="2915823"/>
                  <a:ext cx="570509" cy="2427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dirty="0" err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-윤고딕340" panose="02030504000101010101" pitchFamily="18" charset="-127"/>
                      <a:ea typeface="KoPub돋움체 Bold" panose="00000800000000000000"/>
                    </a:rPr>
                    <a:t>조철호</a:t>
                  </a:r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KoPub돋움체 Bold" panose="00000800000000000000"/>
                  </a:endParaRPr>
                </a:p>
              </p:txBody>
            </p: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096A103-F8D3-4823-814E-7EF39781EF58}"/>
                </a:ext>
              </a:extLst>
            </p:cNvPr>
            <p:cNvGrpSpPr/>
            <p:nvPr/>
          </p:nvGrpSpPr>
          <p:grpSpPr>
            <a:xfrm>
              <a:off x="7267411" y="2519690"/>
              <a:ext cx="2676498" cy="3659331"/>
              <a:chOff x="4065230" y="2519690"/>
              <a:chExt cx="2676498" cy="3659331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4F29EA8-CC07-4E15-AD8F-DF7239697E47}"/>
                  </a:ext>
                </a:extLst>
              </p:cNvPr>
              <p:cNvSpPr/>
              <p:nvPr/>
            </p:nvSpPr>
            <p:spPr>
              <a:xfrm>
                <a:off x="4065230" y="2709784"/>
                <a:ext cx="2676498" cy="3469237"/>
              </a:xfrm>
              <a:prstGeom prst="rect">
                <a:avLst/>
              </a:prstGeom>
              <a:solidFill>
                <a:srgbClr val="54535B">
                  <a:alpha val="4000"/>
                </a:srgbClr>
              </a:solidFill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KoPub돋움체 Bold" panose="0000080000000000000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C34315-1842-42AC-B8AB-6E44B84C3027}"/>
                  </a:ext>
                </a:extLst>
              </p:cNvPr>
              <p:cNvSpPr txBox="1"/>
              <p:nvPr/>
            </p:nvSpPr>
            <p:spPr>
              <a:xfrm>
                <a:off x="4694540" y="4290514"/>
                <a:ext cx="13356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 algn="ctr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anose="02030504000101010101" pitchFamily="18" charset="-127"/>
                    <a:ea typeface="KoPub돋움체 Bold" panose="00000800000000000000"/>
                  </a:rPr>
                  <a:t>Data </a:t>
                </a:r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anose="02030504000101010101" pitchFamily="18" charset="-127"/>
                    <a:ea typeface="KoPub돋움체 Bold" panose="00000800000000000000"/>
                  </a:rPr>
                  <a:t>시각화</a:t>
                </a:r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4F270DB8-CAF2-4184-88EE-FC9D050FE2EA}"/>
                  </a:ext>
                </a:extLst>
              </p:cNvPr>
              <p:cNvGrpSpPr/>
              <p:nvPr/>
            </p:nvGrpSpPr>
            <p:grpSpPr>
              <a:xfrm>
                <a:off x="4741604" y="2519690"/>
                <a:ext cx="1323750" cy="404187"/>
                <a:chOff x="1438418" y="2889967"/>
                <a:chExt cx="1044155" cy="243840"/>
              </a:xfrm>
            </p:grpSpPr>
            <p:sp>
              <p:nvSpPr>
                <p:cNvPr id="141" name="모서리가 둥근 직사각형 142">
                  <a:extLst>
                    <a:ext uri="{FF2B5EF4-FFF2-40B4-BE49-F238E27FC236}">
                      <a16:creationId xmlns:a16="http://schemas.microsoft.com/office/drawing/2014/main" id="{2F80CEA4-8528-4BFF-93C7-6B0DFBCA325B}"/>
                    </a:ext>
                  </a:extLst>
                </p:cNvPr>
                <p:cNvSpPr/>
                <p:nvPr/>
              </p:nvSpPr>
              <p:spPr>
                <a:xfrm>
                  <a:off x="1438418" y="2889967"/>
                  <a:ext cx="1044155" cy="2438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ea typeface="KoPub돋움체 Bold" panose="00000800000000000000"/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4365BF9-1F24-493B-A682-360337CE4015}"/>
                    </a:ext>
                  </a:extLst>
                </p:cNvPr>
                <p:cNvSpPr txBox="1"/>
                <p:nvPr/>
              </p:nvSpPr>
              <p:spPr>
                <a:xfrm>
                  <a:off x="1675238" y="2915823"/>
                  <a:ext cx="570509" cy="1856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-윤고딕340" panose="02030504000101010101" pitchFamily="18" charset="-127"/>
                      <a:ea typeface="KoPub돋움체 Bold" panose="00000800000000000000"/>
                    </a:rPr>
                    <a:t>윤경주</a:t>
                  </a:r>
                </a:p>
              </p:txBody>
            </p:sp>
          </p:grp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B746231-45D0-4DBA-9012-C2B606759FEA}"/>
                </a:ext>
              </a:extLst>
            </p:cNvPr>
            <p:cNvGrpSpPr/>
            <p:nvPr/>
          </p:nvGrpSpPr>
          <p:grpSpPr>
            <a:xfrm>
              <a:off x="454318" y="2519690"/>
              <a:ext cx="2676498" cy="3652443"/>
              <a:chOff x="7318455" y="2519690"/>
              <a:chExt cx="2676498" cy="3652443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AD13EDF-A713-46CB-ADEB-33A55B2DD448}"/>
                  </a:ext>
                </a:extLst>
              </p:cNvPr>
              <p:cNvSpPr/>
              <p:nvPr/>
            </p:nvSpPr>
            <p:spPr>
              <a:xfrm>
                <a:off x="7318455" y="2709784"/>
                <a:ext cx="2676498" cy="3462349"/>
              </a:xfrm>
              <a:prstGeom prst="rect">
                <a:avLst/>
              </a:prstGeom>
              <a:solidFill>
                <a:srgbClr val="54535B">
                  <a:alpha val="4000"/>
                </a:srgbClr>
              </a:solidFill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KoPub돋움체 Bold" panose="0000080000000000000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4649AAD-4457-4D2F-AAC7-9D31D1B72114}"/>
                  </a:ext>
                </a:extLst>
              </p:cNvPr>
              <p:cNvSpPr txBox="1"/>
              <p:nvPr/>
            </p:nvSpPr>
            <p:spPr>
              <a:xfrm>
                <a:off x="7773740" y="3856183"/>
                <a:ext cx="1677062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anose="02030504000101010101" pitchFamily="18" charset="-127"/>
                    <a:ea typeface="KoPub돋움체 Bold" panose="00000800000000000000"/>
                  </a:rPr>
                  <a:t>위치기반 데이터</a:t>
                </a:r>
                <a:endPara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KoPub돋움체 Bold" panose="0000080000000000000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KoPub돋움체 Bold" panose="0000080000000000000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KoPub돋움체 Bold" panose="0000080000000000000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-윤고딕320" panose="02030504000101010101" pitchFamily="18" charset="-127"/>
                  <a:ea typeface="KoPub돋움체 Bold" panose="0000080000000000000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20" panose="02030504000101010101" pitchFamily="18" charset="-127"/>
                    <a:ea typeface="KoPub돋움체 Bold" panose="00000800000000000000"/>
                  </a:rPr>
                  <a:t>사용내역지도</a:t>
                </a:r>
              </a:p>
            </p:txBody>
          </p:sp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2E7AE00D-4A33-4A5C-B678-74AFED21466E}"/>
                  </a:ext>
                </a:extLst>
              </p:cNvPr>
              <p:cNvGrpSpPr/>
              <p:nvPr/>
            </p:nvGrpSpPr>
            <p:grpSpPr>
              <a:xfrm>
                <a:off x="7994829" y="2519690"/>
                <a:ext cx="1323750" cy="404187"/>
                <a:chOff x="1438418" y="2889967"/>
                <a:chExt cx="1044155" cy="243840"/>
              </a:xfrm>
            </p:grpSpPr>
            <p:sp>
              <p:nvSpPr>
                <p:cNvPr id="144" name="모서리가 둥근 직사각형 142">
                  <a:extLst>
                    <a:ext uri="{FF2B5EF4-FFF2-40B4-BE49-F238E27FC236}">
                      <a16:creationId xmlns:a16="http://schemas.microsoft.com/office/drawing/2014/main" id="{A156C99E-2A60-43E9-9818-D0DEE92627A0}"/>
                    </a:ext>
                  </a:extLst>
                </p:cNvPr>
                <p:cNvSpPr/>
                <p:nvPr/>
              </p:nvSpPr>
              <p:spPr>
                <a:xfrm>
                  <a:off x="1438418" y="2889967"/>
                  <a:ext cx="1044155" cy="2438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ea typeface="KoPub돋움체 Bold" panose="00000800000000000000"/>
                  </a:endParaRP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F7B2188A-3DA9-4A78-8DFF-EE636992D081}"/>
                    </a:ext>
                  </a:extLst>
                </p:cNvPr>
                <p:cNvSpPr txBox="1"/>
                <p:nvPr/>
              </p:nvSpPr>
              <p:spPr>
                <a:xfrm>
                  <a:off x="1675241" y="2915823"/>
                  <a:ext cx="570509" cy="1856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 dirty="0" err="1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-윤고딕340" panose="02030504000101010101" pitchFamily="18" charset="-127"/>
                      <a:ea typeface="KoPub돋움체 Bold" panose="00000800000000000000"/>
                    </a:rPr>
                    <a:t>황영범</a:t>
                  </a:r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KoPub돋움체 Bold" panose="0000080000000000000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698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0E8AA38-5C7F-45C0-B216-F51A93D72C58}"/>
              </a:ext>
            </a:extLst>
          </p:cNvPr>
          <p:cNvCxnSpPr/>
          <p:nvPr/>
        </p:nvCxnSpPr>
        <p:spPr>
          <a:xfrm flipH="1">
            <a:off x="3155111" y="205745"/>
            <a:ext cx="1292773" cy="12927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B94193-A560-4724-A0D6-EB4FDA65023D}"/>
              </a:ext>
            </a:extLst>
          </p:cNvPr>
          <p:cNvCxnSpPr/>
          <p:nvPr/>
        </p:nvCxnSpPr>
        <p:spPr>
          <a:xfrm flipH="1">
            <a:off x="10047013" y="371227"/>
            <a:ext cx="1292773" cy="12927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661114-F07E-44C5-85B9-7241CB226437}"/>
              </a:ext>
            </a:extLst>
          </p:cNvPr>
          <p:cNvCxnSpPr>
            <a:cxnSpLocks/>
          </p:cNvCxnSpPr>
          <p:nvPr/>
        </p:nvCxnSpPr>
        <p:spPr>
          <a:xfrm flipH="1">
            <a:off x="5327138" y="5997248"/>
            <a:ext cx="2877879" cy="28778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B5EA4F-4B68-4FBF-B634-0CDF1A10BB08}"/>
              </a:ext>
            </a:extLst>
          </p:cNvPr>
          <p:cNvCxnSpPr>
            <a:cxnSpLocks/>
          </p:cNvCxnSpPr>
          <p:nvPr/>
        </p:nvCxnSpPr>
        <p:spPr>
          <a:xfrm flipH="1">
            <a:off x="2910824" y="1306287"/>
            <a:ext cx="730008" cy="7300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FC4BD3-1BB6-4978-89CB-C6FA4EDDDE2A}"/>
              </a:ext>
            </a:extLst>
          </p:cNvPr>
          <p:cNvCxnSpPr>
            <a:cxnSpLocks/>
          </p:cNvCxnSpPr>
          <p:nvPr/>
        </p:nvCxnSpPr>
        <p:spPr>
          <a:xfrm flipH="1">
            <a:off x="-537693" y="4389380"/>
            <a:ext cx="900552" cy="9005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11A95DD-EBCC-41CE-8C0E-BEA1A6C07230}"/>
              </a:ext>
            </a:extLst>
          </p:cNvPr>
          <p:cNvCxnSpPr>
            <a:cxnSpLocks/>
          </p:cNvCxnSpPr>
          <p:nvPr/>
        </p:nvCxnSpPr>
        <p:spPr>
          <a:xfrm flipH="1">
            <a:off x="1812019" y="6369957"/>
            <a:ext cx="537028" cy="53702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C85BE1-30B2-4C72-AAA3-39F030365596}"/>
              </a:ext>
            </a:extLst>
          </p:cNvPr>
          <p:cNvCxnSpPr>
            <a:cxnSpLocks/>
          </p:cNvCxnSpPr>
          <p:nvPr/>
        </p:nvCxnSpPr>
        <p:spPr>
          <a:xfrm flipH="1">
            <a:off x="3156404" y="1387929"/>
            <a:ext cx="261257" cy="2612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래픽 8">
            <a:extLst>
              <a:ext uri="{FF2B5EF4-FFF2-40B4-BE49-F238E27FC236}">
                <a16:creationId xmlns:a16="http://schemas.microsoft.com/office/drawing/2014/main" id="{8DF58666-98FB-41F1-88C8-D96E58C17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304" y="-663924"/>
            <a:ext cx="1527524" cy="152752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7545048-EF8C-4D29-937D-C16B4E5B37CF}"/>
              </a:ext>
            </a:extLst>
          </p:cNvPr>
          <p:cNvGrpSpPr/>
          <p:nvPr/>
        </p:nvGrpSpPr>
        <p:grpSpPr>
          <a:xfrm>
            <a:off x="1131133" y="3981035"/>
            <a:ext cx="1201788" cy="1095924"/>
            <a:chOff x="1059543" y="3377016"/>
            <a:chExt cx="1201788" cy="1095924"/>
          </a:xfrm>
          <a:gradFill>
            <a:gsLst>
              <a:gs pos="100000">
                <a:schemeClr val="bg1">
                  <a:lumMod val="85000"/>
                  <a:alpha val="30000"/>
                </a:schemeClr>
              </a:gs>
              <a:gs pos="29000">
                <a:schemeClr val="bg1">
                  <a:lumMod val="85000"/>
                  <a:alpha val="70000"/>
                </a:schemeClr>
              </a:gs>
            </a:gsLst>
            <a:lin ang="0" scaled="1"/>
          </a:gradFill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730E80B-67BF-45EF-9E75-707C3BBBC4BE}"/>
                </a:ext>
              </a:extLst>
            </p:cNvPr>
            <p:cNvGrpSpPr/>
            <p:nvPr/>
          </p:nvGrpSpPr>
          <p:grpSpPr>
            <a:xfrm>
              <a:off x="1059543" y="3873261"/>
              <a:ext cx="1119925" cy="599679"/>
              <a:chOff x="1059543" y="3873261"/>
              <a:chExt cx="1847046" cy="989026"/>
            </a:xfrm>
            <a:grpFill/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F66C1988-EEE5-4EFA-A682-20E9D50B3FCE}"/>
                  </a:ext>
                </a:extLst>
              </p:cNvPr>
              <p:cNvSpPr/>
              <p:nvPr/>
            </p:nvSpPr>
            <p:spPr>
              <a:xfrm rot="18900000">
                <a:off x="1059543" y="3873261"/>
                <a:ext cx="1838305" cy="41772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KoPub돋움체 Bold" panose="00000800000000000000"/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4D1BF936-191D-45C8-BA25-B3FBDD30C0D8}"/>
                  </a:ext>
                </a:extLst>
              </p:cNvPr>
              <p:cNvSpPr/>
              <p:nvPr/>
            </p:nvSpPr>
            <p:spPr>
              <a:xfrm rot="18900000">
                <a:off x="1068284" y="4444567"/>
                <a:ext cx="1838305" cy="41772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KoPub돋움체 Bold" panose="00000800000000000000"/>
                </a:endParaRPr>
              </a:p>
            </p:txBody>
          </p:sp>
        </p:grp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F8271D9-0469-4A1B-93F8-59611B3CE99D}"/>
                </a:ext>
              </a:extLst>
            </p:cNvPr>
            <p:cNvSpPr/>
            <p:nvPr/>
          </p:nvSpPr>
          <p:spPr>
            <a:xfrm rot="18900000">
              <a:off x="2031380" y="3377016"/>
              <a:ext cx="229951" cy="20936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613015-7491-4657-87D2-60CBD9C34A51}"/>
              </a:ext>
            </a:extLst>
          </p:cNvPr>
          <p:cNvGrpSpPr/>
          <p:nvPr/>
        </p:nvGrpSpPr>
        <p:grpSpPr>
          <a:xfrm rot="2136278">
            <a:off x="42568" y="2035590"/>
            <a:ext cx="507131" cy="507020"/>
            <a:chOff x="1973043" y="3562902"/>
            <a:chExt cx="551946" cy="551826"/>
          </a:xfrm>
          <a:solidFill>
            <a:schemeClr val="bg1">
              <a:lumMod val="75000"/>
            </a:schemeClr>
          </a:solidFill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CC946DF-A039-4B65-A004-92328BBF5C26}"/>
                </a:ext>
              </a:extLst>
            </p:cNvPr>
            <p:cNvSpPr/>
            <p:nvPr/>
          </p:nvSpPr>
          <p:spPr>
            <a:xfrm>
              <a:off x="197304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8990928-1E2E-4E53-8D7F-2D5B7B5D9AE4}"/>
                </a:ext>
              </a:extLst>
            </p:cNvPr>
            <p:cNvSpPr/>
            <p:nvPr/>
          </p:nvSpPr>
          <p:spPr>
            <a:xfrm>
              <a:off x="2203178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836FABC-4827-4FC3-B4EC-1777FED1067D}"/>
                </a:ext>
              </a:extLst>
            </p:cNvPr>
            <p:cNvSpPr/>
            <p:nvPr/>
          </p:nvSpPr>
          <p:spPr>
            <a:xfrm>
              <a:off x="243331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FF8C399-5D40-43B3-A31A-D5167546B6BC}"/>
                </a:ext>
              </a:extLst>
            </p:cNvPr>
            <p:cNvSpPr/>
            <p:nvPr/>
          </p:nvSpPr>
          <p:spPr>
            <a:xfrm>
              <a:off x="197304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04E88DC-B2FF-4482-890E-FE4F3524699C}"/>
                </a:ext>
              </a:extLst>
            </p:cNvPr>
            <p:cNvSpPr/>
            <p:nvPr/>
          </p:nvSpPr>
          <p:spPr>
            <a:xfrm>
              <a:off x="2203178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BE61177-C130-4B1E-990C-0BB2C45D1987}"/>
                </a:ext>
              </a:extLst>
            </p:cNvPr>
            <p:cNvSpPr/>
            <p:nvPr/>
          </p:nvSpPr>
          <p:spPr>
            <a:xfrm>
              <a:off x="243331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1437F33-885B-47B5-A051-73AFD1FA5F19}"/>
                </a:ext>
              </a:extLst>
            </p:cNvPr>
            <p:cNvSpPr/>
            <p:nvPr/>
          </p:nvSpPr>
          <p:spPr>
            <a:xfrm>
              <a:off x="197304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2773F87-0709-418E-BFCC-5C53F2F2B443}"/>
                </a:ext>
              </a:extLst>
            </p:cNvPr>
            <p:cNvSpPr/>
            <p:nvPr/>
          </p:nvSpPr>
          <p:spPr>
            <a:xfrm>
              <a:off x="2203178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54DC978-0ADF-4C03-A84C-6AB171DD7DDF}"/>
                </a:ext>
              </a:extLst>
            </p:cNvPr>
            <p:cNvSpPr/>
            <p:nvPr/>
          </p:nvSpPr>
          <p:spPr>
            <a:xfrm>
              <a:off x="243331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B891B06-EF00-4F7A-A73C-B760A22A7F00}"/>
              </a:ext>
            </a:extLst>
          </p:cNvPr>
          <p:cNvCxnSpPr>
            <a:cxnSpLocks/>
          </p:cNvCxnSpPr>
          <p:nvPr/>
        </p:nvCxnSpPr>
        <p:spPr>
          <a:xfrm flipH="1">
            <a:off x="-559904" y="6560702"/>
            <a:ext cx="2877879" cy="28778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EC10367-57AF-44BB-A84E-E323721350F9}"/>
              </a:ext>
            </a:extLst>
          </p:cNvPr>
          <p:cNvGrpSpPr/>
          <p:nvPr/>
        </p:nvGrpSpPr>
        <p:grpSpPr>
          <a:xfrm rot="648341">
            <a:off x="3548168" y="7017298"/>
            <a:ext cx="557328" cy="557206"/>
            <a:chOff x="1973043" y="3562902"/>
            <a:chExt cx="551946" cy="551826"/>
          </a:xfrm>
          <a:solidFill>
            <a:srgbClr val="0094C9"/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F83A05E-A443-4189-BB68-957D1BC6A2B8}"/>
                </a:ext>
              </a:extLst>
            </p:cNvPr>
            <p:cNvSpPr/>
            <p:nvPr/>
          </p:nvSpPr>
          <p:spPr>
            <a:xfrm>
              <a:off x="197304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D200758-0ED5-4C8C-83C6-A1E62737A90F}"/>
                </a:ext>
              </a:extLst>
            </p:cNvPr>
            <p:cNvSpPr/>
            <p:nvPr/>
          </p:nvSpPr>
          <p:spPr>
            <a:xfrm>
              <a:off x="2203178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DDDE20D-EDB1-4682-A3E6-BB0207EF70C0}"/>
                </a:ext>
              </a:extLst>
            </p:cNvPr>
            <p:cNvSpPr/>
            <p:nvPr/>
          </p:nvSpPr>
          <p:spPr>
            <a:xfrm>
              <a:off x="243331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6223DE0-F7AD-4436-8627-BCD0C434CC26}"/>
                </a:ext>
              </a:extLst>
            </p:cNvPr>
            <p:cNvSpPr/>
            <p:nvPr/>
          </p:nvSpPr>
          <p:spPr>
            <a:xfrm>
              <a:off x="197304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26B108E-855E-4C81-838D-14988CCC9D18}"/>
                </a:ext>
              </a:extLst>
            </p:cNvPr>
            <p:cNvSpPr/>
            <p:nvPr/>
          </p:nvSpPr>
          <p:spPr>
            <a:xfrm>
              <a:off x="2203178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C8880DB-FA60-4AC2-8FD9-134FC1B30F70}"/>
                </a:ext>
              </a:extLst>
            </p:cNvPr>
            <p:cNvSpPr/>
            <p:nvPr/>
          </p:nvSpPr>
          <p:spPr>
            <a:xfrm>
              <a:off x="243331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E6A2170-DD73-4C86-B22C-DC3C84386953}"/>
                </a:ext>
              </a:extLst>
            </p:cNvPr>
            <p:cNvSpPr/>
            <p:nvPr/>
          </p:nvSpPr>
          <p:spPr>
            <a:xfrm>
              <a:off x="197304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1DE18A8-5CB0-4904-8E2F-3A79C361F26F}"/>
                </a:ext>
              </a:extLst>
            </p:cNvPr>
            <p:cNvSpPr/>
            <p:nvPr/>
          </p:nvSpPr>
          <p:spPr>
            <a:xfrm>
              <a:off x="2203178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77C57EB-355B-400F-860D-8260F7095A0D}"/>
                </a:ext>
              </a:extLst>
            </p:cNvPr>
            <p:cNvSpPr/>
            <p:nvPr/>
          </p:nvSpPr>
          <p:spPr>
            <a:xfrm>
              <a:off x="243331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F4B9587-DAE2-45A4-B4BB-FFF7923445A2}"/>
              </a:ext>
            </a:extLst>
          </p:cNvPr>
          <p:cNvGrpSpPr/>
          <p:nvPr/>
        </p:nvGrpSpPr>
        <p:grpSpPr>
          <a:xfrm rot="2700000">
            <a:off x="10086794" y="6496846"/>
            <a:ext cx="192156" cy="192114"/>
            <a:chOff x="1973043" y="3562902"/>
            <a:chExt cx="551946" cy="551826"/>
          </a:xfrm>
          <a:solidFill>
            <a:srgbClr val="57B761"/>
          </a:solidFill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95F95E1-B326-4803-B29B-176524690043}"/>
                </a:ext>
              </a:extLst>
            </p:cNvPr>
            <p:cNvSpPr/>
            <p:nvPr/>
          </p:nvSpPr>
          <p:spPr>
            <a:xfrm>
              <a:off x="197304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428666E-25AB-48E0-B963-A03570E5CF4F}"/>
                </a:ext>
              </a:extLst>
            </p:cNvPr>
            <p:cNvSpPr/>
            <p:nvPr/>
          </p:nvSpPr>
          <p:spPr>
            <a:xfrm>
              <a:off x="2203178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297D5A5-CEB4-4C41-B23E-85BF9EAF8E86}"/>
                </a:ext>
              </a:extLst>
            </p:cNvPr>
            <p:cNvSpPr/>
            <p:nvPr/>
          </p:nvSpPr>
          <p:spPr>
            <a:xfrm>
              <a:off x="2433313" y="356290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3D25E94-67A2-418D-BD02-65FD01426225}"/>
                </a:ext>
              </a:extLst>
            </p:cNvPr>
            <p:cNvSpPr/>
            <p:nvPr/>
          </p:nvSpPr>
          <p:spPr>
            <a:xfrm>
              <a:off x="197304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BA56319-4B98-4570-8B38-7782475177F6}"/>
                </a:ext>
              </a:extLst>
            </p:cNvPr>
            <p:cNvSpPr/>
            <p:nvPr/>
          </p:nvSpPr>
          <p:spPr>
            <a:xfrm>
              <a:off x="2203178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365D92A-183A-43E6-A7C3-A520521132BD}"/>
                </a:ext>
              </a:extLst>
            </p:cNvPr>
            <p:cNvSpPr/>
            <p:nvPr/>
          </p:nvSpPr>
          <p:spPr>
            <a:xfrm>
              <a:off x="2433313" y="3792977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569F9B8-4664-4008-BE8F-4E534C518589}"/>
                </a:ext>
              </a:extLst>
            </p:cNvPr>
            <p:cNvSpPr/>
            <p:nvPr/>
          </p:nvSpPr>
          <p:spPr>
            <a:xfrm>
              <a:off x="197304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DA1FD37-FC01-4677-8DCD-09696D9C4307}"/>
                </a:ext>
              </a:extLst>
            </p:cNvPr>
            <p:cNvSpPr/>
            <p:nvPr/>
          </p:nvSpPr>
          <p:spPr>
            <a:xfrm>
              <a:off x="2203178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C49BC08-52E0-46B3-B4CC-EC0A30E31430}"/>
                </a:ext>
              </a:extLst>
            </p:cNvPr>
            <p:cNvSpPr/>
            <p:nvPr/>
          </p:nvSpPr>
          <p:spPr>
            <a:xfrm>
              <a:off x="2433313" y="4023052"/>
              <a:ext cx="91676" cy="916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</p:grpSp>
      <p:pic>
        <p:nvPicPr>
          <p:cNvPr id="46" name="그래픽 45">
            <a:extLst>
              <a:ext uri="{FF2B5EF4-FFF2-40B4-BE49-F238E27FC236}">
                <a16:creationId xmlns:a16="http://schemas.microsoft.com/office/drawing/2014/main" id="{F7F484DE-D50D-4E5B-A81D-A6FE94923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3171" y="718561"/>
            <a:ext cx="330200" cy="330200"/>
          </a:xfrm>
          <a:prstGeom prst="rect">
            <a:avLst/>
          </a:prstGeom>
        </p:spPr>
      </p:pic>
      <p:pic>
        <p:nvPicPr>
          <p:cNvPr id="47" name="그래픽 46">
            <a:extLst>
              <a:ext uri="{FF2B5EF4-FFF2-40B4-BE49-F238E27FC236}">
                <a16:creationId xmlns:a16="http://schemas.microsoft.com/office/drawing/2014/main" id="{09A8DF38-F0B7-47B1-908E-F1A3CED25C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7800" y="7043161"/>
            <a:ext cx="965200" cy="965200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6961AB03-DD00-4EB2-9C74-F3D209EC8DC0}"/>
              </a:ext>
            </a:extLst>
          </p:cNvPr>
          <p:cNvGrpSpPr/>
          <p:nvPr/>
        </p:nvGrpSpPr>
        <p:grpSpPr>
          <a:xfrm>
            <a:off x="8426232" y="-256375"/>
            <a:ext cx="401303" cy="401254"/>
            <a:chOff x="8426232" y="-256375"/>
            <a:chExt cx="401303" cy="401254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82F1F50-7C9F-49D9-87E1-1369C457C605}"/>
                </a:ext>
              </a:extLst>
            </p:cNvPr>
            <p:cNvSpPr/>
            <p:nvPr/>
          </p:nvSpPr>
          <p:spPr>
            <a:xfrm rot="985771">
              <a:off x="8504972" y="-256375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3400C3D-8F90-4280-93B1-3DD75ED2961F}"/>
                </a:ext>
              </a:extLst>
            </p:cNvPr>
            <p:cNvSpPr/>
            <p:nvPr/>
          </p:nvSpPr>
          <p:spPr>
            <a:xfrm rot="985771">
              <a:off x="8638521" y="-216994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EF2CD135-15EA-4D31-862F-A5452D1FF3F6}"/>
                </a:ext>
              </a:extLst>
            </p:cNvPr>
            <p:cNvSpPr/>
            <p:nvPr/>
          </p:nvSpPr>
          <p:spPr>
            <a:xfrm rot="985771">
              <a:off x="8772070" y="-177614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7A4450A-3347-4297-886A-E998AA7F953C}"/>
                </a:ext>
              </a:extLst>
            </p:cNvPr>
            <p:cNvSpPr/>
            <p:nvPr/>
          </p:nvSpPr>
          <p:spPr>
            <a:xfrm rot="985771">
              <a:off x="8465602" y="-122861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F8BD738-A0F2-411B-BC26-FE740099FF21}"/>
                </a:ext>
              </a:extLst>
            </p:cNvPr>
            <p:cNvSpPr/>
            <p:nvPr/>
          </p:nvSpPr>
          <p:spPr>
            <a:xfrm rot="985771">
              <a:off x="8599151" y="-83480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D7831F8-4E45-4589-83A9-0EF9A225D647}"/>
                </a:ext>
              </a:extLst>
            </p:cNvPr>
            <p:cNvSpPr/>
            <p:nvPr/>
          </p:nvSpPr>
          <p:spPr>
            <a:xfrm rot="985771">
              <a:off x="8732700" y="-44100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B8CEC31-FF2C-4210-9581-397D2821E91A}"/>
                </a:ext>
              </a:extLst>
            </p:cNvPr>
            <p:cNvSpPr/>
            <p:nvPr/>
          </p:nvSpPr>
          <p:spPr>
            <a:xfrm rot="985771">
              <a:off x="8426232" y="10653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D1FDCCD-8187-4B89-A7E3-F6E8D3F8C8E1}"/>
                </a:ext>
              </a:extLst>
            </p:cNvPr>
            <p:cNvSpPr/>
            <p:nvPr/>
          </p:nvSpPr>
          <p:spPr>
            <a:xfrm rot="985771">
              <a:off x="8559781" y="50033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C99FF7A-5A3F-41E9-B92B-0B9CF96413E9}"/>
                </a:ext>
              </a:extLst>
            </p:cNvPr>
            <p:cNvSpPr/>
            <p:nvPr/>
          </p:nvSpPr>
          <p:spPr>
            <a:xfrm rot="985771">
              <a:off x="8693330" y="89414"/>
              <a:ext cx="55465" cy="55465"/>
            </a:xfrm>
            <a:prstGeom prst="ellipse">
              <a:avLst/>
            </a:prstGeom>
            <a:solidFill>
              <a:srgbClr val="00B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2EB"/>
                </a:solidFill>
                <a:ea typeface="KoPub돋움체 Bold" panose="00000800000000000000"/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43229744-34CB-4ACA-B7A7-42BC52B565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0700" y="6141461"/>
            <a:ext cx="419100" cy="419100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48B18F76-9A8B-46E4-A1D1-8752C8B8B2B9}"/>
              </a:ext>
            </a:extLst>
          </p:cNvPr>
          <p:cNvSpPr/>
          <p:nvPr/>
        </p:nvSpPr>
        <p:spPr>
          <a:xfrm rot="985771">
            <a:off x="5924812" y="6435596"/>
            <a:ext cx="116659" cy="116659"/>
          </a:xfrm>
          <a:prstGeom prst="ellipse">
            <a:avLst/>
          </a:prstGeom>
          <a:solidFill>
            <a:srgbClr val="009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1F532D9-2892-4994-BC8E-388C68CC66AA}"/>
              </a:ext>
            </a:extLst>
          </p:cNvPr>
          <p:cNvSpPr/>
          <p:nvPr/>
        </p:nvSpPr>
        <p:spPr>
          <a:xfrm>
            <a:off x="5457467" y="3265562"/>
            <a:ext cx="46296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5400" kern="0" spc="-3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72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 </a:t>
            </a:r>
            <a:r>
              <a:rPr lang="en-US" altLang="ko-KR" sz="5400" kern="0" spc="-3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72B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</a:t>
            </a:r>
            <a:endParaRPr lang="ko-KR" altLang="en-US" sz="5400" spc="-3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rgbClr val="0072BC"/>
              </a:solidFill>
              <a:ea typeface="KoPub돋움체 Bold" panose="0000080000000000000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2D345DB-4D02-4B85-9A8A-2EDCF8A87BEF}"/>
              </a:ext>
            </a:extLst>
          </p:cNvPr>
          <p:cNvSpPr/>
          <p:nvPr/>
        </p:nvSpPr>
        <p:spPr>
          <a:xfrm>
            <a:off x="5972212" y="4270306"/>
            <a:ext cx="41586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/  </a:t>
            </a:r>
            <a:r>
              <a:rPr lang="ko-KR" altLang="en-US" sz="1400" kern="0" spc="-15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황영범</a:t>
            </a:r>
            <a:r>
              <a: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400" kern="0" spc="-150" dirty="0" err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조철호</a:t>
            </a:r>
            <a:r>
              <a: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윤경주</a:t>
            </a:r>
            <a:endParaRPr lang="ko-KR" altLang="en-US" sz="140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AF3D4B4-3B70-4C31-A9C7-054E679D8988}"/>
              </a:ext>
            </a:extLst>
          </p:cNvPr>
          <p:cNvCxnSpPr>
            <a:cxnSpLocks/>
          </p:cNvCxnSpPr>
          <p:nvPr/>
        </p:nvCxnSpPr>
        <p:spPr>
          <a:xfrm flipH="1">
            <a:off x="5399314" y="2950815"/>
            <a:ext cx="4655350" cy="0"/>
          </a:xfrm>
          <a:prstGeom prst="line">
            <a:avLst/>
          </a:prstGeom>
          <a:ln w="57150">
            <a:solidFill>
              <a:srgbClr val="0094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AD97BD2-301D-45CE-92C3-A73C4E16FA03}"/>
              </a:ext>
            </a:extLst>
          </p:cNvPr>
          <p:cNvCxnSpPr>
            <a:cxnSpLocks/>
          </p:cNvCxnSpPr>
          <p:nvPr/>
        </p:nvCxnSpPr>
        <p:spPr>
          <a:xfrm flipH="1">
            <a:off x="5399314" y="3024079"/>
            <a:ext cx="4655350" cy="0"/>
          </a:xfrm>
          <a:prstGeom prst="line">
            <a:avLst/>
          </a:prstGeom>
          <a:ln w="15875">
            <a:solidFill>
              <a:srgbClr val="0094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1049A29-CDBA-4715-BF81-820F1E179808}"/>
              </a:ext>
            </a:extLst>
          </p:cNvPr>
          <p:cNvCxnSpPr>
            <a:cxnSpLocks/>
          </p:cNvCxnSpPr>
          <p:nvPr/>
        </p:nvCxnSpPr>
        <p:spPr>
          <a:xfrm flipH="1">
            <a:off x="5067302" y="4414838"/>
            <a:ext cx="3230932" cy="0"/>
          </a:xfrm>
          <a:prstGeom prst="line">
            <a:avLst/>
          </a:prstGeom>
          <a:ln w="57150">
            <a:solidFill>
              <a:srgbClr val="00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7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84BDBF3-F709-4EAC-B2DB-F33B45EF8373}"/>
              </a:ext>
            </a:extLst>
          </p:cNvPr>
          <p:cNvCxnSpPr>
            <a:cxnSpLocks/>
          </p:cNvCxnSpPr>
          <p:nvPr/>
        </p:nvCxnSpPr>
        <p:spPr>
          <a:xfrm flipH="1" flipV="1">
            <a:off x="1664927" y="3308594"/>
            <a:ext cx="7423977" cy="2387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3517699-6182-441B-AC10-D9A558ECD488}"/>
              </a:ext>
            </a:extLst>
          </p:cNvPr>
          <p:cNvGrpSpPr/>
          <p:nvPr/>
        </p:nvGrpSpPr>
        <p:grpSpPr>
          <a:xfrm>
            <a:off x="888114" y="2944677"/>
            <a:ext cx="8942431" cy="785045"/>
            <a:chOff x="875282" y="2944677"/>
            <a:chExt cx="8942431" cy="78504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A6365BF-2949-48E6-B87A-D5BAE2156706}"/>
                </a:ext>
              </a:extLst>
            </p:cNvPr>
            <p:cNvGrpSpPr/>
            <p:nvPr/>
          </p:nvGrpSpPr>
          <p:grpSpPr>
            <a:xfrm>
              <a:off x="875282" y="2944677"/>
              <a:ext cx="857392" cy="775587"/>
              <a:chOff x="875282" y="2944677"/>
              <a:chExt cx="857392" cy="775587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0143E661-0445-4036-ADB2-C2588674DAE6}"/>
                  </a:ext>
                </a:extLst>
              </p:cNvPr>
              <p:cNvSpPr/>
              <p:nvPr/>
            </p:nvSpPr>
            <p:spPr>
              <a:xfrm>
                <a:off x="917007" y="2944677"/>
                <a:ext cx="775589" cy="775587"/>
              </a:xfrm>
              <a:prstGeom prst="ellipse">
                <a:avLst/>
              </a:prstGeom>
              <a:solidFill>
                <a:srgbClr val="0094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dirty="0">
                  <a:ea typeface="KoPub돋움체 Bold" panose="0000080000000000000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C4DA26A-C048-450E-A688-E0051C420F83}"/>
                  </a:ext>
                </a:extLst>
              </p:cNvPr>
              <p:cNvSpPr/>
              <p:nvPr/>
            </p:nvSpPr>
            <p:spPr>
              <a:xfrm>
                <a:off x="875282" y="2987749"/>
                <a:ext cx="8573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6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01</a:t>
                </a:r>
                <a:endParaRPr lang="ko-KR" altLang="en-US" sz="36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D28F04F-3A5D-4CD0-B698-DD7091FC789D}"/>
                </a:ext>
              </a:extLst>
            </p:cNvPr>
            <p:cNvGrpSpPr/>
            <p:nvPr/>
          </p:nvGrpSpPr>
          <p:grpSpPr>
            <a:xfrm>
              <a:off x="2470813" y="2944677"/>
              <a:ext cx="857392" cy="775587"/>
              <a:chOff x="2682266" y="2944677"/>
              <a:chExt cx="857392" cy="77558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C67B164A-AAF3-495D-84B7-5F267C898A38}"/>
                  </a:ext>
                </a:extLst>
              </p:cNvPr>
              <p:cNvSpPr/>
              <p:nvPr/>
            </p:nvSpPr>
            <p:spPr>
              <a:xfrm>
                <a:off x="2741259" y="2944677"/>
                <a:ext cx="775589" cy="775587"/>
              </a:xfrm>
              <a:prstGeom prst="ellipse">
                <a:avLst/>
              </a:prstGeom>
              <a:solidFill>
                <a:srgbClr val="0094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dirty="0">
                  <a:ea typeface="KoPub돋움체 Bold" panose="00000800000000000000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F8E96B3D-A2F8-44A9-9F3E-D1C18EA005A8}"/>
                  </a:ext>
                </a:extLst>
              </p:cNvPr>
              <p:cNvSpPr/>
              <p:nvPr/>
            </p:nvSpPr>
            <p:spPr>
              <a:xfrm>
                <a:off x="2682266" y="2985427"/>
                <a:ext cx="8573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600" kern="0" spc="-15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02</a:t>
                </a:r>
                <a:endParaRPr lang="ko-KR" altLang="en-US" sz="36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ABF4991-0ABF-4571-819F-5D9365019E7B}"/>
                </a:ext>
              </a:extLst>
            </p:cNvPr>
            <p:cNvGrpSpPr/>
            <p:nvPr/>
          </p:nvGrpSpPr>
          <p:grpSpPr>
            <a:xfrm>
              <a:off x="4093190" y="2944677"/>
              <a:ext cx="857392" cy="775587"/>
              <a:chOff x="4172229" y="2944677"/>
              <a:chExt cx="857392" cy="775587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0420BE0C-69AF-4819-A925-19205FA6DA81}"/>
                  </a:ext>
                </a:extLst>
              </p:cNvPr>
              <p:cNvSpPr/>
              <p:nvPr/>
            </p:nvSpPr>
            <p:spPr>
              <a:xfrm>
                <a:off x="4231222" y="2944677"/>
                <a:ext cx="775589" cy="775587"/>
              </a:xfrm>
              <a:prstGeom prst="ellipse">
                <a:avLst/>
              </a:prstGeom>
              <a:solidFill>
                <a:srgbClr val="0094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dirty="0">
                  <a:ea typeface="KoPub돋움체 Bold" panose="00000800000000000000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86ADC81-7523-4078-87B9-6A572168ACA3}"/>
                  </a:ext>
                </a:extLst>
              </p:cNvPr>
              <p:cNvSpPr/>
              <p:nvPr/>
            </p:nvSpPr>
            <p:spPr>
              <a:xfrm>
                <a:off x="4172229" y="2985427"/>
                <a:ext cx="8573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600" kern="0" spc="-15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03</a:t>
                </a:r>
                <a:endParaRPr lang="ko-KR" altLang="en-US" sz="36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62EC87B-AF19-46E3-9B44-57903BDD5FB2}"/>
                </a:ext>
              </a:extLst>
            </p:cNvPr>
            <p:cNvGrpSpPr/>
            <p:nvPr/>
          </p:nvGrpSpPr>
          <p:grpSpPr>
            <a:xfrm>
              <a:off x="5715567" y="2944677"/>
              <a:ext cx="857392" cy="775587"/>
              <a:chOff x="5662192" y="2944677"/>
              <a:chExt cx="857392" cy="7755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59A7D3A4-7715-475E-BD78-32A5480BD870}"/>
                  </a:ext>
                </a:extLst>
              </p:cNvPr>
              <p:cNvSpPr/>
              <p:nvPr/>
            </p:nvSpPr>
            <p:spPr>
              <a:xfrm>
                <a:off x="5721185" y="2944677"/>
                <a:ext cx="775589" cy="775587"/>
              </a:xfrm>
              <a:prstGeom prst="ellipse">
                <a:avLst/>
              </a:prstGeom>
              <a:solidFill>
                <a:srgbClr val="0094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dirty="0">
                  <a:ea typeface="KoPub돋움체 Bold" panose="00000800000000000000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731DE20-C85E-4B7E-A4B9-7EEACF378BA8}"/>
                  </a:ext>
                </a:extLst>
              </p:cNvPr>
              <p:cNvSpPr/>
              <p:nvPr/>
            </p:nvSpPr>
            <p:spPr>
              <a:xfrm>
                <a:off x="5662192" y="2985427"/>
                <a:ext cx="8573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600" kern="0" spc="-15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04</a:t>
                </a:r>
                <a:endParaRPr lang="ko-KR" altLang="en-US" sz="36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6993106-5B7D-4F46-A01C-FF6773999788}"/>
                </a:ext>
              </a:extLst>
            </p:cNvPr>
            <p:cNvGrpSpPr/>
            <p:nvPr/>
          </p:nvGrpSpPr>
          <p:grpSpPr>
            <a:xfrm>
              <a:off x="7337944" y="2944677"/>
              <a:ext cx="857392" cy="775587"/>
              <a:chOff x="7152155" y="2944677"/>
              <a:chExt cx="857392" cy="775587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11010690-7177-4125-AE71-DCB1377D8871}"/>
                  </a:ext>
                </a:extLst>
              </p:cNvPr>
              <p:cNvSpPr/>
              <p:nvPr/>
            </p:nvSpPr>
            <p:spPr>
              <a:xfrm>
                <a:off x="7211148" y="2944677"/>
                <a:ext cx="775589" cy="775587"/>
              </a:xfrm>
              <a:prstGeom prst="ellipse">
                <a:avLst/>
              </a:prstGeom>
              <a:solidFill>
                <a:srgbClr val="0094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dirty="0">
                  <a:ea typeface="KoPub돋움체 Bold" panose="00000800000000000000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381EE91-06B7-41B0-8597-3D5B0480D420}"/>
                  </a:ext>
                </a:extLst>
              </p:cNvPr>
              <p:cNvSpPr/>
              <p:nvPr/>
            </p:nvSpPr>
            <p:spPr>
              <a:xfrm>
                <a:off x="7152155" y="2985427"/>
                <a:ext cx="8573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6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05</a:t>
                </a:r>
                <a:endParaRPr lang="ko-KR" altLang="en-US" sz="36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DD3BB054-A969-4610-A770-6A5FB927F9B2}"/>
                </a:ext>
              </a:extLst>
            </p:cNvPr>
            <p:cNvGrpSpPr/>
            <p:nvPr/>
          </p:nvGrpSpPr>
          <p:grpSpPr>
            <a:xfrm>
              <a:off x="8960321" y="2954135"/>
              <a:ext cx="857392" cy="775587"/>
              <a:chOff x="8960321" y="2954135"/>
              <a:chExt cx="857392" cy="7755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2829E59C-44D4-47F8-92EA-36D7057A4AAC}"/>
                  </a:ext>
                </a:extLst>
              </p:cNvPr>
              <p:cNvSpPr/>
              <p:nvPr/>
            </p:nvSpPr>
            <p:spPr>
              <a:xfrm>
                <a:off x="9019314" y="2954135"/>
                <a:ext cx="775589" cy="775587"/>
              </a:xfrm>
              <a:prstGeom prst="ellipse">
                <a:avLst/>
              </a:prstGeom>
              <a:solidFill>
                <a:srgbClr val="0094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dirty="0">
                  <a:ea typeface="KoPub돋움체 Bold" panose="00000800000000000000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8A2A717-8DA5-456C-8F9B-38C381D70A6D}"/>
                  </a:ext>
                </a:extLst>
              </p:cNvPr>
              <p:cNvSpPr/>
              <p:nvPr/>
            </p:nvSpPr>
            <p:spPr>
              <a:xfrm>
                <a:off x="8960321" y="2994885"/>
                <a:ext cx="8573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6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06</a:t>
                </a:r>
                <a:endParaRPr lang="ko-KR" altLang="en-US" sz="36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F800487-68D4-47CF-9DC9-228F71221601}"/>
              </a:ext>
            </a:extLst>
          </p:cNvPr>
          <p:cNvGrpSpPr/>
          <p:nvPr/>
        </p:nvGrpSpPr>
        <p:grpSpPr>
          <a:xfrm>
            <a:off x="715545" y="4176172"/>
            <a:ext cx="9561936" cy="708576"/>
            <a:chOff x="715545" y="4499227"/>
            <a:chExt cx="9561936" cy="70857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E13E4F4-7F03-419A-83B0-FB1CA91D7C8D}"/>
                </a:ext>
              </a:extLst>
            </p:cNvPr>
            <p:cNvSpPr/>
            <p:nvPr/>
          </p:nvSpPr>
          <p:spPr>
            <a:xfrm>
              <a:off x="715545" y="4499917"/>
              <a:ext cx="120417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개발배경 </a:t>
              </a:r>
              <a:endParaRPr lang="en-US" altLang="ko-KR" sz="2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algn="ctr"/>
              <a:r>
                <a:rPr lang="ko-KR" altLang="en-US" sz="2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및 목적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389390B-EA4B-4485-95E4-305090CD8C29}"/>
                </a:ext>
              </a:extLst>
            </p:cNvPr>
            <p:cNvSpPr/>
            <p:nvPr/>
          </p:nvSpPr>
          <p:spPr>
            <a:xfrm>
              <a:off x="2191634" y="4499917"/>
              <a:ext cx="14414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시스템 구성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FD44E42-5F00-4B2D-B4AA-21D9254BC667}"/>
                </a:ext>
              </a:extLst>
            </p:cNvPr>
            <p:cNvSpPr/>
            <p:nvPr/>
          </p:nvSpPr>
          <p:spPr>
            <a:xfrm>
              <a:off x="3967896" y="4499917"/>
              <a:ext cx="113364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주요기능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0799978-265C-499F-B872-A654574BABCC}"/>
                </a:ext>
              </a:extLst>
            </p:cNvPr>
            <p:cNvSpPr/>
            <p:nvPr/>
          </p:nvSpPr>
          <p:spPr>
            <a:xfrm>
              <a:off x="5454475" y="4499917"/>
              <a:ext cx="144142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기대효과 </a:t>
              </a:r>
              <a:endParaRPr lang="en-US" altLang="ko-KR" sz="2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algn="ctr"/>
              <a:r>
                <a:rPr lang="ko-KR" altLang="en-US" sz="2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및 활용분야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FE4627A-F2A9-4289-A9F1-914AA9971C36}"/>
                </a:ext>
              </a:extLst>
            </p:cNvPr>
            <p:cNvSpPr/>
            <p:nvPr/>
          </p:nvSpPr>
          <p:spPr>
            <a:xfrm>
              <a:off x="7029806" y="4499917"/>
              <a:ext cx="151195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개발 언어 </a:t>
              </a:r>
              <a:endParaRPr lang="en-US" altLang="ko-KR" sz="2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algn="ctr"/>
              <a:r>
                <a:rPr lang="ko-KR" altLang="en-US" sz="2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및 개발 환경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418E375-1767-4CBF-B407-9EE62716F367}"/>
                </a:ext>
              </a:extLst>
            </p:cNvPr>
            <p:cNvSpPr/>
            <p:nvPr/>
          </p:nvSpPr>
          <p:spPr>
            <a:xfrm>
              <a:off x="8526216" y="4499227"/>
              <a:ext cx="175126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개발 일정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BCDEF0-3A31-4D56-87A9-D15AB64FB5AF}"/>
              </a:ext>
            </a:extLst>
          </p:cNvPr>
          <p:cNvGrpSpPr/>
          <p:nvPr/>
        </p:nvGrpSpPr>
        <p:grpSpPr>
          <a:xfrm>
            <a:off x="306206" y="179437"/>
            <a:ext cx="1767025" cy="769441"/>
            <a:chOff x="306206" y="179437"/>
            <a:chExt cx="1767025" cy="76944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B13ED1E-693D-4B89-923F-2CC4E9303B9E}"/>
                </a:ext>
              </a:extLst>
            </p:cNvPr>
            <p:cNvSpPr/>
            <p:nvPr/>
          </p:nvSpPr>
          <p:spPr>
            <a:xfrm>
              <a:off x="306206" y="285551"/>
              <a:ext cx="45719" cy="557213"/>
            </a:xfrm>
            <a:prstGeom prst="rect">
              <a:avLst/>
            </a:prstGeom>
            <a:solidFill>
              <a:srgbClr val="007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4CEAED0-8D49-47CD-99B6-7DF3A5F74377}"/>
                </a:ext>
              </a:extLst>
            </p:cNvPr>
            <p:cNvSpPr/>
            <p:nvPr/>
          </p:nvSpPr>
          <p:spPr>
            <a:xfrm>
              <a:off x="365712" y="179437"/>
              <a:ext cx="1707519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INDEX</a:t>
              </a:r>
              <a:endParaRPr lang="ko-KR" altLang="en-US" sz="4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74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745967B-5B2C-457E-8DBD-3770736596BD}"/>
              </a:ext>
            </a:extLst>
          </p:cNvPr>
          <p:cNvGrpSpPr/>
          <p:nvPr/>
        </p:nvGrpSpPr>
        <p:grpSpPr>
          <a:xfrm flipH="1">
            <a:off x="-568976" y="5565145"/>
            <a:ext cx="1537060" cy="1830551"/>
            <a:chOff x="2910824" y="205745"/>
            <a:chExt cx="1537060" cy="1830551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1C92175-B8C1-44D7-A312-EF7253AA3C0C}"/>
                </a:ext>
              </a:extLst>
            </p:cNvPr>
            <p:cNvCxnSpPr/>
            <p:nvPr/>
          </p:nvCxnSpPr>
          <p:spPr>
            <a:xfrm flipH="1">
              <a:off x="3155111" y="205745"/>
              <a:ext cx="1292773" cy="12927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0FC8D29-EEB2-4561-8B76-8853B2E75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0824" y="1306287"/>
              <a:ext cx="730008" cy="73000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BDBB4ADD-513A-402A-A813-38B3B57A5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6404" y="1387929"/>
              <a:ext cx="261257" cy="261257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8" name="그래픽 87">
            <a:extLst>
              <a:ext uri="{FF2B5EF4-FFF2-40B4-BE49-F238E27FC236}">
                <a16:creationId xmlns:a16="http://schemas.microsoft.com/office/drawing/2014/main" id="{AA5EA94B-AFB4-4E53-927C-6649827BB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46100" y="6852661"/>
            <a:ext cx="965200" cy="965200"/>
          </a:xfrm>
          <a:prstGeom prst="rect">
            <a:avLst/>
          </a:prstGeom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id="{8F9DC40A-F167-4BCE-BDCF-1B08D6257703}"/>
              </a:ext>
            </a:extLst>
          </p:cNvPr>
          <p:cNvGrpSpPr/>
          <p:nvPr/>
        </p:nvGrpSpPr>
        <p:grpSpPr>
          <a:xfrm flipH="1">
            <a:off x="9873146" y="1074057"/>
            <a:ext cx="813904" cy="973577"/>
            <a:chOff x="1535143" y="6369957"/>
            <a:chExt cx="813904" cy="973577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57A65DA-76F4-4EFB-A7DC-09035AA5C2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2019" y="6369957"/>
              <a:ext cx="537028" cy="53702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BF04D0CC-CC1E-43FC-BAE7-00F0072DE6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5143" y="6560702"/>
              <a:ext cx="782832" cy="78283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059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276F7766-A7C9-4599-8283-2306F06D46C6}"/>
              </a:ext>
            </a:extLst>
          </p:cNvPr>
          <p:cNvGrpSpPr/>
          <p:nvPr/>
        </p:nvGrpSpPr>
        <p:grpSpPr>
          <a:xfrm>
            <a:off x="306206" y="208055"/>
            <a:ext cx="3531147" cy="705730"/>
            <a:chOff x="2099176" y="1714809"/>
            <a:chExt cx="3531147" cy="70573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8537D9A-B3ED-4B39-8E8E-A04CBF59434E}"/>
                </a:ext>
              </a:extLst>
            </p:cNvPr>
            <p:cNvSpPr/>
            <p:nvPr/>
          </p:nvSpPr>
          <p:spPr>
            <a:xfrm>
              <a:off x="2099176" y="1782979"/>
              <a:ext cx="45719" cy="557213"/>
            </a:xfrm>
            <a:prstGeom prst="rect">
              <a:avLst/>
            </a:prstGeom>
            <a:solidFill>
              <a:srgbClr val="007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885BB7-66C2-45D4-AC3E-C3F9C0ABA13E}"/>
                </a:ext>
              </a:extLst>
            </p:cNvPr>
            <p:cNvSpPr/>
            <p:nvPr/>
          </p:nvSpPr>
          <p:spPr>
            <a:xfrm>
              <a:off x="2158682" y="1714809"/>
              <a:ext cx="2672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1. </a:t>
              </a:r>
              <a:r>
                <a:rPr lang="ko-KR" altLang="en-US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개발배경 및 목적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E22FCA-9239-4EAA-B2D0-03FB4027F209}"/>
                </a:ext>
              </a:extLst>
            </p:cNvPr>
            <p:cNvSpPr/>
            <p:nvPr/>
          </p:nvSpPr>
          <p:spPr>
            <a:xfrm>
              <a:off x="2444836" y="2051207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기존 카드 명세서의 문제점 발견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6B76C73C-7CFF-4714-B92E-D0CD04CBA31E}"/>
              </a:ext>
            </a:extLst>
          </p:cNvPr>
          <p:cNvGrpSpPr/>
          <p:nvPr/>
        </p:nvGrpSpPr>
        <p:grpSpPr>
          <a:xfrm>
            <a:off x="637512" y="2667370"/>
            <a:ext cx="5932530" cy="1142894"/>
            <a:chOff x="637512" y="3893832"/>
            <a:chExt cx="5932530" cy="114289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B7F0328-B5EF-45E9-80AF-344CC676383F}"/>
                </a:ext>
              </a:extLst>
            </p:cNvPr>
            <p:cNvSpPr/>
            <p:nvPr/>
          </p:nvSpPr>
          <p:spPr>
            <a:xfrm>
              <a:off x="844274" y="4298062"/>
              <a:ext cx="572576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2563" lvl="0" indent="-182563">
                <a:buFont typeface="Arial" panose="020B0604020202020204" pitchFamily="34" charset="0"/>
                <a:buChar char="•"/>
              </a:pPr>
              <a:r>
                <a:rPr lang="ko-KR" altLang="en-US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텍스트위주의 정보 제공</a:t>
              </a:r>
              <a:endPara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182563" lvl="0" indent="-182563">
                <a:buFont typeface="Arial" panose="020B0604020202020204" pitchFamily="34" charset="0"/>
                <a:buChar char="•"/>
              </a:pPr>
              <a:r>
                <a:rPr lang="ko-KR" altLang="en-US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직관적인 이해 어려움</a:t>
              </a:r>
            </a:p>
            <a:p>
              <a:pPr marL="182563" lvl="0" indent="-182563">
                <a:buFont typeface="Arial" panose="020B0604020202020204" pitchFamily="34" charset="0"/>
                <a:buChar char="•"/>
              </a:pPr>
              <a:r>
                <a:rPr lang="ko-KR" altLang="en-US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카드 사용에 대한 </a:t>
              </a:r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‘</a:t>
              </a:r>
              <a:r>
                <a:rPr lang="ko-KR" altLang="en-US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위치</a:t>
              </a:r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’ </a:t>
              </a:r>
              <a:r>
                <a:rPr lang="ko-KR" altLang="en-US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정보 확인에 대한 어려움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9D3818C-731B-4E51-9377-D3AEB4BCCB10}"/>
                </a:ext>
              </a:extLst>
            </p:cNvPr>
            <p:cNvGrpSpPr/>
            <p:nvPr/>
          </p:nvGrpSpPr>
          <p:grpSpPr>
            <a:xfrm>
              <a:off x="637512" y="3893832"/>
              <a:ext cx="3366478" cy="341676"/>
              <a:chOff x="637512" y="3893832"/>
              <a:chExt cx="3366478" cy="341676"/>
            </a:xfrm>
          </p:grpSpPr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CA6A90F4-D3B1-4AE9-99FE-598CE12A0DF6}"/>
                  </a:ext>
                </a:extLst>
              </p:cNvPr>
              <p:cNvSpPr/>
              <p:nvPr/>
            </p:nvSpPr>
            <p:spPr>
              <a:xfrm>
                <a:off x="637512" y="3893832"/>
                <a:ext cx="3366478" cy="332899"/>
              </a:xfrm>
              <a:prstGeom prst="roundRect">
                <a:avLst>
                  <a:gd name="adj" fmla="val 50000"/>
                </a:avLst>
              </a:prstGeom>
              <a:solidFill>
                <a:srgbClr val="007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KoPub돋움체 Bold" panose="0000080000000000000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A6BB281-C801-4B37-B15A-90A67E37ED64}"/>
                  </a:ext>
                </a:extLst>
              </p:cNvPr>
              <p:cNvSpPr/>
              <p:nvPr/>
            </p:nvSpPr>
            <p:spPr>
              <a:xfrm>
                <a:off x="830908" y="3896954"/>
                <a:ext cx="299953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기존 카드 사용내역 명세서의 한계</a:t>
                </a: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3FF42FB-961D-4128-8B01-3A4D3C1E5FD7}"/>
              </a:ext>
            </a:extLst>
          </p:cNvPr>
          <p:cNvGrpSpPr/>
          <p:nvPr/>
        </p:nvGrpSpPr>
        <p:grpSpPr>
          <a:xfrm>
            <a:off x="637511" y="4056720"/>
            <a:ext cx="5932531" cy="930278"/>
            <a:chOff x="637511" y="5577757"/>
            <a:chExt cx="5932531" cy="93027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B05CDF9-B555-48BB-B389-710AF2F89C88}"/>
                </a:ext>
              </a:extLst>
            </p:cNvPr>
            <p:cNvSpPr/>
            <p:nvPr/>
          </p:nvSpPr>
          <p:spPr>
            <a:xfrm>
              <a:off x="844273" y="5984815"/>
              <a:ext cx="57257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뱅크샐러드와 토스 같은 가계부 서비스를 제공하는 소프트웨어들도</a:t>
              </a:r>
              <a:endParaRPr lang="en-US" altLang="ko-KR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lvl="0"/>
              <a:r>
                <a:rPr lang="ko-KR" altLang="en-US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사용내역을 시각화 기능만 제공 </a:t>
              </a:r>
              <a:r>
                <a:rPr lang="en-US" altLang="ko-KR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…‘</a:t>
              </a:r>
              <a:r>
                <a:rPr lang="ko-KR" altLang="en-US" sz="1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위치’ 정보를 제공하지 않음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20B4818-AB0B-4B17-94A0-97B618E77B07}"/>
                </a:ext>
              </a:extLst>
            </p:cNvPr>
            <p:cNvSpPr/>
            <p:nvPr/>
          </p:nvSpPr>
          <p:spPr>
            <a:xfrm>
              <a:off x="637511" y="5580585"/>
              <a:ext cx="3199841" cy="332899"/>
            </a:xfrm>
            <a:prstGeom prst="roundRect">
              <a:avLst>
                <a:gd name="adj" fmla="val 50000"/>
              </a:avLst>
            </a:prstGeom>
            <a:solidFill>
              <a:srgbClr val="007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A87C448-9D4B-4CA5-A0B9-DDBC135DC637}"/>
                </a:ext>
              </a:extLst>
            </p:cNvPr>
            <p:cNvSpPr/>
            <p:nvPr/>
          </p:nvSpPr>
          <p:spPr>
            <a:xfrm>
              <a:off x="830267" y="5577757"/>
              <a:ext cx="28135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기존 금융 플랫폼 서비스의 한계</a:t>
              </a: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46732D-53D6-44AC-AFC0-B559FFFE7498}"/>
              </a:ext>
            </a:extLst>
          </p:cNvPr>
          <p:cNvSpPr/>
          <p:nvPr/>
        </p:nvSpPr>
        <p:spPr>
          <a:xfrm>
            <a:off x="844274" y="2052228"/>
            <a:ext cx="55538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카드사용내역을 기반</a:t>
            </a:r>
            <a:r>
              <a: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으로 </a:t>
            </a:r>
            <a:r>
              <a:rPr lang="ko-KR" altLang="en-US" sz="1400" b="1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시각화 및 사용내역위치를 분석</a:t>
            </a:r>
            <a:r>
              <a:rPr lang="ko-KR" altLang="en-US" sz="14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해주는 소프트웨어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12C78DD-8272-4D1E-842C-277F2CBB26B3}"/>
              </a:ext>
            </a:extLst>
          </p:cNvPr>
          <p:cNvSpPr/>
          <p:nvPr/>
        </p:nvSpPr>
        <p:spPr>
          <a:xfrm>
            <a:off x="637512" y="1647997"/>
            <a:ext cx="1368151" cy="332899"/>
          </a:xfrm>
          <a:prstGeom prst="roundRect">
            <a:avLst>
              <a:gd name="adj" fmla="val 50000"/>
            </a:avLst>
          </a:prstGeom>
          <a:solidFill>
            <a:srgbClr val="007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000080000000000000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7B10A5-CA25-4596-B01F-D5DC6C31662E}"/>
              </a:ext>
            </a:extLst>
          </p:cNvPr>
          <p:cNvSpPr/>
          <p:nvPr/>
        </p:nvSpPr>
        <p:spPr>
          <a:xfrm>
            <a:off x="830908" y="1645169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 목적</a:t>
            </a:r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D00CDF0D-9C97-4338-8775-40644592D286}"/>
              </a:ext>
            </a:extLst>
          </p:cNvPr>
          <p:cNvSpPr/>
          <p:nvPr/>
        </p:nvSpPr>
        <p:spPr>
          <a:xfrm>
            <a:off x="6155871" y="1097632"/>
            <a:ext cx="4007661" cy="5850529"/>
          </a:xfrm>
          <a:custGeom>
            <a:avLst/>
            <a:gdLst>
              <a:gd name="connsiteX0" fmla="*/ 1638271 w 4007661"/>
              <a:gd name="connsiteY0" fmla="*/ 0 h 5850529"/>
              <a:gd name="connsiteX1" fmla="*/ 3280206 w 4007661"/>
              <a:gd name="connsiteY1" fmla="*/ 0 h 5850529"/>
              <a:gd name="connsiteX2" fmla="*/ 4007661 w 4007661"/>
              <a:gd name="connsiteY2" fmla="*/ 727455 h 5850529"/>
              <a:gd name="connsiteX3" fmla="*/ 4007661 w 4007661"/>
              <a:gd name="connsiteY3" fmla="*/ 5850529 h 5850529"/>
              <a:gd name="connsiteX4" fmla="*/ 0 w 4007661"/>
              <a:gd name="connsiteY4" fmla="*/ 5850529 h 5850529"/>
              <a:gd name="connsiteX5" fmla="*/ 86580 w 4007661"/>
              <a:gd name="connsiteY5" fmla="*/ 5743754 h 5850529"/>
              <a:gd name="connsiteX6" fmla="*/ 1639234 w 4007661"/>
              <a:gd name="connsiteY6" fmla="*/ 51233 h 585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07661" h="5850529">
                <a:moveTo>
                  <a:pt x="1638271" y="0"/>
                </a:moveTo>
                <a:lnTo>
                  <a:pt x="3280206" y="0"/>
                </a:lnTo>
                <a:lnTo>
                  <a:pt x="4007661" y="727455"/>
                </a:lnTo>
                <a:lnTo>
                  <a:pt x="4007661" y="5850529"/>
                </a:lnTo>
                <a:lnTo>
                  <a:pt x="0" y="5850529"/>
                </a:lnTo>
                <a:lnTo>
                  <a:pt x="86580" y="5743754"/>
                </a:lnTo>
                <a:cubicBezTo>
                  <a:pt x="1104290" y="4416319"/>
                  <a:pt x="1639234" y="2388067"/>
                  <a:pt x="1639234" y="51233"/>
                </a:cubicBezTo>
                <a:close/>
              </a:path>
            </a:pathLst>
          </a:custGeom>
          <a:solidFill>
            <a:srgbClr val="0074C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ea typeface="KoPub돋움체 Bold" panose="00000800000000000000"/>
            </a:endParaRP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5755460F-886F-4582-A6DA-C193DEEF3DD3}"/>
              </a:ext>
            </a:extLst>
          </p:cNvPr>
          <p:cNvSpPr/>
          <p:nvPr/>
        </p:nvSpPr>
        <p:spPr>
          <a:xfrm>
            <a:off x="6269814" y="1097632"/>
            <a:ext cx="4007661" cy="5850529"/>
          </a:xfrm>
          <a:custGeom>
            <a:avLst/>
            <a:gdLst>
              <a:gd name="connsiteX0" fmla="*/ 1638271 w 4007661"/>
              <a:gd name="connsiteY0" fmla="*/ 0 h 5850529"/>
              <a:gd name="connsiteX1" fmla="*/ 3280206 w 4007661"/>
              <a:gd name="connsiteY1" fmla="*/ 0 h 5850529"/>
              <a:gd name="connsiteX2" fmla="*/ 4007661 w 4007661"/>
              <a:gd name="connsiteY2" fmla="*/ 727455 h 5850529"/>
              <a:gd name="connsiteX3" fmla="*/ 4007661 w 4007661"/>
              <a:gd name="connsiteY3" fmla="*/ 5850529 h 5850529"/>
              <a:gd name="connsiteX4" fmla="*/ 0 w 4007661"/>
              <a:gd name="connsiteY4" fmla="*/ 5850529 h 5850529"/>
              <a:gd name="connsiteX5" fmla="*/ 86580 w 4007661"/>
              <a:gd name="connsiteY5" fmla="*/ 5743754 h 5850529"/>
              <a:gd name="connsiteX6" fmla="*/ 1639234 w 4007661"/>
              <a:gd name="connsiteY6" fmla="*/ 51233 h 585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07661" h="5850529">
                <a:moveTo>
                  <a:pt x="1638271" y="0"/>
                </a:moveTo>
                <a:lnTo>
                  <a:pt x="3280206" y="0"/>
                </a:lnTo>
                <a:lnTo>
                  <a:pt x="4007661" y="727455"/>
                </a:lnTo>
                <a:lnTo>
                  <a:pt x="4007661" y="5850529"/>
                </a:lnTo>
                <a:lnTo>
                  <a:pt x="0" y="5850529"/>
                </a:lnTo>
                <a:lnTo>
                  <a:pt x="86580" y="5743754"/>
                </a:lnTo>
                <a:cubicBezTo>
                  <a:pt x="1104290" y="4416319"/>
                  <a:pt x="1639234" y="2388067"/>
                  <a:pt x="1639234" y="51233"/>
                </a:cubicBezTo>
                <a:close/>
              </a:path>
            </a:pathLst>
          </a:custGeom>
          <a:solidFill>
            <a:srgbClr val="0097E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ea typeface="KoPub돋움체 Bold" panose="00000800000000000000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C30006E-A3CA-4429-BA1C-8A600FFFFAAB}"/>
              </a:ext>
            </a:extLst>
          </p:cNvPr>
          <p:cNvGrpSpPr/>
          <p:nvPr/>
        </p:nvGrpSpPr>
        <p:grpSpPr>
          <a:xfrm>
            <a:off x="8472497" y="2484438"/>
            <a:ext cx="708814" cy="553615"/>
            <a:chOff x="8675697" y="2990851"/>
            <a:chExt cx="708814" cy="553615"/>
          </a:xfrm>
        </p:grpSpPr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2DFAE372-FD78-4004-BF5D-78074BF83C26}"/>
                </a:ext>
              </a:extLst>
            </p:cNvPr>
            <p:cNvSpPr/>
            <p:nvPr/>
          </p:nvSpPr>
          <p:spPr>
            <a:xfrm rot="9000000">
              <a:off x="8867950" y="3031656"/>
              <a:ext cx="18774" cy="88483"/>
            </a:xfrm>
            <a:custGeom>
              <a:avLst/>
              <a:gdLst>
                <a:gd name="connsiteX0" fmla="*/ 0 w 34284"/>
                <a:gd name="connsiteY0" fmla="*/ 161581 h 161581"/>
                <a:gd name="connsiteX1" fmla="*/ 0 w 34284"/>
                <a:gd name="connsiteY1" fmla="*/ 0 h 161581"/>
                <a:gd name="connsiteX2" fmla="*/ 34284 w 34284"/>
                <a:gd name="connsiteY2" fmla="*/ 902 h 161581"/>
                <a:gd name="connsiteX3" fmla="*/ 34284 w 34284"/>
                <a:gd name="connsiteY3" fmla="*/ 161580 h 161581"/>
                <a:gd name="connsiteX4" fmla="*/ 0 w 34284"/>
                <a:gd name="connsiteY4" fmla="*/ 161581 h 16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84" h="161581">
                  <a:moveTo>
                    <a:pt x="0" y="161581"/>
                  </a:moveTo>
                  <a:lnTo>
                    <a:pt x="0" y="0"/>
                  </a:lnTo>
                  <a:lnTo>
                    <a:pt x="34284" y="902"/>
                  </a:lnTo>
                  <a:lnTo>
                    <a:pt x="34284" y="161580"/>
                  </a:lnTo>
                  <a:lnTo>
                    <a:pt x="0" y="1615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2DDD0207-9CA7-4B88-8048-354468EA70FE}"/>
                </a:ext>
              </a:extLst>
            </p:cNvPr>
            <p:cNvSpPr/>
            <p:nvPr/>
          </p:nvSpPr>
          <p:spPr>
            <a:xfrm rot="9000000">
              <a:off x="8995661" y="2990851"/>
              <a:ext cx="62105" cy="87263"/>
            </a:xfrm>
            <a:custGeom>
              <a:avLst/>
              <a:gdLst>
                <a:gd name="connsiteX0" fmla="*/ 31215 w 113412"/>
                <a:gd name="connsiteY0" fmla="*/ 159354 h 159354"/>
                <a:gd name="connsiteX1" fmla="*/ 0 w 113412"/>
                <a:gd name="connsiteY1" fmla="*/ 141333 h 159354"/>
                <a:gd name="connsiteX2" fmla="*/ 81599 w 113412"/>
                <a:gd name="connsiteY2" fmla="*/ 0 h 159354"/>
                <a:gd name="connsiteX3" fmla="*/ 91458 w 113412"/>
                <a:gd name="connsiteY3" fmla="*/ 7099 h 159354"/>
                <a:gd name="connsiteX4" fmla="*/ 113412 w 113412"/>
                <a:gd name="connsiteY4" fmla="*/ 16985 h 159354"/>
                <a:gd name="connsiteX5" fmla="*/ 31215 w 113412"/>
                <a:gd name="connsiteY5" fmla="*/ 159354 h 15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412" h="159354">
                  <a:moveTo>
                    <a:pt x="31215" y="159354"/>
                  </a:moveTo>
                  <a:lnTo>
                    <a:pt x="0" y="141333"/>
                  </a:lnTo>
                  <a:lnTo>
                    <a:pt x="81599" y="0"/>
                  </a:lnTo>
                  <a:lnTo>
                    <a:pt x="91458" y="7099"/>
                  </a:lnTo>
                  <a:lnTo>
                    <a:pt x="113412" y="16985"/>
                  </a:lnTo>
                  <a:lnTo>
                    <a:pt x="31215" y="159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90DBD418-70CE-40A5-AAF5-74A0A5674872}"/>
                </a:ext>
              </a:extLst>
            </p:cNvPr>
            <p:cNvSpPr/>
            <p:nvPr/>
          </p:nvSpPr>
          <p:spPr>
            <a:xfrm rot="9000000">
              <a:off x="8866789" y="3031411"/>
              <a:ext cx="19738" cy="88545"/>
            </a:xfrm>
            <a:custGeom>
              <a:avLst/>
              <a:gdLst>
                <a:gd name="connsiteX0" fmla="*/ 0 w 36044"/>
                <a:gd name="connsiteY0" fmla="*/ 161695 h 161695"/>
                <a:gd name="connsiteX1" fmla="*/ 0 w 36044"/>
                <a:gd name="connsiteY1" fmla="*/ 160679 h 161695"/>
                <a:gd name="connsiteX2" fmla="*/ 34284 w 36044"/>
                <a:gd name="connsiteY2" fmla="*/ 160678 h 161695"/>
                <a:gd name="connsiteX3" fmla="*/ 34284 w 36044"/>
                <a:gd name="connsiteY3" fmla="*/ 0 h 161695"/>
                <a:gd name="connsiteX4" fmla="*/ 36044 w 36044"/>
                <a:gd name="connsiteY4" fmla="*/ 46 h 161695"/>
                <a:gd name="connsiteX5" fmla="*/ 36043 w 36044"/>
                <a:gd name="connsiteY5" fmla="*/ 161694 h 161695"/>
                <a:gd name="connsiteX6" fmla="*/ 0 w 36044"/>
                <a:gd name="connsiteY6" fmla="*/ 161695 h 16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44" h="161695">
                  <a:moveTo>
                    <a:pt x="0" y="161695"/>
                  </a:moveTo>
                  <a:lnTo>
                    <a:pt x="0" y="160679"/>
                  </a:lnTo>
                  <a:lnTo>
                    <a:pt x="34284" y="160678"/>
                  </a:lnTo>
                  <a:lnTo>
                    <a:pt x="34284" y="0"/>
                  </a:lnTo>
                  <a:lnTo>
                    <a:pt x="36044" y="46"/>
                  </a:lnTo>
                  <a:lnTo>
                    <a:pt x="36043" y="161694"/>
                  </a:lnTo>
                  <a:lnTo>
                    <a:pt x="0" y="1616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513273E-7DC5-4190-9469-1B6BF42E7897}"/>
                </a:ext>
              </a:extLst>
            </p:cNvPr>
            <p:cNvSpPr/>
            <p:nvPr/>
          </p:nvSpPr>
          <p:spPr>
            <a:xfrm rot="9000000">
              <a:off x="8885409" y="3026720"/>
              <a:ext cx="964" cy="88509"/>
            </a:xfrm>
            <a:custGeom>
              <a:avLst/>
              <a:gdLst>
                <a:gd name="connsiteX0" fmla="*/ 1 w 1760"/>
                <a:gd name="connsiteY0" fmla="*/ 161628 h 161628"/>
                <a:gd name="connsiteX1" fmla="*/ 0 w 1760"/>
                <a:gd name="connsiteY1" fmla="*/ 0 h 161628"/>
                <a:gd name="connsiteX2" fmla="*/ 1760 w 1760"/>
                <a:gd name="connsiteY2" fmla="*/ 47 h 161628"/>
                <a:gd name="connsiteX3" fmla="*/ 1760 w 1760"/>
                <a:gd name="connsiteY3" fmla="*/ 161628 h 161628"/>
                <a:gd name="connsiteX4" fmla="*/ 1 w 1760"/>
                <a:gd name="connsiteY4" fmla="*/ 161628 h 16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" h="161628">
                  <a:moveTo>
                    <a:pt x="1" y="161628"/>
                  </a:moveTo>
                  <a:lnTo>
                    <a:pt x="0" y="0"/>
                  </a:lnTo>
                  <a:lnTo>
                    <a:pt x="1760" y="47"/>
                  </a:lnTo>
                  <a:lnTo>
                    <a:pt x="1760" y="161628"/>
                  </a:lnTo>
                  <a:lnTo>
                    <a:pt x="1" y="1616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6A990A09-B99F-463B-824A-E35273CCE027}"/>
                </a:ext>
              </a:extLst>
            </p:cNvPr>
            <p:cNvSpPr/>
            <p:nvPr/>
          </p:nvSpPr>
          <p:spPr>
            <a:xfrm rot="9000000">
              <a:off x="9139867" y="3045108"/>
              <a:ext cx="86976" cy="61351"/>
            </a:xfrm>
            <a:custGeom>
              <a:avLst/>
              <a:gdLst>
                <a:gd name="connsiteX0" fmla="*/ 18022 w 158829"/>
                <a:gd name="connsiteY0" fmla="*/ 112035 h 112035"/>
                <a:gd name="connsiteX1" fmla="*/ 0 w 158829"/>
                <a:gd name="connsiteY1" fmla="*/ 80820 h 112035"/>
                <a:gd name="connsiteX2" fmla="*/ 139985 w 158829"/>
                <a:gd name="connsiteY2" fmla="*/ 0 h 112035"/>
                <a:gd name="connsiteX3" fmla="*/ 158829 w 158829"/>
                <a:gd name="connsiteY3" fmla="*/ 30740 h 112035"/>
                <a:gd name="connsiteX4" fmla="*/ 18022 w 158829"/>
                <a:gd name="connsiteY4" fmla="*/ 112035 h 11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29" h="112035">
                  <a:moveTo>
                    <a:pt x="18022" y="112035"/>
                  </a:moveTo>
                  <a:lnTo>
                    <a:pt x="0" y="80820"/>
                  </a:lnTo>
                  <a:lnTo>
                    <a:pt x="139985" y="0"/>
                  </a:lnTo>
                  <a:lnTo>
                    <a:pt x="158829" y="30740"/>
                  </a:lnTo>
                  <a:lnTo>
                    <a:pt x="18022" y="1120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4812AB7-D985-4DCD-9202-735A714E1E0A}"/>
                </a:ext>
              </a:extLst>
            </p:cNvPr>
            <p:cNvSpPr/>
            <p:nvPr/>
          </p:nvSpPr>
          <p:spPr>
            <a:xfrm rot="9000000">
              <a:off x="8731113" y="3146278"/>
              <a:ext cx="61392" cy="87047"/>
            </a:xfrm>
            <a:custGeom>
              <a:avLst/>
              <a:gdLst>
                <a:gd name="connsiteX0" fmla="*/ 80895 w 112109"/>
                <a:gd name="connsiteY0" fmla="*/ 158958 h 158958"/>
                <a:gd name="connsiteX1" fmla="*/ 0 w 112109"/>
                <a:gd name="connsiteY1" fmla="*/ 18843 h 158958"/>
                <a:gd name="connsiteX2" fmla="*/ 30740 w 112109"/>
                <a:gd name="connsiteY2" fmla="*/ 0 h 158958"/>
                <a:gd name="connsiteX3" fmla="*/ 112109 w 112109"/>
                <a:gd name="connsiteY3" fmla="*/ 140937 h 158958"/>
                <a:gd name="connsiteX4" fmla="*/ 80895 w 112109"/>
                <a:gd name="connsiteY4" fmla="*/ 158958 h 15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09" h="158958">
                  <a:moveTo>
                    <a:pt x="80895" y="158958"/>
                  </a:moveTo>
                  <a:lnTo>
                    <a:pt x="0" y="18843"/>
                  </a:lnTo>
                  <a:lnTo>
                    <a:pt x="30740" y="0"/>
                  </a:lnTo>
                  <a:lnTo>
                    <a:pt x="112109" y="140937"/>
                  </a:lnTo>
                  <a:lnTo>
                    <a:pt x="80895" y="1589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5D8CAFD6-6187-4DAF-8ACD-17A25EE59D00}"/>
                </a:ext>
              </a:extLst>
            </p:cNvPr>
            <p:cNvSpPr/>
            <p:nvPr/>
          </p:nvSpPr>
          <p:spPr>
            <a:xfrm rot="9000000">
              <a:off x="9253729" y="3179867"/>
              <a:ext cx="89119" cy="19737"/>
            </a:xfrm>
            <a:custGeom>
              <a:avLst/>
              <a:gdLst>
                <a:gd name="connsiteX0" fmla="*/ 0 w 162743"/>
                <a:gd name="connsiteY0" fmla="*/ 36042 h 36042"/>
                <a:gd name="connsiteX1" fmla="*/ 1 w 162743"/>
                <a:gd name="connsiteY1" fmla="*/ 0 h 36042"/>
                <a:gd name="connsiteX2" fmla="*/ 162743 w 162743"/>
                <a:gd name="connsiteY2" fmla="*/ 0 h 36042"/>
                <a:gd name="connsiteX3" fmla="*/ 161794 w 162743"/>
                <a:gd name="connsiteY3" fmla="*/ 36042 h 36042"/>
                <a:gd name="connsiteX4" fmla="*/ 0 w 162743"/>
                <a:gd name="connsiteY4" fmla="*/ 36042 h 3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743" h="36042">
                  <a:moveTo>
                    <a:pt x="0" y="36042"/>
                  </a:moveTo>
                  <a:lnTo>
                    <a:pt x="1" y="0"/>
                  </a:lnTo>
                  <a:lnTo>
                    <a:pt x="162743" y="0"/>
                  </a:lnTo>
                  <a:lnTo>
                    <a:pt x="161794" y="36042"/>
                  </a:lnTo>
                  <a:lnTo>
                    <a:pt x="0" y="360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9F8E12E3-F460-49BE-B1B8-0D58CD70638E}"/>
                </a:ext>
              </a:extLst>
            </p:cNvPr>
            <p:cNvSpPr/>
            <p:nvPr/>
          </p:nvSpPr>
          <p:spPr>
            <a:xfrm rot="9000000">
              <a:off x="8675697" y="3314225"/>
              <a:ext cx="87549" cy="61942"/>
            </a:xfrm>
            <a:custGeom>
              <a:avLst/>
              <a:gdLst>
                <a:gd name="connsiteX0" fmla="*/ 141855 w 159876"/>
                <a:gd name="connsiteY0" fmla="*/ 113114 h 113114"/>
                <a:gd name="connsiteX1" fmla="*/ 0 w 159876"/>
                <a:gd name="connsiteY1" fmla="*/ 31214 h 113114"/>
                <a:gd name="connsiteX2" fmla="*/ 10584 w 159876"/>
                <a:gd name="connsiteY2" fmla="*/ 16516 h 113114"/>
                <a:gd name="connsiteX3" fmla="*/ 18021 w 159876"/>
                <a:gd name="connsiteY3" fmla="*/ 0 h 113114"/>
                <a:gd name="connsiteX4" fmla="*/ 159876 w 159876"/>
                <a:gd name="connsiteY4" fmla="*/ 81900 h 113114"/>
                <a:gd name="connsiteX5" fmla="*/ 141855 w 159876"/>
                <a:gd name="connsiteY5" fmla="*/ 113114 h 11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876" h="113114">
                  <a:moveTo>
                    <a:pt x="141855" y="113114"/>
                  </a:moveTo>
                  <a:lnTo>
                    <a:pt x="0" y="31214"/>
                  </a:lnTo>
                  <a:lnTo>
                    <a:pt x="10584" y="16516"/>
                  </a:lnTo>
                  <a:lnTo>
                    <a:pt x="18021" y="0"/>
                  </a:lnTo>
                  <a:lnTo>
                    <a:pt x="159876" y="81900"/>
                  </a:lnTo>
                  <a:lnTo>
                    <a:pt x="141855" y="113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D3DB191A-756B-4852-8426-0586124BA62A}"/>
                </a:ext>
              </a:extLst>
            </p:cNvPr>
            <p:cNvSpPr/>
            <p:nvPr/>
          </p:nvSpPr>
          <p:spPr>
            <a:xfrm rot="9000000">
              <a:off x="9296962" y="3314226"/>
              <a:ext cx="87549" cy="61941"/>
            </a:xfrm>
            <a:custGeom>
              <a:avLst/>
              <a:gdLst>
                <a:gd name="connsiteX0" fmla="*/ 141853 w 159875"/>
                <a:gd name="connsiteY0" fmla="*/ 113113 h 113113"/>
                <a:gd name="connsiteX1" fmla="*/ 0 w 159875"/>
                <a:gd name="connsiteY1" fmla="*/ 31214 h 113113"/>
                <a:gd name="connsiteX2" fmla="*/ 18021 w 159875"/>
                <a:gd name="connsiteY2" fmla="*/ 0 h 113113"/>
                <a:gd name="connsiteX3" fmla="*/ 159875 w 159875"/>
                <a:gd name="connsiteY3" fmla="*/ 81899 h 113113"/>
                <a:gd name="connsiteX4" fmla="*/ 149290 w 159875"/>
                <a:gd name="connsiteY4" fmla="*/ 96598 h 113113"/>
                <a:gd name="connsiteX5" fmla="*/ 141853 w 159875"/>
                <a:gd name="connsiteY5" fmla="*/ 113113 h 11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875" h="113113">
                  <a:moveTo>
                    <a:pt x="141853" y="113113"/>
                  </a:moveTo>
                  <a:lnTo>
                    <a:pt x="0" y="31214"/>
                  </a:lnTo>
                  <a:lnTo>
                    <a:pt x="18021" y="0"/>
                  </a:lnTo>
                  <a:lnTo>
                    <a:pt x="159875" y="81899"/>
                  </a:lnTo>
                  <a:lnTo>
                    <a:pt x="149290" y="96598"/>
                  </a:lnTo>
                  <a:lnTo>
                    <a:pt x="141853" y="1131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E272F0D-D390-4B9C-97C1-3CC58E23284C}"/>
                </a:ext>
              </a:extLst>
            </p:cNvPr>
            <p:cNvSpPr/>
            <p:nvPr/>
          </p:nvSpPr>
          <p:spPr>
            <a:xfrm rot="9000000">
              <a:off x="9268569" y="3455769"/>
              <a:ext cx="62345" cy="88697"/>
            </a:xfrm>
            <a:custGeom>
              <a:avLst/>
              <a:gdLst>
                <a:gd name="connsiteX0" fmla="*/ 83110 w 113850"/>
                <a:gd name="connsiteY0" fmla="*/ 161972 h 161972"/>
                <a:gd name="connsiteX1" fmla="*/ 0 w 113850"/>
                <a:gd name="connsiteY1" fmla="*/ 18021 h 161972"/>
                <a:gd name="connsiteX2" fmla="*/ 31213 w 113850"/>
                <a:gd name="connsiteY2" fmla="*/ 0 h 161972"/>
                <a:gd name="connsiteX3" fmla="*/ 113850 w 113850"/>
                <a:gd name="connsiteY3" fmla="*/ 143130 h 161972"/>
                <a:gd name="connsiteX4" fmla="*/ 83110 w 113850"/>
                <a:gd name="connsiteY4" fmla="*/ 161972 h 16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50" h="161972">
                  <a:moveTo>
                    <a:pt x="83110" y="161972"/>
                  </a:moveTo>
                  <a:lnTo>
                    <a:pt x="0" y="18021"/>
                  </a:lnTo>
                  <a:lnTo>
                    <a:pt x="31213" y="0"/>
                  </a:lnTo>
                  <a:lnTo>
                    <a:pt x="113850" y="143130"/>
                  </a:lnTo>
                  <a:lnTo>
                    <a:pt x="83110" y="1619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CAC7C72E-17DF-4B52-9D2D-4C047351AB4C}"/>
                </a:ext>
              </a:extLst>
            </p:cNvPr>
            <p:cNvSpPr/>
            <p:nvPr/>
          </p:nvSpPr>
          <p:spPr>
            <a:xfrm rot="9000000">
              <a:off x="8715069" y="3490314"/>
              <a:ext cx="91023" cy="19737"/>
            </a:xfrm>
            <a:custGeom>
              <a:avLst/>
              <a:gdLst>
                <a:gd name="connsiteX0" fmla="*/ 0 w 166219"/>
                <a:gd name="connsiteY0" fmla="*/ 36043 h 36043"/>
                <a:gd name="connsiteX1" fmla="*/ 949 w 166219"/>
                <a:gd name="connsiteY1" fmla="*/ 0 h 36043"/>
                <a:gd name="connsiteX2" fmla="*/ 166218 w 166219"/>
                <a:gd name="connsiteY2" fmla="*/ 0 h 36043"/>
                <a:gd name="connsiteX3" fmla="*/ 166219 w 166219"/>
                <a:gd name="connsiteY3" fmla="*/ 36043 h 36043"/>
                <a:gd name="connsiteX4" fmla="*/ 0 w 166219"/>
                <a:gd name="connsiteY4" fmla="*/ 36043 h 3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219" h="36043">
                  <a:moveTo>
                    <a:pt x="0" y="36043"/>
                  </a:moveTo>
                  <a:lnTo>
                    <a:pt x="949" y="0"/>
                  </a:lnTo>
                  <a:lnTo>
                    <a:pt x="166218" y="0"/>
                  </a:lnTo>
                  <a:lnTo>
                    <a:pt x="166219" y="36043"/>
                  </a:lnTo>
                  <a:lnTo>
                    <a:pt x="0" y="360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FB2E4E9-A024-4BCB-B34E-CBF18FBC36E7}"/>
              </a:ext>
            </a:extLst>
          </p:cNvPr>
          <p:cNvGrpSpPr/>
          <p:nvPr/>
        </p:nvGrpSpPr>
        <p:grpSpPr>
          <a:xfrm>
            <a:off x="7569200" y="3743733"/>
            <a:ext cx="2733675" cy="3204428"/>
            <a:chOff x="7569200" y="3743733"/>
            <a:chExt cx="2733675" cy="3204428"/>
          </a:xfrm>
        </p:grpSpPr>
        <p:pic>
          <p:nvPicPr>
            <p:cNvPr id="70" name="그래픽 69">
              <a:extLst>
                <a:ext uri="{FF2B5EF4-FFF2-40B4-BE49-F238E27FC236}">
                  <a16:creationId xmlns:a16="http://schemas.microsoft.com/office/drawing/2014/main" id="{1B0B591B-A870-462E-BEFC-A825F1187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2733"/>
            <a:stretch/>
          </p:blipFill>
          <p:spPr>
            <a:xfrm flipH="1">
              <a:off x="7569200" y="3743733"/>
              <a:ext cx="2544732" cy="3204428"/>
            </a:xfrm>
            <a:prstGeom prst="rect">
              <a:avLst/>
            </a:prstGeom>
          </p:spPr>
        </p:pic>
        <p:pic>
          <p:nvPicPr>
            <p:cNvPr id="71" name="그래픽 70">
              <a:extLst>
                <a:ext uri="{FF2B5EF4-FFF2-40B4-BE49-F238E27FC236}">
                  <a16:creationId xmlns:a16="http://schemas.microsoft.com/office/drawing/2014/main" id="{77F37481-82AB-4373-9309-26379C178D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733"/>
            <a:stretch/>
          </p:blipFill>
          <p:spPr>
            <a:xfrm flipH="1">
              <a:off x="7863275" y="3876120"/>
              <a:ext cx="2439600" cy="3072041"/>
            </a:xfrm>
            <a:prstGeom prst="rect">
              <a:avLst/>
            </a:prstGeom>
          </p:spPr>
        </p:pic>
      </p:grpSp>
      <p:pic>
        <p:nvPicPr>
          <p:cNvPr id="72" name="그림 71">
            <a:extLst>
              <a:ext uri="{FF2B5EF4-FFF2-40B4-BE49-F238E27FC236}">
                <a16:creationId xmlns:a16="http://schemas.microsoft.com/office/drawing/2014/main" id="{023B86BD-CC49-40AB-B3CC-F9F970695BE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109" y="2612493"/>
            <a:ext cx="478808" cy="616321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29D1F72A-1327-4ACD-8C08-CD070A8894F3}"/>
              </a:ext>
            </a:extLst>
          </p:cNvPr>
          <p:cNvGrpSpPr/>
          <p:nvPr/>
        </p:nvGrpSpPr>
        <p:grpSpPr>
          <a:xfrm>
            <a:off x="6911082" y="337575"/>
            <a:ext cx="4122678" cy="695788"/>
            <a:chOff x="6911082" y="337575"/>
            <a:chExt cx="4122678" cy="695788"/>
          </a:xfrm>
        </p:grpSpPr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F4CC946D-B227-4327-9018-1597302737BF}"/>
                </a:ext>
              </a:extLst>
            </p:cNvPr>
            <p:cNvCxnSpPr>
              <a:cxnSpLocks/>
              <a:stCxn id="97" idx="2"/>
            </p:cNvCxnSpPr>
            <p:nvPr/>
          </p:nvCxnSpPr>
          <p:spPr>
            <a:xfrm>
              <a:off x="7019618" y="500935"/>
              <a:ext cx="4014142" cy="934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3FBABE47-1419-47F6-B083-B81E8E73B419}"/>
                </a:ext>
              </a:extLst>
            </p:cNvPr>
            <p:cNvGrpSpPr/>
            <p:nvPr/>
          </p:nvGrpSpPr>
          <p:grpSpPr>
            <a:xfrm>
              <a:off x="6911082" y="337575"/>
              <a:ext cx="535723" cy="695788"/>
              <a:chOff x="6697722" y="337575"/>
              <a:chExt cx="535723" cy="695788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3C51A799-D918-40B8-BCE3-A5F4E8A2CF4C}"/>
                  </a:ext>
                </a:extLst>
              </p:cNvPr>
              <p:cNvSpPr/>
              <p:nvPr/>
            </p:nvSpPr>
            <p:spPr>
              <a:xfrm>
                <a:off x="6806258" y="337575"/>
                <a:ext cx="326720" cy="326720"/>
              </a:xfrm>
              <a:prstGeom prst="ellipse">
                <a:avLst/>
              </a:prstGeom>
              <a:solidFill>
                <a:srgbClr val="0094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CEC0735D-AB1C-4EE3-9EC4-C6AA4E1592DF}"/>
                  </a:ext>
                </a:extLst>
              </p:cNvPr>
              <p:cNvSpPr/>
              <p:nvPr/>
            </p:nvSpPr>
            <p:spPr>
              <a:xfrm>
                <a:off x="6777372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01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2C0B3006-F427-4FD4-A7E9-9E99851261DE}"/>
                  </a:ext>
                </a:extLst>
              </p:cNvPr>
              <p:cNvSpPr/>
              <p:nvPr/>
            </p:nvSpPr>
            <p:spPr>
              <a:xfrm>
                <a:off x="6697722" y="694809"/>
                <a:ext cx="5357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개발배경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목적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54C8475-9CCE-408E-B6B2-DC71AD1A2A0E}"/>
                </a:ext>
              </a:extLst>
            </p:cNvPr>
            <p:cNvGrpSpPr/>
            <p:nvPr/>
          </p:nvGrpSpPr>
          <p:grpSpPr>
            <a:xfrm>
              <a:off x="7442557" y="337575"/>
              <a:ext cx="630301" cy="572678"/>
              <a:chOff x="7271869" y="337575"/>
              <a:chExt cx="630301" cy="572678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AD7E0617-5EDB-44DE-A105-28092E4864F0}"/>
                  </a:ext>
                </a:extLst>
              </p:cNvPr>
              <p:cNvSpPr/>
              <p:nvPr/>
            </p:nvSpPr>
            <p:spPr>
              <a:xfrm>
                <a:off x="7423658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3E95B29F-2A8F-47B1-8DAF-A1B4AE973D4C}"/>
                  </a:ext>
                </a:extLst>
              </p:cNvPr>
              <p:cNvSpPr/>
              <p:nvPr/>
            </p:nvSpPr>
            <p:spPr>
              <a:xfrm>
                <a:off x="7398807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02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0A5BF859-1EC1-48A8-8A7C-5C92172F86FE}"/>
                  </a:ext>
                </a:extLst>
              </p:cNvPr>
              <p:cNvSpPr/>
              <p:nvPr/>
            </p:nvSpPr>
            <p:spPr>
              <a:xfrm>
                <a:off x="7271869" y="694809"/>
                <a:ext cx="63030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시스템 구성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EBDFE3B-62E1-4D2D-A4B1-1DC0619310DA}"/>
                </a:ext>
              </a:extLst>
            </p:cNvPr>
            <p:cNvGrpSpPr/>
            <p:nvPr/>
          </p:nvGrpSpPr>
          <p:grpSpPr>
            <a:xfrm>
              <a:off x="8077425" y="337575"/>
              <a:ext cx="518092" cy="572678"/>
              <a:chOff x="7949409" y="337575"/>
              <a:chExt cx="518092" cy="572678"/>
            </a:xfrm>
          </p:grpSpPr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A6B9E771-5228-44ED-B9F4-172601B5B48B}"/>
                  </a:ext>
                </a:extLst>
              </p:cNvPr>
              <p:cNvSpPr/>
              <p:nvPr/>
            </p:nvSpPr>
            <p:spPr>
              <a:xfrm>
                <a:off x="8045093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F59FDA38-EC3D-49FE-A3FF-86CA65467223}"/>
                  </a:ext>
                </a:extLst>
              </p:cNvPr>
              <p:cNvSpPr/>
              <p:nvPr/>
            </p:nvSpPr>
            <p:spPr>
              <a:xfrm>
                <a:off x="8020242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03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569310E-BAA8-4763-8B23-00B32704B524}"/>
                  </a:ext>
                </a:extLst>
              </p:cNvPr>
              <p:cNvSpPr/>
              <p:nvPr/>
            </p:nvSpPr>
            <p:spPr>
              <a:xfrm>
                <a:off x="7949409" y="694809"/>
                <a:ext cx="5180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주요기능</a:t>
                </a: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E0BA77EC-9534-4571-BFF3-2C667F4FA5B9}"/>
                </a:ext>
              </a:extLst>
            </p:cNvPr>
            <p:cNvGrpSpPr/>
            <p:nvPr/>
          </p:nvGrpSpPr>
          <p:grpSpPr>
            <a:xfrm>
              <a:off x="8669814" y="337575"/>
              <a:ext cx="619079" cy="695788"/>
              <a:chOff x="8584470" y="337575"/>
              <a:chExt cx="619079" cy="695788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0639507A-DAB4-4C8E-AD58-32D6CA266768}"/>
                  </a:ext>
                </a:extLst>
              </p:cNvPr>
              <p:cNvSpPr/>
              <p:nvPr/>
            </p:nvSpPr>
            <p:spPr>
              <a:xfrm>
                <a:off x="8730648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50ABE4B6-B551-46A2-9132-9F43A67F9FFB}"/>
                  </a:ext>
                </a:extLst>
              </p:cNvPr>
              <p:cNvSpPr/>
              <p:nvPr/>
            </p:nvSpPr>
            <p:spPr>
              <a:xfrm>
                <a:off x="8705797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04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1745797B-BA3F-4313-B4F3-4C3EA3072FDF}"/>
                  </a:ext>
                </a:extLst>
              </p:cNvPr>
              <p:cNvSpPr/>
              <p:nvPr/>
            </p:nvSpPr>
            <p:spPr>
              <a:xfrm>
                <a:off x="8584470" y="694809"/>
                <a:ext cx="6190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기대효과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활용분야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1512EE1C-8712-40C6-8686-E1CC27F97AB7}"/>
                </a:ext>
              </a:extLst>
            </p:cNvPr>
            <p:cNvGrpSpPr/>
            <p:nvPr/>
          </p:nvGrpSpPr>
          <p:grpSpPr>
            <a:xfrm>
              <a:off x="9276629" y="337575"/>
              <a:ext cx="636714" cy="695788"/>
              <a:chOff x="9233957" y="337575"/>
              <a:chExt cx="636714" cy="695788"/>
            </a:xfrm>
          </p:grpSpPr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78FA6DB4-3B09-4A55-B5E3-B6AACADDEEB6}"/>
                  </a:ext>
                </a:extLst>
              </p:cNvPr>
              <p:cNvGrpSpPr/>
              <p:nvPr/>
            </p:nvGrpSpPr>
            <p:grpSpPr>
              <a:xfrm>
                <a:off x="9364102" y="337575"/>
                <a:ext cx="361180" cy="326720"/>
                <a:chOff x="9364102" y="337575"/>
                <a:chExt cx="361180" cy="326720"/>
              </a:xfrm>
            </p:grpSpPr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76414E21-425A-4748-8573-33AFCA8E03E3}"/>
                    </a:ext>
                  </a:extLst>
                </p:cNvPr>
                <p:cNvSpPr/>
                <p:nvPr/>
              </p:nvSpPr>
              <p:spPr>
                <a:xfrm>
                  <a:off x="9388953" y="337575"/>
                  <a:ext cx="326720" cy="32672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ea typeface="KoPub돋움체 Bold" panose="00000800000000000000"/>
                  </a:endParaRPr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C01B87D2-9193-43F5-92DA-0862D96146B0}"/>
                    </a:ext>
                  </a:extLst>
                </p:cNvPr>
                <p:cNvSpPr/>
                <p:nvPr/>
              </p:nvSpPr>
              <p:spPr>
                <a:xfrm>
                  <a:off x="9364102" y="354741"/>
                  <a:ext cx="361180" cy="2923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300" kern="0" spc="-15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05</a:t>
                  </a:r>
                  <a:endParaRPr lang="ko-KR" altLang="en-US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6C5B5A39-7F12-42B3-8280-9008FD9897DE}"/>
                  </a:ext>
                </a:extLst>
              </p:cNvPr>
              <p:cNvSpPr/>
              <p:nvPr/>
            </p:nvSpPr>
            <p:spPr>
              <a:xfrm>
                <a:off x="9233957" y="694809"/>
                <a:ext cx="6367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 언어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개발 환경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3C9D5FAA-9A1C-42D6-8E97-BDE6E1319615}"/>
                </a:ext>
              </a:extLst>
            </p:cNvPr>
            <p:cNvGrpSpPr/>
            <p:nvPr/>
          </p:nvGrpSpPr>
          <p:grpSpPr>
            <a:xfrm>
              <a:off x="9878638" y="347033"/>
              <a:ext cx="535724" cy="563220"/>
              <a:chOff x="9878638" y="347033"/>
              <a:chExt cx="535724" cy="563220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0980D06A-C993-4A62-B86A-84804F85AEDE}"/>
                  </a:ext>
                </a:extLst>
              </p:cNvPr>
              <p:cNvSpPr/>
              <p:nvPr/>
            </p:nvSpPr>
            <p:spPr>
              <a:xfrm>
                <a:off x="9983140" y="347033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67FDBD0-CAE4-401F-9FD1-1FEAA49C8C80}"/>
                  </a:ext>
                </a:extLst>
              </p:cNvPr>
              <p:cNvSpPr/>
              <p:nvPr/>
            </p:nvSpPr>
            <p:spPr>
              <a:xfrm>
                <a:off x="9958289" y="364199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06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1DB38546-7F85-43E0-B62F-3BFFAF6E0A76}"/>
                  </a:ext>
                </a:extLst>
              </p:cNvPr>
              <p:cNvSpPr/>
              <p:nvPr/>
            </p:nvSpPr>
            <p:spPr>
              <a:xfrm>
                <a:off x="9878638" y="694809"/>
                <a:ext cx="53572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 일정</a:t>
                </a:r>
              </a:p>
            </p:txBody>
          </p:sp>
        </p:grpSp>
      </p:grpSp>
      <p:pic>
        <p:nvPicPr>
          <p:cNvPr id="100" name="그림 99">
            <a:extLst>
              <a:ext uri="{FF2B5EF4-FFF2-40B4-BE49-F238E27FC236}">
                <a16:creationId xmlns:a16="http://schemas.microsoft.com/office/drawing/2014/main" id="{87983388-1866-4AEB-ADA3-8500FE64CC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7" y="5148490"/>
            <a:ext cx="3173723" cy="1115762"/>
          </a:xfrm>
          <a:prstGeom prst="rect">
            <a:avLst/>
          </a:prstGeom>
          <a:ln>
            <a:noFill/>
          </a:ln>
          <a:effectLst>
            <a:outerShdw blurRad="342900" dist="139700" dir="2700000" sx="94000" sy="94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F7ABB7B8-DB79-453B-9CD0-32C265F9E82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631" y="5151636"/>
            <a:ext cx="2041608" cy="1112616"/>
          </a:xfrm>
          <a:prstGeom prst="rect">
            <a:avLst/>
          </a:prstGeom>
          <a:ln>
            <a:noFill/>
          </a:ln>
          <a:effectLst>
            <a:outerShdw blurRad="342900" dist="139700" dir="2700000" sx="94000" sy="94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351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276F7766-A7C9-4599-8283-2306F06D46C6}"/>
              </a:ext>
            </a:extLst>
          </p:cNvPr>
          <p:cNvGrpSpPr/>
          <p:nvPr/>
        </p:nvGrpSpPr>
        <p:grpSpPr>
          <a:xfrm>
            <a:off x="306206" y="208055"/>
            <a:ext cx="2084584" cy="705730"/>
            <a:chOff x="2099176" y="1714809"/>
            <a:chExt cx="2084584" cy="70573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8537D9A-B3ED-4B39-8E8E-A04CBF59434E}"/>
                </a:ext>
              </a:extLst>
            </p:cNvPr>
            <p:cNvSpPr/>
            <p:nvPr/>
          </p:nvSpPr>
          <p:spPr>
            <a:xfrm>
              <a:off x="2099176" y="1782979"/>
              <a:ext cx="45719" cy="557213"/>
            </a:xfrm>
            <a:prstGeom prst="rect">
              <a:avLst/>
            </a:prstGeom>
            <a:solidFill>
              <a:srgbClr val="007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885BB7-66C2-45D4-AC3E-C3F9C0ABA13E}"/>
                </a:ext>
              </a:extLst>
            </p:cNvPr>
            <p:cNvSpPr/>
            <p:nvPr/>
          </p:nvSpPr>
          <p:spPr>
            <a:xfrm>
              <a:off x="2158682" y="1714809"/>
              <a:ext cx="20056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</a:t>
              </a:r>
              <a:r>
                <a:rPr lang="ko-KR" altLang="en-US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시스템 구성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E22FCA-9239-4EAA-B2D0-03FB4027F209}"/>
                </a:ext>
              </a:extLst>
            </p:cNvPr>
            <p:cNvSpPr/>
            <p:nvPr/>
          </p:nvSpPr>
          <p:spPr>
            <a:xfrm>
              <a:off x="2455402" y="2051207"/>
              <a:ext cx="17283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사용자 프로세스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8B420CF-2361-4251-923F-863E67189D05}"/>
              </a:ext>
            </a:extLst>
          </p:cNvPr>
          <p:cNvGrpSpPr/>
          <p:nvPr/>
        </p:nvGrpSpPr>
        <p:grpSpPr>
          <a:xfrm>
            <a:off x="511099" y="3117376"/>
            <a:ext cx="9669615" cy="1324923"/>
            <a:chOff x="511099" y="3117376"/>
            <a:chExt cx="9669615" cy="1324923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489FF56-ECE7-450A-BC8C-F7D7C3BA8BBD}"/>
                </a:ext>
              </a:extLst>
            </p:cNvPr>
            <p:cNvSpPr/>
            <p:nvPr/>
          </p:nvSpPr>
          <p:spPr>
            <a:xfrm>
              <a:off x="511099" y="3117376"/>
              <a:ext cx="1859541" cy="1324923"/>
            </a:xfrm>
            <a:custGeom>
              <a:avLst/>
              <a:gdLst>
                <a:gd name="connsiteX0" fmla="*/ 0 w 1859541"/>
                <a:gd name="connsiteY0" fmla="*/ 132492 h 1324923"/>
                <a:gd name="connsiteX1" fmla="*/ 132492 w 1859541"/>
                <a:gd name="connsiteY1" fmla="*/ 0 h 1324923"/>
                <a:gd name="connsiteX2" fmla="*/ 1727049 w 1859541"/>
                <a:gd name="connsiteY2" fmla="*/ 0 h 1324923"/>
                <a:gd name="connsiteX3" fmla="*/ 1859541 w 1859541"/>
                <a:gd name="connsiteY3" fmla="*/ 132492 h 1324923"/>
                <a:gd name="connsiteX4" fmla="*/ 1859541 w 1859541"/>
                <a:gd name="connsiteY4" fmla="*/ 1192431 h 1324923"/>
                <a:gd name="connsiteX5" fmla="*/ 1727049 w 1859541"/>
                <a:gd name="connsiteY5" fmla="*/ 1324923 h 1324923"/>
                <a:gd name="connsiteX6" fmla="*/ 132492 w 1859541"/>
                <a:gd name="connsiteY6" fmla="*/ 1324923 h 1324923"/>
                <a:gd name="connsiteX7" fmla="*/ 0 w 1859541"/>
                <a:gd name="connsiteY7" fmla="*/ 1192431 h 1324923"/>
                <a:gd name="connsiteX8" fmla="*/ 0 w 1859541"/>
                <a:gd name="connsiteY8" fmla="*/ 132492 h 132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9541" h="1324923">
                  <a:moveTo>
                    <a:pt x="0" y="132492"/>
                  </a:moveTo>
                  <a:cubicBezTo>
                    <a:pt x="0" y="59319"/>
                    <a:pt x="59319" y="0"/>
                    <a:pt x="132492" y="0"/>
                  </a:cubicBezTo>
                  <a:lnTo>
                    <a:pt x="1727049" y="0"/>
                  </a:lnTo>
                  <a:cubicBezTo>
                    <a:pt x="1800222" y="0"/>
                    <a:pt x="1859541" y="59319"/>
                    <a:pt x="1859541" y="132492"/>
                  </a:cubicBezTo>
                  <a:lnTo>
                    <a:pt x="1859541" y="1192431"/>
                  </a:lnTo>
                  <a:cubicBezTo>
                    <a:pt x="1859541" y="1265604"/>
                    <a:pt x="1800222" y="1324923"/>
                    <a:pt x="1727049" y="1324923"/>
                  </a:cubicBezTo>
                  <a:lnTo>
                    <a:pt x="132492" y="1324923"/>
                  </a:lnTo>
                  <a:cubicBezTo>
                    <a:pt x="59319" y="1324923"/>
                    <a:pt x="0" y="1265604"/>
                    <a:pt x="0" y="1192431"/>
                  </a:cubicBezTo>
                  <a:lnTo>
                    <a:pt x="0" y="132492"/>
                  </a:lnTo>
                  <a:close/>
                </a:path>
              </a:pathLst>
            </a:custGeom>
            <a:solidFill>
              <a:srgbClr val="0094C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766" tIns="99766" rIns="99766" bIns="99766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kern="1200" dirty="0">
                  <a:latin typeface="Arial" panose="020B0604020202020204" pitchFamily="34" charset="0"/>
                  <a:ea typeface="KoPub돋움체 Bold" panose="00000800000000000000"/>
                  <a:cs typeface="Arial" panose="020B0604020202020204" pitchFamily="34" charset="0"/>
                </a:rPr>
                <a:t>사용자</a:t>
              </a: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9D7495D9-3F00-4734-993C-644122C78A0B}"/>
                </a:ext>
              </a:extLst>
            </p:cNvPr>
            <p:cNvSpPr/>
            <p:nvPr/>
          </p:nvSpPr>
          <p:spPr>
            <a:xfrm>
              <a:off x="2556594" y="3549254"/>
              <a:ext cx="394222" cy="461166"/>
            </a:xfrm>
            <a:custGeom>
              <a:avLst/>
              <a:gdLst>
                <a:gd name="connsiteX0" fmla="*/ 0 w 394222"/>
                <a:gd name="connsiteY0" fmla="*/ 92233 h 461166"/>
                <a:gd name="connsiteX1" fmla="*/ 197111 w 394222"/>
                <a:gd name="connsiteY1" fmla="*/ 92233 h 461166"/>
                <a:gd name="connsiteX2" fmla="*/ 197111 w 394222"/>
                <a:gd name="connsiteY2" fmla="*/ 0 h 461166"/>
                <a:gd name="connsiteX3" fmla="*/ 394222 w 394222"/>
                <a:gd name="connsiteY3" fmla="*/ 230583 h 461166"/>
                <a:gd name="connsiteX4" fmla="*/ 197111 w 394222"/>
                <a:gd name="connsiteY4" fmla="*/ 461166 h 461166"/>
                <a:gd name="connsiteX5" fmla="*/ 197111 w 394222"/>
                <a:gd name="connsiteY5" fmla="*/ 368933 h 461166"/>
                <a:gd name="connsiteX6" fmla="*/ 0 w 394222"/>
                <a:gd name="connsiteY6" fmla="*/ 368933 h 461166"/>
                <a:gd name="connsiteX7" fmla="*/ 0 w 394222"/>
                <a:gd name="connsiteY7" fmla="*/ 92233 h 46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4222" h="461166">
                  <a:moveTo>
                    <a:pt x="0" y="92233"/>
                  </a:moveTo>
                  <a:lnTo>
                    <a:pt x="197111" y="92233"/>
                  </a:lnTo>
                  <a:lnTo>
                    <a:pt x="197111" y="0"/>
                  </a:lnTo>
                  <a:lnTo>
                    <a:pt x="394222" y="230583"/>
                  </a:lnTo>
                  <a:lnTo>
                    <a:pt x="197111" y="461166"/>
                  </a:lnTo>
                  <a:lnTo>
                    <a:pt x="197111" y="368933"/>
                  </a:lnTo>
                  <a:lnTo>
                    <a:pt x="0" y="368933"/>
                  </a:lnTo>
                  <a:lnTo>
                    <a:pt x="0" y="9223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2233" rIns="118267" bIns="92233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 dirty="0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4AFDDE9A-7EB1-4052-861F-8A87FD044DA5}"/>
                </a:ext>
              </a:extLst>
            </p:cNvPr>
            <p:cNvSpPr/>
            <p:nvPr/>
          </p:nvSpPr>
          <p:spPr>
            <a:xfrm>
              <a:off x="3114457" y="3117376"/>
              <a:ext cx="1859541" cy="1324923"/>
            </a:xfrm>
            <a:custGeom>
              <a:avLst/>
              <a:gdLst>
                <a:gd name="connsiteX0" fmla="*/ 0 w 1859541"/>
                <a:gd name="connsiteY0" fmla="*/ 132492 h 1324923"/>
                <a:gd name="connsiteX1" fmla="*/ 132492 w 1859541"/>
                <a:gd name="connsiteY1" fmla="*/ 0 h 1324923"/>
                <a:gd name="connsiteX2" fmla="*/ 1727049 w 1859541"/>
                <a:gd name="connsiteY2" fmla="*/ 0 h 1324923"/>
                <a:gd name="connsiteX3" fmla="*/ 1859541 w 1859541"/>
                <a:gd name="connsiteY3" fmla="*/ 132492 h 1324923"/>
                <a:gd name="connsiteX4" fmla="*/ 1859541 w 1859541"/>
                <a:gd name="connsiteY4" fmla="*/ 1192431 h 1324923"/>
                <a:gd name="connsiteX5" fmla="*/ 1727049 w 1859541"/>
                <a:gd name="connsiteY5" fmla="*/ 1324923 h 1324923"/>
                <a:gd name="connsiteX6" fmla="*/ 132492 w 1859541"/>
                <a:gd name="connsiteY6" fmla="*/ 1324923 h 1324923"/>
                <a:gd name="connsiteX7" fmla="*/ 0 w 1859541"/>
                <a:gd name="connsiteY7" fmla="*/ 1192431 h 1324923"/>
                <a:gd name="connsiteX8" fmla="*/ 0 w 1859541"/>
                <a:gd name="connsiteY8" fmla="*/ 132492 h 132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9541" h="1324923">
                  <a:moveTo>
                    <a:pt x="0" y="132492"/>
                  </a:moveTo>
                  <a:cubicBezTo>
                    <a:pt x="0" y="59319"/>
                    <a:pt x="59319" y="0"/>
                    <a:pt x="132492" y="0"/>
                  </a:cubicBezTo>
                  <a:lnTo>
                    <a:pt x="1727049" y="0"/>
                  </a:lnTo>
                  <a:cubicBezTo>
                    <a:pt x="1800222" y="0"/>
                    <a:pt x="1859541" y="59319"/>
                    <a:pt x="1859541" y="132492"/>
                  </a:cubicBezTo>
                  <a:lnTo>
                    <a:pt x="1859541" y="1192431"/>
                  </a:lnTo>
                  <a:cubicBezTo>
                    <a:pt x="1859541" y="1265604"/>
                    <a:pt x="1800222" y="1324923"/>
                    <a:pt x="1727049" y="1324923"/>
                  </a:cubicBezTo>
                  <a:lnTo>
                    <a:pt x="132492" y="1324923"/>
                  </a:lnTo>
                  <a:cubicBezTo>
                    <a:pt x="59319" y="1324923"/>
                    <a:pt x="0" y="1265604"/>
                    <a:pt x="0" y="1192431"/>
                  </a:cubicBezTo>
                  <a:lnTo>
                    <a:pt x="0" y="132492"/>
                  </a:lnTo>
                  <a:close/>
                </a:path>
              </a:pathLst>
            </a:custGeom>
            <a:solidFill>
              <a:srgbClr val="0094C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766" tIns="99766" rIns="99766" bIns="99766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kern="1200" dirty="0">
                  <a:ea typeface="KoPub돋움체 Bold" panose="00000800000000000000"/>
                </a:rPr>
                <a:t>카드 명세서</a:t>
              </a:r>
              <a:endParaRPr lang="en-US" altLang="ko-KR" sz="1600" kern="1200" dirty="0">
                <a:ea typeface="KoPub돋움체 Bold" panose="00000800000000000000"/>
              </a:endParaRPr>
            </a:p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kern="1200" dirty="0">
                  <a:ea typeface="KoPub돋움체 Bold" panose="00000800000000000000"/>
                </a:rPr>
                <a:t>다운로드</a:t>
              </a: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90928EE-D84E-4FEC-A7ED-E0044453E352}"/>
                </a:ext>
              </a:extLst>
            </p:cNvPr>
            <p:cNvSpPr/>
            <p:nvPr/>
          </p:nvSpPr>
          <p:spPr>
            <a:xfrm>
              <a:off x="5159952" y="3549254"/>
              <a:ext cx="394222" cy="461166"/>
            </a:xfrm>
            <a:custGeom>
              <a:avLst/>
              <a:gdLst>
                <a:gd name="connsiteX0" fmla="*/ 0 w 394222"/>
                <a:gd name="connsiteY0" fmla="*/ 92233 h 461166"/>
                <a:gd name="connsiteX1" fmla="*/ 197111 w 394222"/>
                <a:gd name="connsiteY1" fmla="*/ 92233 h 461166"/>
                <a:gd name="connsiteX2" fmla="*/ 197111 w 394222"/>
                <a:gd name="connsiteY2" fmla="*/ 0 h 461166"/>
                <a:gd name="connsiteX3" fmla="*/ 394222 w 394222"/>
                <a:gd name="connsiteY3" fmla="*/ 230583 h 461166"/>
                <a:gd name="connsiteX4" fmla="*/ 197111 w 394222"/>
                <a:gd name="connsiteY4" fmla="*/ 461166 h 461166"/>
                <a:gd name="connsiteX5" fmla="*/ 197111 w 394222"/>
                <a:gd name="connsiteY5" fmla="*/ 368933 h 461166"/>
                <a:gd name="connsiteX6" fmla="*/ 0 w 394222"/>
                <a:gd name="connsiteY6" fmla="*/ 368933 h 461166"/>
                <a:gd name="connsiteX7" fmla="*/ 0 w 394222"/>
                <a:gd name="connsiteY7" fmla="*/ 92233 h 46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4222" h="461166">
                  <a:moveTo>
                    <a:pt x="0" y="92233"/>
                  </a:moveTo>
                  <a:lnTo>
                    <a:pt x="197111" y="92233"/>
                  </a:lnTo>
                  <a:lnTo>
                    <a:pt x="197111" y="0"/>
                  </a:lnTo>
                  <a:lnTo>
                    <a:pt x="394222" y="230583"/>
                  </a:lnTo>
                  <a:lnTo>
                    <a:pt x="197111" y="461166"/>
                  </a:lnTo>
                  <a:lnTo>
                    <a:pt x="197111" y="368933"/>
                  </a:lnTo>
                  <a:lnTo>
                    <a:pt x="0" y="368933"/>
                  </a:lnTo>
                  <a:lnTo>
                    <a:pt x="0" y="9223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2233" rIns="118267" bIns="92233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A1A7E61-18E4-4C35-8E60-F18DC8DF0B8F}"/>
                </a:ext>
              </a:extLst>
            </p:cNvPr>
            <p:cNvSpPr/>
            <p:nvPr/>
          </p:nvSpPr>
          <p:spPr>
            <a:xfrm>
              <a:off x="5717815" y="3117376"/>
              <a:ext cx="1859541" cy="1324923"/>
            </a:xfrm>
            <a:custGeom>
              <a:avLst/>
              <a:gdLst>
                <a:gd name="connsiteX0" fmla="*/ 0 w 1859541"/>
                <a:gd name="connsiteY0" fmla="*/ 132492 h 1324923"/>
                <a:gd name="connsiteX1" fmla="*/ 132492 w 1859541"/>
                <a:gd name="connsiteY1" fmla="*/ 0 h 1324923"/>
                <a:gd name="connsiteX2" fmla="*/ 1727049 w 1859541"/>
                <a:gd name="connsiteY2" fmla="*/ 0 h 1324923"/>
                <a:gd name="connsiteX3" fmla="*/ 1859541 w 1859541"/>
                <a:gd name="connsiteY3" fmla="*/ 132492 h 1324923"/>
                <a:gd name="connsiteX4" fmla="*/ 1859541 w 1859541"/>
                <a:gd name="connsiteY4" fmla="*/ 1192431 h 1324923"/>
                <a:gd name="connsiteX5" fmla="*/ 1727049 w 1859541"/>
                <a:gd name="connsiteY5" fmla="*/ 1324923 h 1324923"/>
                <a:gd name="connsiteX6" fmla="*/ 132492 w 1859541"/>
                <a:gd name="connsiteY6" fmla="*/ 1324923 h 1324923"/>
                <a:gd name="connsiteX7" fmla="*/ 0 w 1859541"/>
                <a:gd name="connsiteY7" fmla="*/ 1192431 h 1324923"/>
                <a:gd name="connsiteX8" fmla="*/ 0 w 1859541"/>
                <a:gd name="connsiteY8" fmla="*/ 132492 h 132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9541" h="1324923">
                  <a:moveTo>
                    <a:pt x="0" y="132492"/>
                  </a:moveTo>
                  <a:cubicBezTo>
                    <a:pt x="0" y="59319"/>
                    <a:pt x="59319" y="0"/>
                    <a:pt x="132492" y="0"/>
                  </a:cubicBezTo>
                  <a:lnTo>
                    <a:pt x="1727049" y="0"/>
                  </a:lnTo>
                  <a:cubicBezTo>
                    <a:pt x="1800222" y="0"/>
                    <a:pt x="1859541" y="59319"/>
                    <a:pt x="1859541" y="132492"/>
                  </a:cubicBezTo>
                  <a:lnTo>
                    <a:pt x="1859541" y="1192431"/>
                  </a:lnTo>
                  <a:cubicBezTo>
                    <a:pt x="1859541" y="1265604"/>
                    <a:pt x="1800222" y="1324923"/>
                    <a:pt x="1727049" y="1324923"/>
                  </a:cubicBezTo>
                  <a:lnTo>
                    <a:pt x="132492" y="1324923"/>
                  </a:lnTo>
                  <a:cubicBezTo>
                    <a:pt x="59319" y="1324923"/>
                    <a:pt x="0" y="1265604"/>
                    <a:pt x="0" y="1192431"/>
                  </a:cubicBezTo>
                  <a:lnTo>
                    <a:pt x="0" y="132492"/>
                  </a:lnTo>
                  <a:close/>
                </a:path>
              </a:pathLst>
            </a:custGeom>
            <a:solidFill>
              <a:srgbClr val="0094C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766" tIns="99766" rIns="99766" bIns="99766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kern="1200" dirty="0">
                  <a:ea typeface="KoPub돋움체 Bold" panose="00000800000000000000"/>
                </a:rPr>
                <a:t>카드 명세서 </a:t>
              </a:r>
              <a:endParaRPr lang="en-US" altLang="ko-KR" sz="1600" kern="1200" dirty="0">
                <a:ea typeface="KoPub돋움체 Bold" panose="00000800000000000000"/>
              </a:endParaRPr>
            </a:p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kern="1200" dirty="0">
                  <a:ea typeface="KoPub돋움체 Bold" panose="00000800000000000000"/>
                </a:rPr>
                <a:t>분석 폴더에 넣기</a:t>
              </a: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A188F1F-4861-47AE-9D7D-C1D31D87C6E8}"/>
                </a:ext>
              </a:extLst>
            </p:cNvPr>
            <p:cNvSpPr/>
            <p:nvPr/>
          </p:nvSpPr>
          <p:spPr>
            <a:xfrm>
              <a:off x="7763310" y="3549254"/>
              <a:ext cx="394222" cy="461166"/>
            </a:xfrm>
            <a:custGeom>
              <a:avLst/>
              <a:gdLst>
                <a:gd name="connsiteX0" fmla="*/ 0 w 394222"/>
                <a:gd name="connsiteY0" fmla="*/ 92233 h 461166"/>
                <a:gd name="connsiteX1" fmla="*/ 197111 w 394222"/>
                <a:gd name="connsiteY1" fmla="*/ 92233 h 461166"/>
                <a:gd name="connsiteX2" fmla="*/ 197111 w 394222"/>
                <a:gd name="connsiteY2" fmla="*/ 0 h 461166"/>
                <a:gd name="connsiteX3" fmla="*/ 394222 w 394222"/>
                <a:gd name="connsiteY3" fmla="*/ 230583 h 461166"/>
                <a:gd name="connsiteX4" fmla="*/ 197111 w 394222"/>
                <a:gd name="connsiteY4" fmla="*/ 461166 h 461166"/>
                <a:gd name="connsiteX5" fmla="*/ 197111 w 394222"/>
                <a:gd name="connsiteY5" fmla="*/ 368933 h 461166"/>
                <a:gd name="connsiteX6" fmla="*/ 0 w 394222"/>
                <a:gd name="connsiteY6" fmla="*/ 368933 h 461166"/>
                <a:gd name="connsiteX7" fmla="*/ 0 w 394222"/>
                <a:gd name="connsiteY7" fmla="*/ 92233 h 46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4222" h="461166">
                  <a:moveTo>
                    <a:pt x="0" y="92233"/>
                  </a:moveTo>
                  <a:lnTo>
                    <a:pt x="197111" y="92233"/>
                  </a:lnTo>
                  <a:lnTo>
                    <a:pt x="197111" y="0"/>
                  </a:lnTo>
                  <a:lnTo>
                    <a:pt x="394222" y="230583"/>
                  </a:lnTo>
                  <a:lnTo>
                    <a:pt x="197111" y="461166"/>
                  </a:lnTo>
                  <a:lnTo>
                    <a:pt x="197111" y="368933"/>
                  </a:lnTo>
                  <a:lnTo>
                    <a:pt x="0" y="368933"/>
                  </a:lnTo>
                  <a:lnTo>
                    <a:pt x="0" y="9223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2233" rIns="118267" bIns="92233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BCCD045F-F310-4AEF-9108-97B009771568}"/>
                </a:ext>
              </a:extLst>
            </p:cNvPr>
            <p:cNvSpPr/>
            <p:nvPr/>
          </p:nvSpPr>
          <p:spPr>
            <a:xfrm>
              <a:off x="8321173" y="3117376"/>
              <a:ext cx="1859541" cy="1324923"/>
            </a:xfrm>
            <a:custGeom>
              <a:avLst/>
              <a:gdLst>
                <a:gd name="connsiteX0" fmla="*/ 0 w 1859541"/>
                <a:gd name="connsiteY0" fmla="*/ 132492 h 1324923"/>
                <a:gd name="connsiteX1" fmla="*/ 132492 w 1859541"/>
                <a:gd name="connsiteY1" fmla="*/ 0 h 1324923"/>
                <a:gd name="connsiteX2" fmla="*/ 1727049 w 1859541"/>
                <a:gd name="connsiteY2" fmla="*/ 0 h 1324923"/>
                <a:gd name="connsiteX3" fmla="*/ 1859541 w 1859541"/>
                <a:gd name="connsiteY3" fmla="*/ 132492 h 1324923"/>
                <a:gd name="connsiteX4" fmla="*/ 1859541 w 1859541"/>
                <a:gd name="connsiteY4" fmla="*/ 1192431 h 1324923"/>
                <a:gd name="connsiteX5" fmla="*/ 1727049 w 1859541"/>
                <a:gd name="connsiteY5" fmla="*/ 1324923 h 1324923"/>
                <a:gd name="connsiteX6" fmla="*/ 132492 w 1859541"/>
                <a:gd name="connsiteY6" fmla="*/ 1324923 h 1324923"/>
                <a:gd name="connsiteX7" fmla="*/ 0 w 1859541"/>
                <a:gd name="connsiteY7" fmla="*/ 1192431 h 1324923"/>
                <a:gd name="connsiteX8" fmla="*/ 0 w 1859541"/>
                <a:gd name="connsiteY8" fmla="*/ 132492 h 132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9541" h="1324923">
                  <a:moveTo>
                    <a:pt x="0" y="132492"/>
                  </a:moveTo>
                  <a:cubicBezTo>
                    <a:pt x="0" y="59319"/>
                    <a:pt x="59319" y="0"/>
                    <a:pt x="132492" y="0"/>
                  </a:cubicBezTo>
                  <a:lnTo>
                    <a:pt x="1727049" y="0"/>
                  </a:lnTo>
                  <a:cubicBezTo>
                    <a:pt x="1800222" y="0"/>
                    <a:pt x="1859541" y="59319"/>
                    <a:pt x="1859541" y="132492"/>
                  </a:cubicBezTo>
                  <a:lnTo>
                    <a:pt x="1859541" y="1192431"/>
                  </a:lnTo>
                  <a:cubicBezTo>
                    <a:pt x="1859541" y="1265604"/>
                    <a:pt x="1800222" y="1324923"/>
                    <a:pt x="1727049" y="1324923"/>
                  </a:cubicBezTo>
                  <a:lnTo>
                    <a:pt x="132492" y="1324923"/>
                  </a:lnTo>
                  <a:cubicBezTo>
                    <a:pt x="59319" y="1324923"/>
                    <a:pt x="0" y="1265604"/>
                    <a:pt x="0" y="1192431"/>
                  </a:cubicBezTo>
                  <a:lnTo>
                    <a:pt x="0" y="132492"/>
                  </a:lnTo>
                  <a:close/>
                </a:path>
              </a:pathLst>
            </a:custGeom>
            <a:solidFill>
              <a:srgbClr val="0094C9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766" tIns="99766" rIns="99766" bIns="99766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kern="1200" spc="-150" dirty="0">
                  <a:ea typeface="KoPub돋움체 Bold" panose="00000800000000000000"/>
                </a:rPr>
                <a:t>데이터 엑셀 시각화</a:t>
              </a:r>
              <a:r>
                <a:rPr lang="en-US" altLang="ko-KR" sz="1600" kern="1200" spc="-150" dirty="0">
                  <a:ea typeface="KoPub돋움체 Bold" panose="00000800000000000000"/>
                </a:rPr>
                <a:t>, </a:t>
              </a:r>
            </a:p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kern="1200" dirty="0">
                  <a:ea typeface="KoPub돋움체 Bold" panose="00000800000000000000"/>
                </a:rPr>
                <a:t>지도파일 생성</a:t>
              </a: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264EC33-24AB-410B-A0C3-BDF1F3109BE9}"/>
              </a:ext>
            </a:extLst>
          </p:cNvPr>
          <p:cNvGrpSpPr/>
          <p:nvPr/>
        </p:nvGrpSpPr>
        <p:grpSpPr>
          <a:xfrm>
            <a:off x="6911082" y="337575"/>
            <a:ext cx="4122678" cy="695788"/>
            <a:chOff x="6911082" y="337575"/>
            <a:chExt cx="4122678" cy="695788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9C7AE868-E3FC-4111-B46D-C8B4E994B6CD}"/>
                </a:ext>
              </a:extLst>
            </p:cNvPr>
            <p:cNvCxnSpPr>
              <a:cxnSpLocks/>
              <a:stCxn id="126" idx="2"/>
            </p:cNvCxnSpPr>
            <p:nvPr/>
          </p:nvCxnSpPr>
          <p:spPr>
            <a:xfrm>
              <a:off x="7019618" y="500935"/>
              <a:ext cx="4014142" cy="934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72D23BAA-B0DF-49F5-AB86-57C027A06592}"/>
                </a:ext>
              </a:extLst>
            </p:cNvPr>
            <p:cNvGrpSpPr/>
            <p:nvPr/>
          </p:nvGrpSpPr>
          <p:grpSpPr>
            <a:xfrm>
              <a:off x="6911082" y="337575"/>
              <a:ext cx="535723" cy="695788"/>
              <a:chOff x="6697722" y="337575"/>
              <a:chExt cx="535723" cy="695788"/>
            </a:xfrm>
          </p:grpSpPr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DEABC196-8D8E-4381-959F-D399D64351D5}"/>
                  </a:ext>
                </a:extLst>
              </p:cNvPr>
              <p:cNvSpPr/>
              <p:nvPr/>
            </p:nvSpPr>
            <p:spPr>
              <a:xfrm>
                <a:off x="6806258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00887F52-B0FE-48AB-93A5-CA6081FF21BF}"/>
                  </a:ext>
                </a:extLst>
              </p:cNvPr>
              <p:cNvSpPr/>
              <p:nvPr/>
            </p:nvSpPr>
            <p:spPr>
              <a:xfrm>
                <a:off x="6777372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01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201D59F7-2EAE-4FBB-9213-4C33026886E1}"/>
                  </a:ext>
                </a:extLst>
              </p:cNvPr>
              <p:cNvSpPr/>
              <p:nvPr/>
            </p:nvSpPr>
            <p:spPr>
              <a:xfrm>
                <a:off x="6697722" y="694809"/>
                <a:ext cx="5357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개발배경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목적</a:t>
                </a: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7DD315F6-7BFC-4BD5-971A-A0209798A332}"/>
                </a:ext>
              </a:extLst>
            </p:cNvPr>
            <p:cNvGrpSpPr/>
            <p:nvPr/>
          </p:nvGrpSpPr>
          <p:grpSpPr>
            <a:xfrm>
              <a:off x="7442557" y="337575"/>
              <a:ext cx="630301" cy="572678"/>
              <a:chOff x="7271869" y="337575"/>
              <a:chExt cx="630301" cy="572678"/>
            </a:xfrm>
          </p:grpSpPr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C8C73BC4-8978-423E-98E2-637B3F397C5B}"/>
                  </a:ext>
                </a:extLst>
              </p:cNvPr>
              <p:cNvSpPr/>
              <p:nvPr/>
            </p:nvSpPr>
            <p:spPr>
              <a:xfrm>
                <a:off x="7423658" y="337575"/>
                <a:ext cx="326720" cy="326720"/>
              </a:xfrm>
              <a:prstGeom prst="ellipse">
                <a:avLst/>
              </a:prstGeom>
              <a:solidFill>
                <a:srgbClr val="0094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DE18FDA1-B87C-48F9-A482-F63C7A93BB6A}"/>
                  </a:ext>
                </a:extLst>
              </p:cNvPr>
              <p:cNvSpPr/>
              <p:nvPr/>
            </p:nvSpPr>
            <p:spPr>
              <a:xfrm>
                <a:off x="7398807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02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7DC4E4FC-DDB2-4569-9F52-AA6ABCF513DC}"/>
                  </a:ext>
                </a:extLst>
              </p:cNvPr>
              <p:cNvSpPr/>
              <p:nvPr/>
            </p:nvSpPr>
            <p:spPr>
              <a:xfrm>
                <a:off x="7271869" y="694809"/>
                <a:ext cx="63030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시스템 구성</a:t>
                </a: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1358E903-0E1F-40DE-AE12-DF6F42DA0176}"/>
                </a:ext>
              </a:extLst>
            </p:cNvPr>
            <p:cNvGrpSpPr/>
            <p:nvPr/>
          </p:nvGrpSpPr>
          <p:grpSpPr>
            <a:xfrm>
              <a:off x="8077425" y="337575"/>
              <a:ext cx="518092" cy="572678"/>
              <a:chOff x="7949409" y="337575"/>
              <a:chExt cx="518092" cy="572678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38975F25-6374-4D75-87C3-F75DDEDED5E1}"/>
                  </a:ext>
                </a:extLst>
              </p:cNvPr>
              <p:cNvSpPr/>
              <p:nvPr/>
            </p:nvSpPr>
            <p:spPr>
              <a:xfrm>
                <a:off x="8045093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B5B1AA88-6123-454C-B264-29EAEBA72EA7}"/>
                  </a:ext>
                </a:extLst>
              </p:cNvPr>
              <p:cNvSpPr/>
              <p:nvPr/>
            </p:nvSpPr>
            <p:spPr>
              <a:xfrm>
                <a:off x="8020242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03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431FD704-BBC2-46B8-96B7-74D3C24EA227}"/>
                  </a:ext>
                </a:extLst>
              </p:cNvPr>
              <p:cNvSpPr/>
              <p:nvPr/>
            </p:nvSpPr>
            <p:spPr>
              <a:xfrm>
                <a:off x="7949409" y="694809"/>
                <a:ext cx="5180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주요기능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C398986E-E881-447B-AC23-281C21694897}"/>
                </a:ext>
              </a:extLst>
            </p:cNvPr>
            <p:cNvGrpSpPr/>
            <p:nvPr/>
          </p:nvGrpSpPr>
          <p:grpSpPr>
            <a:xfrm>
              <a:off x="8669814" y="337575"/>
              <a:ext cx="619079" cy="695788"/>
              <a:chOff x="8584470" y="337575"/>
              <a:chExt cx="619079" cy="695788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F71C943D-C364-4C41-B6F0-5836CDD4FDC4}"/>
                  </a:ext>
                </a:extLst>
              </p:cNvPr>
              <p:cNvSpPr/>
              <p:nvPr/>
            </p:nvSpPr>
            <p:spPr>
              <a:xfrm>
                <a:off x="8730648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E2D83735-B5BE-4F97-B20D-DD3593372E7A}"/>
                  </a:ext>
                </a:extLst>
              </p:cNvPr>
              <p:cNvSpPr/>
              <p:nvPr/>
            </p:nvSpPr>
            <p:spPr>
              <a:xfrm>
                <a:off x="8705797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04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9B1DA651-C78D-4411-8461-019BFCD54A53}"/>
                  </a:ext>
                </a:extLst>
              </p:cNvPr>
              <p:cNvSpPr/>
              <p:nvPr/>
            </p:nvSpPr>
            <p:spPr>
              <a:xfrm>
                <a:off x="8584470" y="694809"/>
                <a:ext cx="6190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기대효과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활용분야</a:t>
                </a: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193E2B30-762A-45BB-A103-9B692C47F27E}"/>
                </a:ext>
              </a:extLst>
            </p:cNvPr>
            <p:cNvGrpSpPr/>
            <p:nvPr/>
          </p:nvGrpSpPr>
          <p:grpSpPr>
            <a:xfrm>
              <a:off x="9276629" y="337575"/>
              <a:ext cx="636714" cy="695788"/>
              <a:chOff x="9233957" y="337575"/>
              <a:chExt cx="636714" cy="695788"/>
            </a:xfrm>
          </p:grpSpPr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674A130D-9FED-4D1B-A60B-0F91F0C1C7DD}"/>
                  </a:ext>
                </a:extLst>
              </p:cNvPr>
              <p:cNvGrpSpPr/>
              <p:nvPr/>
            </p:nvGrpSpPr>
            <p:grpSpPr>
              <a:xfrm>
                <a:off x="9364102" y="337575"/>
                <a:ext cx="361180" cy="326720"/>
                <a:chOff x="9364102" y="337575"/>
                <a:chExt cx="361180" cy="326720"/>
              </a:xfrm>
            </p:grpSpPr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B1CF88FD-5116-437E-AB75-CFFC73C56FC2}"/>
                    </a:ext>
                  </a:extLst>
                </p:cNvPr>
                <p:cNvSpPr/>
                <p:nvPr/>
              </p:nvSpPr>
              <p:spPr>
                <a:xfrm>
                  <a:off x="9388953" y="337575"/>
                  <a:ext cx="326720" cy="32672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ea typeface="KoPub돋움체 Bold" panose="00000800000000000000"/>
                  </a:endParaRPr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6565D67A-A5B1-430A-9785-A81B767ED80B}"/>
                    </a:ext>
                  </a:extLst>
                </p:cNvPr>
                <p:cNvSpPr/>
                <p:nvPr/>
              </p:nvSpPr>
              <p:spPr>
                <a:xfrm>
                  <a:off x="9364102" y="354741"/>
                  <a:ext cx="361180" cy="2923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300" kern="0" spc="-15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05</a:t>
                  </a:r>
                  <a:endParaRPr lang="ko-KR" altLang="en-US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0F393A3-EAB6-4E9A-850D-1D73A3E651EA}"/>
                  </a:ext>
                </a:extLst>
              </p:cNvPr>
              <p:cNvSpPr/>
              <p:nvPr/>
            </p:nvSpPr>
            <p:spPr>
              <a:xfrm>
                <a:off x="9233957" y="694809"/>
                <a:ext cx="6367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 언어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개발 환경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88416298-A461-47EB-8B37-4DE2662479A0}"/>
                </a:ext>
              </a:extLst>
            </p:cNvPr>
            <p:cNvGrpSpPr/>
            <p:nvPr/>
          </p:nvGrpSpPr>
          <p:grpSpPr>
            <a:xfrm>
              <a:off x="9878638" y="347033"/>
              <a:ext cx="535724" cy="563220"/>
              <a:chOff x="9878638" y="347033"/>
              <a:chExt cx="535724" cy="563220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B2330591-5472-4FD1-B39A-029EDD063719}"/>
                  </a:ext>
                </a:extLst>
              </p:cNvPr>
              <p:cNvSpPr/>
              <p:nvPr/>
            </p:nvSpPr>
            <p:spPr>
              <a:xfrm>
                <a:off x="9983140" y="347033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F4A2BECC-781E-40F4-8B2B-94D63D0283D5}"/>
                  </a:ext>
                </a:extLst>
              </p:cNvPr>
              <p:cNvSpPr/>
              <p:nvPr/>
            </p:nvSpPr>
            <p:spPr>
              <a:xfrm>
                <a:off x="9958289" y="364199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06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55739179-DD2A-455D-8FDB-31861CC36FFD}"/>
                  </a:ext>
                </a:extLst>
              </p:cNvPr>
              <p:cNvSpPr/>
              <p:nvPr/>
            </p:nvSpPr>
            <p:spPr>
              <a:xfrm>
                <a:off x="9878638" y="694809"/>
                <a:ext cx="53572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 일정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698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276F7766-A7C9-4599-8283-2306F06D46C6}"/>
              </a:ext>
            </a:extLst>
          </p:cNvPr>
          <p:cNvGrpSpPr/>
          <p:nvPr/>
        </p:nvGrpSpPr>
        <p:grpSpPr>
          <a:xfrm>
            <a:off x="306206" y="208055"/>
            <a:ext cx="2289978" cy="705730"/>
            <a:chOff x="2099176" y="1714809"/>
            <a:chExt cx="2289978" cy="70573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8537D9A-B3ED-4B39-8E8E-A04CBF59434E}"/>
                </a:ext>
              </a:extLst>
            </p:cNvPr>
            <p:cNvSpPr/>
            <p:nvPr/>
          </p:nvSpPr>
          <p:spPr>
            <a:xfrm>
              <a:off x="2099176" y="1782979"/>
              <a:ext cx="45719" cy="557213"/>
            </a:xfrm>
            <a:prstGeom prst="rect">
              <a:avLst/>
            </a:prstGeom>
            <a:solidFill>
              <a:srgbClr val="007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885BB7-66C2-45D4-AC3E-C3F9C0ABA13E}"/>
                </a:ext>
              </a:extLst>
            </p:cNvPr>
            <p:cNvSpPr/>
            <p:nvPr/>
          </p:nvSpPr>
          <p:spPr>
            <a:xfrm>
              <a:off x="2158682" y="1714809"/>
              <a:ext cx="20056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2. </a:t>
              </a:r>
              <a:r>
                <a:rPr lang="ko-KR" altLang="en-US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시스템 구성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E22FCA-9239-4EAA-B2D0-03FB4027F209}"/>
                </a:ext>
              </a:extLst>
            </p:cNvPr>
            <p:cNvSpPr/>
            <p:nvPr/>
          </p:nvSpPr>
          <p:spPr>
            <a:xfrm>
              <a:off x="2449199" y="2051207"/>
              <a:ext cx="19399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프로그램 프로세스</a:t>
              </a:r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ABC6FE21-4DD9-4119-9029-F96E59954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26" y="1778433"/>
            <a:ext cx="8640960" cy="5594468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6EC3E515-FEEF-4861-BA9B-5D4F5FAD373C}"/>
              </a:ext>
            </a:extLst>
          </p:cNvPr>
          <p:cNvGrpSpPr/>
          <p:nvPr/>
        </p:nvGrpSpPr>
        <p:grpSpPr>
          <a:xfrm>
            <a:off x="6911082" y="337575"/>
            <a:ext cx="4122678" cy="695788"/>
            <a:chOff x="6911082" y="337575"/>
            <a:chExt cx="4122678" cy="695788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1CD9497B-580E-4B11-8685-1D83D5159976}"/>
                </a:ext>
              </a:extLst>
            </p:cNvPr>
            <p:cNvCxnSpPr>
              <a:cxnSpLocks/>
              <a:stCxn id="113" idx="2"/>
            </p:cNvCxnSpPr>
            <p:nvPr/>
          </p:nvCxnSpPr>
          <p:spPr>
            <a:xfrm>
              <a:off x="7019618" y="500935"/>
              <a:ext cx="4014142" cy="934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CCBAAA71-156A-4A8B-A9A8-B12623F8B2A6}"/>
                </a:ext>
              </a:extLst>
            </p:cNvPr>
            <p:cNvGrpSpPr/>
            <p:nvPr/>
          </p:nvGrpSpPr>
          <p:grpSpPr>
            <a:xfrm>
              <a:off x="6911082" y="337575"/>
              <a:ext cx="535723" cy="695788"/>
              <a:chOff x="6697722" y="337575"/>
              <a:chExt cx="535723" cy="695788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887256F7-4B93-43CD-A628-E44A6691D9DE}"/>
                  </a:ext>
                </a:extLst>
              </p:cNvPr>
              <p:cNvSpPr/>
              <p:nvPr/>
            </p:nvSpPr>
            <p:spPr>
              <a:xfrm>
                <a:off x="6806258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720F9FCD-137D-4CF8-9730-8B91ACF72687}"/>
                  </a:ext>
                </a:extLst>
              </p:cNvPr>
              <p:cNvSpPr/>
              <p:nvPr/>
            </p:nvSpPr>
            <p:spPr>
              <a:xfrm>
                <a:off x="6777372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01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8DCBC6CD-C4D6-4BD3-A322-EA6D3001270B}"/>
                  </a:ext>
                </a:extLst>
              </p:cNvPr>
              <p:cNvSpPr/>
              <p:nvPr/>
            </p:nvSpPr>
            <p:spPr>
              <a:xfrm>
                <a:off x="6697722" y="694809"/>
                <a:ext cx="5357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개발배경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목적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D2DDD5A4-903E-4927-A59C-95EA1CDFC384}"/>
                </a:ext>
              </a:extLst>
            </p:cNvPr>
            <p:cNvGrpSpPr/>
            <p:nvPr/>
          </p:nvGrpSpPr>
          <p:grpSpPr>
            <a:xfrm>
              <a:off x="7442557" y="337575"/>
              <a:ext cx="630301" cy="572678"/>
              <a:chOff x="7271869" y="337575"/>
              <a:chExt cx="630301" cy="572678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BF8A7D0C-BCC6-4DA0-A297-197E91293839}"/>
                  </a:ext>
                </a:extLst>
              </p:cNvPr>
              <p:cNvSpPr/>
              <p:nvPr/>
            </p:nvSpPr>
            <p:spPr>
              <a:xfrm>
                <a:off x="7423658" y="337575"/>
                <a:ext cx="326720" cy="326720"/>
              </a:xfrm>
              <a:prstGeom prst="ellipse">
                <a:avLst/>
              </a:prstGeom>
              <a:solidFill>
                <a:srgbClr val="0094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7EDD3431-7969-4003-894D-42BC4F520BF2}"/>
                  </a:ext>
                </a:extLst>
              </p:cNvPr>
              <p:cNvSpPr/>
              <p:nvPr/>
            </p:nvSpPr>
            <p:spPr>
              <a:xfrm>
                <a:off x="7398807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02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5E3190CD-322D-4C11-BD7C-8B72A7653154}"/>
                  </a:ext>
                </a:extLst>
              </p:cNvPr>
              <p:cNvSpPr/>
              <p:nvPr/>
            </p:nvSpPr>
            <p:spPr>
              <a:xfrm>
                <a:off x="7271869" y="694809"/>
                <a:ext cx="63030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시스템 구성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FC2F033-6A8E-4C65-80A5-883EC8741558}"/>
                </a:ext>
              </a:extLst>
            </p:cNvPr>
            <p:cNvGrpSpPr/>
            <p:nvPr/>
          </p:nvGrpSpPr>
          <p:grpSpPr>
            <a:xfrm>
              <a:off x="8077425" y="337575"/>
              <a:ext cx="518092" cy="572678"/>
              <a:chOff x="7949409" y="337575"/>
              <a:chExt cx="518092" cy="572678"/>
            </a:xfrm>
          </p:grpSpPr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A6550414-4855-43C0-A416-BA782262805E}"/>
                  </a:ext>
                </a:extLst>
              </p:cNvPr>
              <p:cNvSpPr/>
              <p:nvPr/>
            </p:nvSpPr>
            <p:spPr>
              <a:xfrm>
                <a:off x="8045093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7DACD6C2-B5E1-4D76-A45F-DA634C5B2D58}"/>
                  </a:ext>
                </a:extLst>
              </p:cNvPr>
              <p:cNvSpPr/>
              <p:nvPr/>
            </p:nvSpPr>
            <p:spPr>
              <a:xfrm>
                <a:off x="8020242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03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170EF75-F220-4DD2-8FF2-87C2E7BACD93}"/>
                  </a:ext>
                </a:extLst>
              </p:cNvPr>
              <p:cNvSpPr/>
              <p:nvPr/>
            </p:nvSpPr>
            <p:spPr>
              <a:xfrm>
                <a:off x="7949409" y="694809"/>
                <a:ext cx="5180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주요기능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BE1FB8EF-E6BA-4CAF-A284-40FBFAC6DE4E}"/>
                </a:ext>
              </a:extLst>
            </p:cNvPr>
            <p:cNvGrpSpPr/>
            <p:nvPr/>
          </p:nvGrpSpPr>
          <p:grpSpPr>
            <a:xfrm>
              <a:off x="8669814" y="337575"/>
              <a:ext cx="619079" cy="695788"/>
              <a:chOff x="8584470" y="337575"/>
              <a:chExt cx="619079" cy="695788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C21BE8A1-DEE8-40DE-9A99-69EB0F0BF081}"/>
                  </a:ext>
                </a:extLst>
              </p:cNvPr>
              <p:cNvSpPr/>
              <p:nvPr/>
            </p:nvSpPr>
            <p:spPr>
              <a:xfrm>
                <a:off x="8730648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50D2442C-C236-4B12-9C9D-201986EF955D}"/>
                  </a:ext>
                </a:extLst>
              </p:cNvPr>
              <p:cNvSpPr/>
              <p:nvPr/>
            </p:nvSpPr>
            <p:spPr>
              <a:xfrm>
                <a:off x="8705797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04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6B91B2F1-3778-4379-A387-C35993A9D933}"/>
                  </a:ext>
                </a:extLst>
              </p:cNvPr>
              <p:cNvSpPr/>
              <p:nvPr/>
            </p:nvSpPr>
            <p:spPr>
              <a:xfrm>
                <a:off x="8584470" y="694809"/>
                <a:ext cx="6190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기대효과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활용분야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62D9C154-71E6-4DDC-BB2D-AB1B5DD6788B}"/>
                </a:ext>
              </a:extLst>
            </p:cNvPr>
            <p:cNvGrpSpPr/>
            <p:nvPr/>
          </p:nvGrpSpPr>
          <p:grpSpPr>
            <a:xfrm>
              <a:off x="9276629" y="337575"/>
              <a:ext cx="636714" cy="695788"/>
              <a:chOff x="9233957" y="337575"/>
              <a:chExt cx="636714" cy="695788"/>
            </a:xfrm>
          </p:grpSpPr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8CF96D64-FA69-4E92-B94B-D6ACD562688F}"/>
                  </a:ext>
                </a:extLst>
              </p:cNvPr>
              <p:cNvGrpSpPr/>
              <p:nvPr/>
            </p:nvGrpSpPr>
            <p:grpSpPr>
              <a:xfrm>
                <a:off x="9364102" y="337575"/>
                <a:ext cx="361180" cy="326720"/>
                <a:chOff x="9364102" y="337575"/>
                <a:chExt cx="361180" cy="326720"/>
              </a:xfrm>
            </p:grpSpPr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CA75F848-EEA2-44CF-BBEA-FC82148E48BC}"/>
                    </a:ext>
                  </a:extLst>
                </p:cNvPr>
                <p:cNvSpPr/>
                <p:nvPr/>
              </p:nvSpPr>
              <p:spPr>
                <a:xfrm>
                  <a:off x="9388953" y="337575"/>
                  <a:ext cx="326720" cy="32672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ea typeface="KoPub돋움체 Bold" panose="00000800000000000000"/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FE04BF63-9E58-4077-9312-ED863A1B4A46}"/>
                    </a:ext>
                  </a:extLst>
                </p:cNvPr>
                <p:cNvSpPr/>
                <p:nvPr/>
              </p:nvSpPr>
              <p:spPr>
                <a:xfrm>
                  <a:off x="9364102" y="354741"/>
                  <a:ext cx="361180" cy="2923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300" kern="0" spc="-15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05</a:t>
                  </a:r>
                  <a:endParaRPr lang="ko-KR" altLang="en-US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9BE21532-91FF-44B2-B3AE-8C26A01FE7C0}"/>
                  </a:ext>
                </a:extLst>
              </p:cNvPr>
              <p:cNvSpPr/>
              <p:nvPr/>
            </p:nvSpPr>
            <p:spPr>
              <a:xfrm>
                <a:off x="9233957" y="694809"/>
                <a:ext cx="6367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 언어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개발 환경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CB09816-1F68-4CAA-ACA5-BA2864080FF4}"/>
                </a:ext>
              </a:extLst>
            </p:cNvPr>
            <p:cNvGrpSpPr/>
            <p:nvPr/>
          </p:nvGrpSpPr>
          <p:grpSpPr>
            <a:xfrm>
              <a:off x="9878638" y="347033"/>
              <a:ext cx="535724" cy="563220"/>
              <a:chOff x="9878638" y="347033"/>
              <a:chExt cx="535724" cy="563220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0CE788FD-B571-4E58-8C2F-57EE2B6611BA}"/>
                  </a:ext>
                </a:extLst>
              </p:cNvPr>
              <p:cNvSpPr/>
              <p:nvPr/>
            </p:nvSpPr>
            <p:spPr>
              <a:xfrm>
                <a:off x="9983140" y="347033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CE9D7079-97D2-4D7D-83ED-8C7942AC8142}"/>
                  </a:ext>
                </a:extLst>
              </p:cNvPr>
              <p:cNvSpPr/>
              <p:nvPr/>
            </p:nvSpPr>
            <p:spPr>
              <a:xfrm>
                <a:off x="9958289" y="364199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06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2F5A8D2-DE30-4204-A22B-2303B1212976}"/>
                  </a:ext>
                </a:extLst>
              </p:cNvPr>
              <p:cNvSpPr/>
              <p:nvPr/>
            </p:nvSpPr>
            <p:spPr>
              <a:xfrm>
                <a:off x="9878638" y="694809"/>
                <a:ext cx="53572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 일정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444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276F7766-A7C9-4599-8283-2306F06D46C6}"/>
              </a:ext>
            </a:extLst>
          </p:cNvPr>
          <p:cNvGrpSpPr/>
          <p:nvPr/>
        </p:nvGrpSpPr>
        <p:grpSpPr>
          <a:xfrm>
            <a:off x="306206" y="208055"/>
            <a:ext cx="3447994" cy="705730"/>
            <a:chOff x="2099176" y="1714809"/>
            <a:chExt cx="3447994" cy="70573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8537D9A-B3ED-4B39-8E8E-A04CBF59434E}"/>
                </a:ext>
              </a:extLst>
            </p:cNvPr>
            <p:cNvSpPr/>
            <p:nvPr/>
          </p:nvSpPr>
          <p:spPr>
            <a:xfrm>
              <a:off x="2099176" y="1782979"/>
              <a:ext cx="45719" cy="557213"/>
            </a:xfrm>
            <a:prstGeom prst="rect">
              <a:avLst/>
            </a:prstGeom>
            <a:solidFill>
              <a:srgbClr val="007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885BB7-66C2-45D4-AC3E-C3F9C0ABA13E}"/>
                </a:ext>
              </a:extLst>
            </p:cNvPr>
            <p:cNvSpPr/>
            <p:nvPr/>
          </p:nvSpPr>
          <p:spPr>
            <a:xfrm>
              <a:off x="2158682" y="1714809"/>
              <a:ext cx="16273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ko-KR" altLang="en-US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주요기능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E22FCA-9239-4EAA-B2D0-03FB4027F209}"/>
                </a:ext>
              </a:extLst>
            </p:cNvPr>
            <p:cNvSpPr/>
            <p:nvPr/>
          </p:nvSpPr>
          <p:spPr>
            <a:xfrm>
              <a:off x="2424199" y="2051207"/>
              <a:ext cx="31229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카드 사용내역기반 데이터 분석</a:t>
              </a: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EED05C39-B453-45C5-AE87-2210B112A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608" y="1554017"/>
            <a:ext cx="2857418" cy="3737751"/>
          </a:xfrm>
          <a:prstGeom prst="rect">
            <a:avLst/>
          </a:prstGeom>
          <a:ln>
            <a:noFill/>
          </a:ln>
          <a:effectLst>
            <a:outerShdw blurRad="444500" dist="139700" dir="2700000" sx="96000" sy="96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10B7205-1CFE-4083-866E-1372D1764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361" y="1678725"/>
            <a:ext cx="2857418" cy="373775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922DDD8-7DA5-4F90-A917-4D17294F6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648" y="1800696"/>
            <a:ext cx="2857418" cy="373775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9968A58B-8CE9-4051-B58D-82B1EC729A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9" b="28491"/>
          <a:stretch/>
        </p:blipFill>
        <p:spPr>
          <a:xfrm>
            <a:off x="1435503" y="1522235"/>
            <a:ext cx="2826969" cy="3263105"/>
          </a:xfrm>
          <a:prstGeom prst="rect">
            <a:avLst/>
          </a:prstGeom>
          <a:ln>
            <a:noFill/>
          </a:ln>
          <a:effectLst>
            <a:outerShdw blurRad="444500" dist="139700" dir="2700000" sx="96000" sy="96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BE495004-C7FE-4423-9BA5-760141D19D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342"/>
          <a:stretch/>
        </p:blipFill>
        <p:spPr>
          <a:xfrm>
            <a:off x="1297345" y="1914679"/>
            <a:ext cx="2840398" cy="3263106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C70EF7D5-DA14-4258-8493-26036638A6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922"/>
          <a:stretch/>
        </p:blipFill>
        <p:spPr>
          <a:xfrm>
            <a:off x="1167019" y="2307121"/>
            <a:ext cx="2826969" cy="3263108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C186D45-C20B-4271-AB74-9E88D22186C5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7019618" y="500935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020517-0F71-4733-83AB-0C1659AB7E7C}"/>
              </a:ext>
            </a:extLst>
          </p:cNvPr>
          <p:cNvGrpSpPr/>
          <p:nvPr/>
        </p:nvGrpSpPr>
        <p:grpSpPr>
          <a:xfrm>
            <a:off x="6911082" y="337575"/>
            <a:ext cx="3503280" cy="695788"/>
            <a:chOff x="6911082" y="337575"/>
            <a:chExt cx="3503280" cy="695788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8FF870EE-F056-4E75-ACB6-A4B7D9C13F44}"/>
                </a:ext>
              </a:extLst>
            </p:cNvPr>
            <p:cNvSpPr/>
            <p:nvPr/>
          </p:nvSpPr>
          <p:spPr>
            <a:xfrm>
              <a:off x="7019618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ea typeface="KoPub돋움체 Bold" panose="0000080000000000000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1582A3C-5C07-423C-836E-E740877B5B8E}"/>
                </a:ext>
              </a:extLst>
            </p:cNvPr>
            <p:cNvSpPr/>
            <p:nvPr/>
          </p:nvSpPr>
          <p:spPr>
            <a:xfrm>
              <a:off x="6990732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01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A76AAC54-D146-4CE1-A927-5D0B97B44060}"/>
                </a:ext>
              </a:extLst>
            </p:cNvPr>
            <p:cNvSpPr/>
            <p:nvPr/>
          </p:nvSpPr>
          <p:spPr>
            <a:xfrm>
              <a:off x="6911082" y="694809"/>
              <a:ext cx="5357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개발배경 </a:t>
              </a:r>
              <a:endParaRPr lang="en-US" altLang="ko-KR" sz="8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algn="ctr"/>
              <a:r>
                <a:rPr lang="ko-KR" altLang="en-US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및 목적</a:t>
              </a: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221A003C-C787-40C3-98BD-834A9ED4AC82}"/>
                </a:ext>
              </a:extLst>
            </p:cNvPr>
            <p:cNvSpPr/>
            <p:nvPr/>
          </p:nvSpPr>
          <p:spPr>
            <a:xfrm>
              <a:off x="7594346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ea typeface="KoPub돋움체 Bold" panose="0000080000000000000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E686011-53E7-48DD-9DAC-A8FD0D4FDDD7}"/>
                </a:ext>
              </a:extLst>
            </p:cNvPr>
            <p:cNvSpPr/>
            <p:nvPr/>
          </p:nvSpPr>
          <p:spPr>
            <a:xfrm>
              <a:off x="7569495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02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5DAC7B0-39E6-48D1-98EE-FF9E3A99BF8F}"/>
                </a:ext>
              </a:extLst>
            </p:cNvPr>
            <p:cNvSpPr/>
            <p:nvPr/>
          </p:nvSpPr>
          <p:spPr>
            <a:xfrm>
              <a:off x="7442557" y="69480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시스템 구성</a:t>
              </a: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6FD3372-C1D5-4BA1-A7B4-A7993ADE84D2}"/>
                </a:ext>
              </a:extLst>
            </p:cNvPr>
            <p:cNvSpPr/>
            <p:nvPr/>
          </p:nvSpPr>
          <p:spPr>
            <a:xfrm>
              <a:off x="8173109" y="337575"/>
              <a:ext cx="326720" cy="326720"/>
            </a:xfrm>
            <a:prstGeom prst="ellipse">
              <a:avLst/>
            </a:prstGeom>
            <a:solidFill>
              <a:srgbClr val="009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ea typeface="KoPub돋움체 Bold" panose="0000080000000000000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D772450-2E04-4C42-AD66-80C75D383DDA}"/>
                </a:ext>
              </a:extLst>
            </p:cNvPr>
            <p:cNvSpPr/>
            <p:nvPr/>
          </p:nvSpPr>
          <p:spPr>
            <a:xfrm>
              <a:off x="8148258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03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CDB1587-59B2-4AD3-9EF1-9AD490AC026D}"/>
                </a:ext>
              </a:extLst>
            </p:cNvPr>
            <p:cNvSpPr/>
            <p:nvPr/>
          </p:nvSpPr>
          <p:spPr>
            <a:xfrm>
              <a:off x="8077425" y="694809"/>
              <a:ext cx="5180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주요기능</a:t>
              </a: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5E59DD0-7E4D-44F5-9C4C-C2F5E07024F9}"/>
                </a:ext>
              </a:extLst>
            </p:cNvPr>
            <p:cNvGrpSpPr/>
            <p:nvPr/>
          </p:nvGrpSpPr>
          <p:grpSpPr>
            <a:xfrm>
              <a:off x="8669814" y="337575"/>
              <a:ext cx="619079" cy="695788"/>
              <a:chOff x="8584470" y="337575"/>
              <a:chExt cx="619079" cy="695788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A4D1E76C-C232-40E1-98D1-CC1F84629782}"/>
                  </a:ext>
                </a:extLst>
              </p:cNvPr>
              <p:cNvSpPr/>
              <p:nvPr/>
            </p:nvSpPr>
            <p:spPr>
              <a:xfrm>
                <a:off x="8730648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8999F4F0-E49A-4BD7-8A5E-25BAFB718758}"/>
                  </a:ext>
                </a:extLst>
              </p:cNvPr>
              <p:cNvSpPr/>
              <p:nvPr/>
            </p:nvSpPr>
            <p:spPr>
              <a:xfrm>
                <a:off x="8705797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04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5ED3E7B9-B095-427A-A30C-CFD341A21FA7}"/>
                  </a:ext>
                </a:extLst>
              </p:cNvPr>
              <p:cNvSpPr/>
              <p:nvPr/>
            </p:nvSpPr>
            <p:spPr>
              <a:xfrm>
                <a:off x="8584470" y="694809"/>
                <a:ext cx="6190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기대효과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활용분야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20382D7D-64E2-49D1-A544-B1B5655639D6}"/>
                </a:ext>
              </a:extLst>
            </p:cNvPr>
            <p:cNvGrpSpPr/>
            <p:nvPr/>
          </p:nvGrpSpPr>
          <p:grpSpPr>
            <a:xfrm>
              <a:off x="9276629" y="337575"/>
              <a:ext cx="636714" cy="695788"/>
              <a:chOff x="9233957" y="337575"/>
              <a:chExt cx="636714" cy="695788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B44F51EA-0B11-45D8-B36B-E45A2C2DC4D9}"/>
                  </a:ext>
                </a:extLst>
              </p:cNvPr>
              <p:cNvGrpSpPr/>
              <p:nvPr/>
            </p:nvGrpSpPr>
            <p:grpSpPr>
              <a:xfrm>
                <a:off x="9364102" y="337575"/>
                <a:ext cx="361180" cy="326720"/>
                <a:chOff x="9364102" y="337575"/>
                <a:chExt cx="361180" cy="326720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EDA67FB9-9352-45D4-962D-4257386A5290}"/>
                    </a:ext>
                  </a:extLst>
                </p:cNvPr>
                <p:cNvSpPr/>
                <p:nvPr/>
              </p:nvSpPr>
              <p:spPr>
                <a:xfrm>
                  <a:off x="9388953" y="337575"/>
                  <a:ext cx="326720" cy="32672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ea typeface="KoPub돋움체 Bold" panose="00000800000000000000"/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AE2170F5-4DCC-4F7A-81BF-9E0C084D834D}"/>
                    </a:ext>
                  </a:extLst>
                </p:cNvPr>
                <p:cNvSpPr/>
                <p:nvPr/>
              </p:nvSpPr>
              <p:spPr>
                <a:xfrm>
                  <a:off x="9364102" y="354741"/>
                  <a:ext cx="361180" cy="2923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300" kern="0" spc="-15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05</a:t>
                  </a:r>
                  <a:endParaRPr lang="ko-KR" altLang="en-US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CA1BD10-C6F6-4852-848D-D72B1294DAE4}"/>
                  </a:ext>
                </a:extLst>
              </p:cNvPr>
              <p:cNvSpPr/>
              <p:nvPr/>
            </p:nvSpPr>
            <p:spPr>
              <a:xfrm>
                <a:off x="9233957" y="694809"/>
                <a:ext cx="6367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 언어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개발 환경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3FBF262-3A01-40B0-8274-0D53306F590B}"/>
                </a:ext>
              </a:extLst>
            </p:cNvPr>
            <p:cNvGrpSpPr/>
            <p:nvPr/>
          </p:nvGrpSpPr>
          <p:grpSpPr>
            <a:xfrm>
              <a:off x="9878638" y="347033"/>
              <a:ext cx="535724" cy="563220"/>
              <a:chOff x="9878638" y="347033"/>
              <a:chExt cx="535724" cy="563220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934DD5CD-1FA3-4AC0-B9F3-38EE69577C9D}"/>
                  </a:ext>
                </a:extLst>
              </p:cNvPr>
              <p:cNvSpPr/>
              <p:nvPr/>
            </p:nvSpPr>
            <p:spPr>
              <a:xfrm>
                <a:off x="9983140" y="347033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0462DD5-4469-4DF4-AC81-68D19732C079}"/>
                  </a:ext>
                </a:extLst>
              </p:cNvPr>
              <p:cNvSpPr/>
              <p:nvPr/>
            </p:nvSpPr>
            <p:spPr>
              <a:xfrm>
                <a:off x="9958289" y="364199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06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4A66DB2-664C-4398-AA6E-C0C9FB58F985}"/>
                  </a:ext>
                </a:extLst>
              </p:cNvPr>
              <p:cNvSpPr/>
              <p:nvPr/>
            </p:nvSpPr>
            <p:spPr>
              <a:xfrm>
                <a:off x="9878638" y="694809"/>
                <a:ext cx="53572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 일정</a:t>
                </a:r>
              </a:p>
            </p:txBody>
          </p:sp>
        </p:grpSp>
      </p:grp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D7869511-C269-4D68-AE7C-DD0E135DA506}"/>
              </a:ext>
            </a:extLst>
          </p:cNvPr>
          <p:cNvSpPr/>
          <p:nvPr/>
        </p:nvSpPr>
        <p:spPr>
          <a:xfrm>
            <a:off x="4807024" y="3192309"/>
            <a:ext cx="682898" cy="461166"/>
          </a:xfrm>
          <a:custGeom>
            <a:avLst/>
            <a:gdLst>
              <a:gd name="connsiteX0" fmla="*/ 0 w 394222"/>
              <a:gd name="connsiteY0" fmla="*/ 92233 h 461166"/>
              <a:gd name="connsiteX1" fmla="*/ 197111 w 394222"/>
              <a:gd name="connsiteY1" fmla="*/ 92233 h 461166"/>
              <a:gd name="connsiteX2" fmla="*/ 197111 w 394222"/>
              <a:gd name="connsiteY2" fmla="*/ 0 h 461166"/>
              <a:gd name="connsiteX3" fmla="*/ 394222 w 394222"/>
              <a:gd name="connsiteY3" fmla="*/ 230583 h 461166"/>
              <a:gd name="connsiteX4" fmla="*/ 197111 w 394222"/>
              <a:gd name="connsiteY4" fmla="*/ 461166 h 461166"/>
              <a:gd name="connsiteX5" fmla="*/ 197111 w 394222"/>
              <a:gd name="connsiteY5" fmla="*/ 368933 h 461166"/>
              <a:gd name="connsiteX6" fmla="*/ 0 w 394222"/>
              <a:gd name="connsiteY6" fmla="*/ 368933 h 461166"/>
              <a:gd name="connsiteX7" fmla="*/ 0 w 394222"/>
              <a:gd name="connsiteY7" fmla="*/ 92233 h 46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222" h="461166">
                <a:moveTo>
                  <a:pt x="0" y="92233"/>
                </a:moveTo>
                <a:lnTo>
                  <a:pt x="197111" y="92233"/>
                </a:lnTo>
                <a:lnTo>
                  <a:pt x="197111" y="0"/>
                </a:lnTo>
                <a:lnTo>
                  <a:pt x="394222" y="230583"/>
                </a:lnTo>
                <a:lnTo>
                  <a:pt x="197111" y="461166"/>
                </a:lnTo>
                <a:lnTo>
                  <a:pt x="197111" y="368933"/>
                </a:lnTo>
                <a:lnTo>
                  <a:pt x="0" y="368933"/>
                </a:lnTo>
                <a:lnTo>
                  <a:pt x="0" y="9223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2233" rIns="118267" bIns="92233" numCol="1" spcCol="1270" anchor="ctr" anchorCtr="0">
            <a:noAutofit/>
          </a:bodyPr>
          <a:lstStyle/>
          <a:p>
            <a:pPr marL="0" lvl="0" indent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300" kern="12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11A561C-CC8B-4282-B09E-E5CA195F0FA3}"/>
              </a:ext>
            </a:extLst>
          </p:cNvPr>
          <p:cNvGrpSpPr/>
          <p:nvPr/>
        </p:nvGrpSpPr>
        <p:grpSpPr>
          <a:xfrm>
            <a:off x="1812778" y="5806857"/>
            <a:ext cx="7066257" cy="461166"/>
            <a:chOff x="511099" y="3117376"/>
            <a:chExt cx="7066257" cy="1324923"/>
          </a:xfrm>
          <a:solidFill>
            <a:srgbClr val="0094C9"/>
          </a:solidFill>
        </p:grpSpPr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42084775-3C09-4840-AD20-6CFA4EE7491B}"/>
                </a:ext>
              </a:extLst>
            </p:cNvPr>
            <p:cNvSpPr/>
            <p:nvPr/>
          </p:nvSpPr>
          <p:spPr>
            <a:xfrm>
              <a:off x="511099" y="3117376"/>
              <a:ext cx="1859541" cy="1324923"/>
            </a:xfrm>
            <a:custGeom>
              <a:avLst/>
              <a:gdLst>
                <a:gd name="connsiteX0" fmla="*/ 0 w 1859541"/>
                <a:gd name="connsiteY0" fmla="*/ 132492 h 1324923"/>
                <a:gd name="connsiteX1" fmla="*/ 132492 w 1859541"/>
                <a:gd name="connsiteY1" fmla="*/ 0 h 1324923"/>
                <a:gd name="connsiteX2" fmla="*/ 1727049 w 1859541"/>
                <a:gd name="connsiteY2" fmla="*/ 0 h 1324923"/>
                <a:gd name="connsiteX3" fmla="*/ 1859541 w 1859541"/>
                <a:gd name="connsiteY3" fmla="*/ 132492 h 1324923"/>
                <a:gd name="connsiteX4" fmla="*/ 1859541 w 1859541"/>
                <a:gd name="connsiteY4" fmla="*/ 1192431 h 1324923"/>
                <a:gd name="connsiteX5" fmla="*/ 1727049 w 1859541"/>
                <a:gd name="connsiteY5" fmla="*/ 1324923 h 1324923"/>
                <a:gd name="connsiteX6" fmla="*/ 132492 w 1859541"/>
                <a:gd name="connsiteY6" fmla="*/ 1324923 h 1324923"/>
                <a:gd name="connsiteX7" fmla="*/ 0 w 1859541"/>
                <a:gd name="connsiteY7" fmla="*/ 1192431 h 1324923"/>
                <a:gd name="connsiteX8" fmla="*/ 0 w 1859541"/>
                <a:gd name="connsiteY8" fmla="*/ 132492 h 132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9541" h="1324923">
                  <a:moveTo>
                    <a:pt x="0" y="132492"/>
                  </a:moveTo>
                  <a:cubicBezTo>
                    <a:pt x="0" y="59319"/>
                    <a:pt x="59319" y="0"/>
                    <a:pt x="132492" y="0"/>
                  </a:cubicBezTo>
                  <a:lnTo>
                    <a:pt x="1727049" y="0"/>
                  </a:lnTo>
                  <a:cubicBezTo>
                    <a:pt x="1800222" y="0"/>
                    <a:pt x="1859541" y="59319"/>
                    <a:pt x="1859541" y="132492"/>
                  </a:cubicBezTo>
                  <a:lnTo>
                    <a:pt x="1859541" y="1192431"/>
                  </a:lnTo>
                  <a:cubicBezTo>
                    <a:pt x="1859541" y="1265604"/>
                    <a:pt x="1800222" y="1324923"/>
                    <a:pt x="1727049" y="1324923"/>
                  </a:cubicBezTo>
                  <a:lnTo>
                    <a:pt x="132492" y="1324923"/>
                  </a:lnTo>
                  <a:cubicBezTo>
                    <a:pt x="59319" y="1324923"/>
                    <a:pt x="0" y="1265604"/>
                    <a:pt x="0" y="1192431"/>
                  </a:cubicBezTo>
                  <a:lnTo>
                    <a:pt x="0" y="132492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766" tIns="99766" rIns="99766" bIns="99766" numCol="1" spcCol="1270" anchor="ctr" anchorCtr="0">
              <a:noAutofit/>
            </a:bodyPr>
            <a:lstStyle/>
            <a:p>
              <a:pPr algn="ctr"/>
              <a:r>
                <a:rPr lang="ko-KR" altLang="en-US" sz="1400" dirty="0">
                  <a:ea typeface="KoPub돋움체 Bold" panose="00000800000000000000"/>
                </a:rPr>
                <a:t>카드 명세서 </a:t>
              </a:r>
              <a:r>
                <a:rPr lang="en-US" altLang="ko-KR" sz="1400" dirty="0">
                  <a:ea typeface="KoPub돋움체 Bold" panose="00000800000000000000"/>
                </a:rPr>
                <a:t>HTML</a:t>
              </a:r>
              <a:r>
                <a:rPr lang="ko-KR" altLang="en-US" sz="1400" dirty="0">
                  <a:ea typeface="KoPub돋움체 Bold" panose="00000800000000000000"/>
                </a:rPr>
                <a:t> </a:t>
              </a:r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AAC5A64-4D09-48C0-A508-FBBA27222345}"/>
                </a:ext>
              </a:extLst>
            </p:cNvPr>
            <p:cNvSpPr/>
            <p:nvPr/>
          </p:nvSpPr>
          <p:spPr>
            <a:xfrm>
              <a:off x="2556594" y="3549254"/>
              <a:ext cx="394222" cy="461166"/>
            </a:xfrm>
            <a:custGeom>
              <a:avLst/>
              <a:gdLst>
                <a:gd name="connsiteX0" fmla="*/ 0 w 394222"/>
                <a:gd name="connsiteY0" fmla="*/ 92233 h 461166"/>
                <a:gd name="connsiteX1" fmla="*/ 197111 w 394222"/>
                <a:gd name="connsiteY1" fmla="*/ 92233 h 461166"/>
                <a:gd name="connsiteX2" fmla="*/ 197111 w 394222"/>
                <a:gd name="connsiteY2" fmla="*/ 0 h 461166"/>
                <a:gd name="connsiteX3" fmla="*/ 394222 w 394222"/>
                <a:gd name="connsiteY3" fmla="*/ 230583 h 461166"/>
                <a:gd name="connsiteX4" fmla="*/ 197111 w 394222"/>
                <a:gd name="connsiteY4" fmla="*/ 461166 h 461166"/>
                <a:gd name="connsiteX5" fmla="*/ 197111 w 394222"/>
                <a:gd name="connsiteY5" fmla="*/ 368933 h 461166"/>
                <a:gd name="connsiteX6" fmla="*/ 0 w 394222"/>
                <a:gd name="connsiteY6" fmla="*/ 368933 h 461166"/>
                <a:gd name="connsiteX7" fmla="*/ 0 w 394222"/>
                <a:gd name="connsiteY7" fmla="*/ 92233 h 46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4222" h="461166">
                  <a:moveTo>
                    <a:pt x="0" y="92233"/>
                  </a:moveTo>
                  <a:lnTo>
                    <a:pt x="197111" y="92233"/>
                  </a:lnTo>
                  <a:lnTo>
                    <a:pt x="197111" y="0"/>
                  </a:lnTo>
                  <a:lnTo>
                    <a:pt x="394222" y="230583"/>
                  </a:lnTo>
                  <a:lnTo>
                    <a:pt x="197111" y="461166"/>
                  </a:lnTo>
                  <a:lnTo>
                    <a:pt x="197111" y="368933"/>
                  </a:lnTo>
                  <a:lnTo>
                    <a:pt x="0" y="368933"/>
                  </a:lnTo>
                  <a:lnTo>
                    <a:pt x="0" y="92233"/>
                  </a:lnTo>
                  <a:close/>
                </a:path>
              </a:pathLst>
            </a:cu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2233" rIns="118267" bIns="92233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 dirty="0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39DFFB86-EDE2-4867-A924-34BE852C2C18}"/>
                </a:ext>
              </a:extLst>
            </p:cNvPr>
            <p:cNvSpPr/>
            <p:nvPr/>
          </p:nvSpPr>
          <p:spPr>
            <a:xfrm>
              <a:off x="3114457" y="3117376"/>
              <a:ext cx="1859541" cy="1324923"/>
            </a:xfrm>
            <a:custGeom>
              <a:avLst/>
              <a:gdLst>
                <a:gd name="connsiteX0" fmla="*/ 0 w 1859541"/>
                <a:gd name="connsiteY0" fmla="*/ 132492 h 1324923"/>
                <a:gd name="connsiteX1" fmla="*/ 132492 w 1859541"/>
                <a:gd name="connsiteY1" fmla="*/ 0 h 1324923"/>
                <a:gd name="connsiteX2" fmla="*/ 1727049 w 1859541"/>
                <a:gd name="connsiteY2" fmla="*/ 0 h 1324923"/>
                <a:gd name="connsiteX3" fmla="*/ 1859541 w 1859541"/>
                <a:gd name="connsiteY3" fmla="*/ 132492 h 1324923"/>
                <a:gd name="connsiteX4" fmla="*/ 1859541 w 1859541"/>
                <a:gd name="connsiteY4" fmla="*/ 1192431 h 1324923"/>
                <a:gd name="connsiteX5" fmla="*/ 1727049 w 1859541"/>
                <a:gd name="connsiteY5" fmla="*/ 1324923 h 1324923"/>
                <a:gd name="connsiteX6" fmla="*/ 132492 w 1859541"/>
                <a:gd name="connsiteY6" fmla="*/ 1324923 h 1324923"/>
                <a:gd name="connsiteX7" fmla="*/ 0 w 1859541"/>
                <a:gd name="connsiteY7" fmla="*/ 1192431 h 1324923"/>
                <a:gd name="connsiteX8" fmla="*/ 0 w 1859541"/>
                <a:gd name="connsiteY8" fmla="*/ 132492 h 132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9541" h="1324923">
                  <a:moveTo>
                    <a:pt x="0" y="132492"/>
                  </a:moveTo>
                  <a:cubicBezTo>
                    <a:pt x="0" y="59319"/>
                    <a:pt x="59319" y="0"/>
                    <a:pt x="132492" y="0"/>
                  </a:cubicBezTo>
                  <a:lnTo>
                    <a:pt x="1727049" y="0"/>
                  </a:lnTo>
                  <a:cubicBezTo>
                    <a:pt x="1800222" y="0"/>
                    <a:pt x="1859541" y="59319"/>
                    <a:pt x="1859541" y="132492"/>
                  </a:cubicBezTo>
                  <a:lnTo>
                    <a:pt x="1859541" y="1192431"/>
                  </a:lnTo>
                  <a:cubicBezTo>
                    <a:pt x="1859541" y="1265604"/>
                    <a:pt x="1800222" y="1324923"/>
                    <a:pt x="1727049" y="1324923"/>
                  </a:cubicBezTo>
                  <a:lnTo>
                    <a:pt x="132492" y="1324923"/>
                  </a:lnTo>
                  <a:cubicBezTo>
                    <a:pt x="59319" y="1324923"/>
                    <a:pt x="0" y="1265604"/>
                    <a:pt x="0" y="1192431"/>
                  </a:cubicBezTo>
                  <a:lnTo>
                    <a:pt x="0" y="132492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766" tIns="99766" rIns="99766" bIns="99766" numCol="1" spcCol="1270" anchor="ctr" anchorCtr="0">
              <a:noAutofit/>
            </a:bodyPr>
            <a:lstStyle/>
            <a:p>
              <a:pPr algn="ctr"/>
              <a:r>
                <a:rPr lang="en-US" altLang="ko-KR" sz="1400" dirty="0" err="1">
                  <a:latin typeface="Arial" panose="020B0604020202020204" pitchFamily="34" charset="0"/>
                  <a:ea typeface="KoPub돋움체 Bold" panose="00000800000000000000"/>
                  <a:cs typeface="Arial" panose="020B0604020202020204" pitchFamily="34" charset="0"/>
                </a:rPr>
                <a:t>DataFrame</a:t>
              </a:r>
              <a:r>
                <a:rPr lang="ko-KR" altLang="en-US" sz="1400" dirty="0">
                  <a:latin typeface="Arial" panose="020B0604020202020204" pitchFamily="34" charset="0"/>
                  <a:ea typeface="KoPub돋움체 Bold" panose="0000080000000000000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72DCBA0D-E216-4F6E-AAFA-B5940C5B2B4A}"/>
                </a:ext>
              </a:extLst>
            </p:cNvPr>
            <p:cNvSpPr/>
            <p:nvPr/>
          </p:nvSpPr>
          <p:spPr>
            <a:xfrm>
              <a:off x="5159952" y="3549254"/>
              <a:ext cx="394222" cy="461166"/>
            </a:xfrm>
            <a:custGeom>
              <a:avLst/>
              <a:gdLst>
                <a:gd name="connsiteX0" fmla="*/ 0 w 394222"/>
                <a:gd name="connsiteY0" fmla="*/ 92233 h 461166"/>
                <a:gd name="connsiteX1" fmla="*/ 197111 w 394222"/>
                <a:gd name="connsiteY1" fmla="*/ 92233 h 461166"/>
                <a:gd name="connsiteX2" fmla="*/ 197111 w 394222"/>
                <a:gd name="connsiteY2" fmla="*/ 0 h 461166"/>
                <a:gd name="connsiteX3" fmla="*/ 394222 w 394222"/>
                <a:gd name="connsiteY3" fmla="*/ 230583 h 461166"/>
                <a:gd name="connsiteX4" fmla="*/ 197111 w 394222"/>
                <a:gd name="connsiteY4" fmla="*/ 461166 h 461166"/>
                <a:gd name="connsiteX5" fmla="*/ 197111 w 394222"/>
                <a:gd name="connsiteY5" fmla="*/ 368933 h 461166"/>
                <a:gd name="connsiteX6" fmla="*/ 0 w 394222"/>
                <a:gd name="connsiteY6" fmla="*/ 368933 h 461166"/>
                <a:gd name="connsiteX7" fmla="*/ 0 w 394222"/>
                <a:gd name="connsiteY7" fmla="*/ 92233 h 46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4222" h="461166">
                  <a:moveTo>
                    <a:pt x="0" y="92233"/>
                  </a:moveTo>
                  <a:lnTo>
                    <a:pt x="197111" y="92233"/>
                  </a:lnTo>
                  <a:lnTo>
                    <a:pt x="197111" y="0"/>
                  </a:lnTo>
                  <a:lnTo>
                    <a:pt x="394222" y="230583"/>
                  </a:lnTo>
                  <a:lnTo>
                    <a:pt x="197111" y="461166"/>
                  </a:lnTo>
                  <a:lnTo>
                    <a:pt x="197111" y="368933"/>
                  </a:lnTo>
                  <a:lnTo>
                    <a:pt x="0" y="368933"/>
                  </a:lnTo>
                  <a:lnTo>
                    <a:pt x="0" y="92233"/>
                  </a:lnTo>
                  <a:close/>
                </a:path>
              </a:pathLst>
            </a:cu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2233" rIns="118267" bIns="92233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8C65FD19-E12F-41F0-8CF8-642B2183F42A}"/>
                </a:ext>
              </a:extLst>
            </p:cNvPr>
            <p:cNvSpPr/>
            <p:nvPr/>
          </p:nvSpPr>
          <p:spPr>
            <a:xfrm>
              <a:off x="5717815" y="3117376"/>
              <a:ext cx="1859541" cy="1324923"/>
            </a:xfrm>
            <a:custGeom>
              <a:avLst/>
              <a:gdLst>
                <a:gd name="connsiteX0" fmla="*/ 0 w 1859541"/>
                <a:gd name="connsiteY0" fmla="*/ 132492 h 1324923"/>
                <a:gd name="connsiteX1" fmla="*/ 132492 w 1859541"/>
                <a:gd name="connsiteY1" fmla="*/ 0 h 1324923"/>
                <a:gd name="connsiteX2" fmla="*/ 1727049 w 1859541"/>
                <a:gd name="connsiteY2" fmla="*/ 0 h 1324923"/>
                <a:gd name="connsiteX3" fmla="*/ 1859541 w 1859541"/>
                <a:gd name="connsiteY3" fmla="*/ 132492 h 1324923"/>
                <a:gd name="connsiteX4" fmla="*/ 1859541 w 1859541"/>
                <a:gd name="connsiteY4" fmla="*/ 1192431 h 1324923"/>
                <a:gd name="connsiteX5" fmla="*/ 1727049 w 1859541"/>
                <a:gd name="connsiteY5" fmla="*/ 1324923 h 1324923"/>
                <a:gd name="connsiteX6" fmla="*/ 132492 w 1859541"/>
                <a:gd name="connsiteY6" fmla="*/ 1324923 h 1324923"/>
                <a:gd name="connsiteX7" fmla="*/ 0 w 1859541"/>
                <a:gd name="connsiteY7" fmla="*/ 1192431 h 1324923"/>
                <a:gd name="connsiteX8" fmla="*/ 0 w 1859541"/>
                <a:gd name="connsiteY8" fmla="*/ 132492 h 132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9541" h="1324923">
                  <a:moveTo>
                    <a:pt x="0" y="132492"/>
                  </a:moveTo>
                  <a:cubicBezTo>
                    <a:pt x="0" y="59319"/>
                    <a:pt x="59319" y="0"/>
                    <a:pt x="132492" y="0"/>
                  </a:cubicBezTo>
                  <a:lnTo>
                    <a:pt x="1727049" y="0"/>
                  </a:lnTo>
                  <a:cubicBezTo>
                    <a:pt x="1800222" y="0"/>
                    <a:pt x="1859541" y="59319"/>
                    <a:pt x="1859541" y="132492"/>
                  </a:cubicBezTo>
                  <a:lnTo>
                    <a:pt x="1859541" y="1192431"/>
                  </a:lnTo>
                  <a:cubicBezTo>
                    <a:pt x="1859541" y="1265604"/>
                    <a:pt x="1800222" y="1324923"/>
                    <a:pt x="1727049" y="1324923"/>
                  </a:cubicBezTo>
                  <a:lnTo>
                    <a:pt x="132492" y="1324923"/>
                  </a:lnTo>
                  <a:cubicBezTo>
                    <a:pt x="59319" y="1324923"/>
                    <a:pt x="0" y="1265604"/>
                    <a:pt x="0" y="1192431"/>
                  </a:cubicBezTo>
                  <a:lnTo>
                    <a:pt x="0" y="132492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766" tIns="99766" rIns="99766" bIns="99766" numCol="1" spcCol="1270" anchor="ctr" anchorCtr="0">
              <a:no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ea typeface="KoPub돋움체 Bold" panose="00000800000000000000"/>
                  <a:cs typeface="Arial" panose="020B0604020202020204" pitchFamily="34" charset="0"/>
                </a:rPr>
                <a:t>Excel</a:t>
              </a:r>
              <a:endParaRPr lang="ko-KR" altLang="en-US" sz="1400" dirty="0">
                <a:latin typeface="Arial" panose="020B0604020202020204" pitchFamily="34" charset="0"/>
                <a:ea typeface="KoPub돋움체 Bold" panose="0000080000000000000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20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276F7766-A7C9-4599-8283-2306F06D46C6}"/>
              </a:ext>
            </a:extLst>
          </p:cNvPr>
          <p:cNvGrpSpPr/>
          <p:nvPr/>
        </p:nvGrpSpPr>
        <p:grpSpPr>
          <a:xfrm>
            <a:off x="306206" y="208055"/>
            <a:ext cx="1855117" cy="705730"/>
            <a:chOff x="2099176" y="1714809"/>
            <a:chExt cx="1855117" cy="70573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8537D9A-B3ED-4B39-8E8E-A04CBF59434E}"/>
                </a:ext>
              </a:extLst>
            </p:cNvPr>
            <p:cNvSpPr/>
            <p:nvPr/>
          </p:nvSpPr>
          <p:spPr>
            <a:xfrm>
              <a:off x="2099176" y="1782979"/>
              <a:ext cx="45719" cy="557213"/>
            </a:xfrm>
            <a:prstGeom prst="rect">
              <a:avLst/>
            </a:prstGeom>
            <a:solidFill>
              <a:srgbClr val="007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885BB7-66C2-45D4-AC3E-C3F9C0ABA13E}"/>
                </a:ext>
              </a:extLst>
            </p:cNvPr>
            <p:cNvSpPr/>
            <p:nvPr/>
          </p:nvSpPr>
          <p:spPr>
            <a:xfrm>
              <a:off x="2158682" y="1714809"/>
              <a:ext cx="16273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ko-KR" altLang="en-US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주요기능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E22FCA-9239-4EAA-B2D0-03FB4027F209}"/>
                </a:ext>
              </a:extLst>
            </p:cNvPr>
            <p:cNvSpPr/>
            <p:nvPr/>
          </p:nvSpPr>
          <p:spPr>
            <a:xfrm>
              <a:off x="2437531" y="2051207"/>
              <a:ext cx="15167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 시각화</a:t>
              </a:r>
            </a:p>
          </p:txBody>
        </p:sp>
      </p:grpSp>
      <p:pic>
        <p:nvPicPr>
          <p:cNvPr id="54" name="Picture 1">
            <a:extLst>
              <a:ext uri="{FF2B5EF4-FFF2-40B4-BE49-F238E27FC236}">
                <a16:creationId xmlns:a16="http://schemas.microsoft.com/office/drawing/2014/main" id="{5BF63CB5-C6E6-4A74-A2BB-CBD8EB5A5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96" y="2301872"/>
            <a:ext cx="3063169" cy="2816945"/>
          </a:xfrm>
          <a:prstGeom prst="rect">
            <a:avLst/>
          </a:prstGeom>
          <a:ln>
            <a:noFill/>
          </a:ln>
          <a:effectLst>
            <a:outerShdw blurRad="469900" dist="139700" dir="2700000" sx="94000" sy="94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0452C58A-4C00-4486-965F-A18EFA008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07" y="2301871"/>
            <a:ext cx="3063167" cy="2816945"/>
          </a:xfrm>
          <a:prstGeom prst="rect">
            <a:avLst/>
          </a:prstGeom>
          <a:ln>
            <a:noFill/>
          </a:ln>
          <a:effectLst>
            <a:outerShdw blurRad="469900" dist="139700" dir="2700000" sx="94000" sy="94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7" name="Picture 3">
            <a:extLst>
              <a:ext uri="{FF2B5EF4-FFF2-40B4-BE49-F238E27FC236}">
                <a16:creationId xmlns:a16="http://schemas.microsoft.com/office/drawing/2014/main" id="{0A674E0B-2AD6-4B2B-A0DE-BFCCD790A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854" y="2301871"/>
            <a:ext cx="3063168" cy="2816945"/>
          </a:xfrm>
          <a:prstGeom prst="rect">
            <a:avLst/>
          </a:prstGeom>
          <a:ln>
            <a:noFill/>
          </a:ln>
          <a:effectLst>
            <a:outerShdw blurRad="469900" dist="139700" dir="2700000" sx="94000" sy="94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EF0A7F5-E1A5-4AB1-A8B3-E4DF764D78EC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7019618" y="500935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CDDB008B-FFBC-4566-86E8-4D8752C4A5F0}"/>
              </a:ext>
            </a:extLst>
          </p:cNvPr>
          <p:cNvGrpSpPr/>
          <p:nvPr/>
        </p:nvGrpSpPr>
        <p:grpSpPr>
          <a:xfrm>
            <a:off x="6911082" y="337575"/>
            <a:ext cx="3503280" cy="695788"/>
            <a:chOff x="6911082" y="337575"/>
            <a:chExt cx="3503280" cy="695788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C9CD9361-CB57-4DA2-BD8C-3B3EDF77809C}"/>
                </a:ext>
              </a:extLst>
            </p:cNvPr>
            <p:cNvSpPr/>
            <p:nvPr/>
          </p:nvSpPr>
          <p:spPr>
            <a:xfrm>
              <a:off x="7019618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ea typeface="KoPub돋움체 Bold" panose="0000080000000000000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B0B6C33-8F88-4C56-AAEB-308E10766B69}"/>
                </a:ext>
              </a:extLst>
            </p:cNvPr>
            <p:cNvSpPr/>
            <p:nvPr/>
          </p:nvSpPr>
          <p:spPr>
            <a:xfrm>
              <a:off x="6990732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01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4F33C9E3-F238-4C35-BAE0-BD546DBDFFA9}"/>
                </a:ext>
              </a:extLst>
            </p:cNvPr>
            <p:cNvSpPr/>
            <p:nvPr/>
          </p:nvSpPr>
          <p:spPr>
            <a:xfrm>
              <a:off x="6911082" y="694809"/>
              <a:ext cx="5357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개발배경 </a:t>
              </a:r>
              <a:endParaRPr lang="en-US" altLang="ko-KR" sz="8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algn="ctr"/>
              <a:r>
                <a:rPr lang="ko-KR" altLang="en-US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및 목적</a:t>
              </a: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D736AA98-BB5B-4E82-8424-7DE37F78B83D}"/>
                </a:ext>
              </a:extLst>
            </p:cNvPr>
            <p:cNvSpPr/>
            <p:nvPr/>
          </p:nvSpPr>
          <p:spPr>
            <a:xfrm>
              <a:off x="7594346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ea typeface="KoPub돋움체 Bold" panose="0000080000000000000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F020DFD-0BCA-4573-8A62-1B834DEA392C}"/>
                </a:ext>
              </a:extLst>
            </p:cNvPr>
            <p:cNvSpPr/>
            <p:nvPr/>
          </p:nvSpPr>
          <p:spPr>
            <a:xfrm>
              <a:off x="7569495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02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3EE615A-DB3D-4F2E-A242-FC513A3C3CCD}"/>
                </a:ext>
              </a:extLst>
            </p:cNvPr>
            <p:cNvSpPr/>
            <p:nvPr/>
          </p:nvSpPr>
          <p:spPr>
            <a:xfrm>
              <a:off x="7442557" y="69480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시스템 구성</a:t>
              </a: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7E40533-C229-4AE5-B49B-DD01F831E247}"/>
                </a:ext>
              </a:extLst>
            </p:cNvPr>
            <p:cNvSpPr/>
            <p:nvPr/>
          </p:nvSpPr>
          <p:spPr>
            <a:xfrm>
              <a:off x="8173109" y="337575"/>
              <a:ext cx="326720" cy="326720"/>
            </a:xfrm>
            <a:prstGeom prst="ellipse">
              <a:avLst/>
            </a:prstGeom>
            <a:solidFill>
              <a:srgbClr val="009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ea typeface="KoPub돋움체 Bold" panose="0000080000000000000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ACA90690-D31E-40AE-9011-F7DA1CE93A9D}"/>
                </a:ext>
              </a:extLst>
            </p:cNvPr>
            <p:cNvSpPr/>
            <p:nvPr/>
          </p:nvSpPr>
          <p:spPr>
            <a:xfrm>
              <a:off x="8148258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03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90DD57A1-0DED-4474-AAB8-1EE5F74FC3C9}"/>
                </a:ext>
              </a:extLst>
            </p:cNvPr>
            <p:cNvSpPr/>
            <p:nvPr/>
          </p:nvSpPr>
          <p:spPr>
            <a:xfrm>
              <a:off x="8077425" y="694809"/>
              <a:ext cx="5180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주요기능</a:t>
              </a: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26688289-0A60-4C77-8681-241992602A01}"/>
                </a:ext>
              </a:extLst>
            </p:cNvPr>
            <p:cNvGrpSpPr/>
            <p:nvPr/>
          </p:nvGrpSpPr>
          <p:grpSpPr>
            <a:xfrm>
              <a:off x="8669814" y="337575"/>
              <a:ext cx="619079" cy="695788"/>
              <a:chOff x="8584470" y="337575"/>
              <a:chExt cx="619079" cy="695788"/>
            </a:xfrm>
          </p:grpSpPr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7039570A-D783-4114-B65B-32C3B06170DD}"/>
                  </a:ext>
                </a:extLst>
              </p:cNvPr>
              <p:cNvSpPr/>
              <p:nvPr/>
            </p:nvSpPr>
            <p:spPr>
              <a:xfrm>
                <a:off x="8730648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4A37F09B-6B14-4E57-BBB3-A04FBBB4004F}"/>
                  </a:ext>
                </a:extLst>
              </p:cNvPr>
              <p:cNvSpPr/>
              <p:nvPr/>
            </p:nvSpPr>
            <p:spPr>
              <a:xfrm>
                <a:off x="8705797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04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AD1908DE-3901-4717-9900-DDE3C52E3A6D}"/>
                  </a:ext>
                </a:extLst>
              </p:cNvPr>
              <p:cNvSpPr/>
              <p:nvPr/>
            </p:nvSpPr>
            <p:spPr>
              <a:xfrm>
                <a:off x="8584470" y="694809"/>
                <a:ext cx="6190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기대효과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활용분야</a:t>
                </a:r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DE67591-3153-4D8A-ADB6-54677C79914B}"/>
                </a:ext>
              </a:extLst>
            </p:cNvPr>
            <p:cNvGrpSpPr/>
            <p:nvPr/>
          </p:nvGrpSpPr>
          <p:grpSpPr>
            <a:xfrm>
              <a:off x="9276629" y="337575"/>
              <a:ext cx="636714" cy="695788"/>
              <a:chOff x="9233957" y="337575"/>
              <a:chExt cx="636714" cy="695788"/>
            </a:xfrm>
          </p:grpSpPr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671E7502-369F-4842-B949-739E5ABA56BF}"/>
                  </a:ext>
                </a:extLst>
              </p:cNvPr>
              <p:cNvGrpSpPr/>
              <p:nvPr/>
            </p:nvGrpSpPr>
            <p:grpSpPr>
              <a:xfrm>
                <a:off x="9364102" y="337575"/>
                <a:ext cx="361180" cy="326720"/>
                <a:chOff x="9364102" y="337575"/>
                <a:chExt cx="361180" cy="326720"/>
              </a:xfrm>
            </p:grpSpPr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ED219085-10BE-4088-A0C3-86D530ED7119}"/>
                    </a:ext>
                  </a:extLst>
                </p:cNvPr>
                <p:cNvSpPr/>
                <p:nvPr/>
              </p:nvSpPr>
              <p:spPr>
                <a:xfrm>
                  <a:off x="9388953" y="337575"/>
                  <a:ext cx="326720" cy="32672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ea typeface="KoPub돋움체 Bold" panose="00000800000000000000"/>
                  </a:endParaRPr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987260DA-1B81-41C7-A562-598818403EED}"/>
                    </a:ext>
                  </a:extLst>
                </p:cNvPr>
                <p:cNvSpPr/>
                <p:nvPr/>
              </p:nvSpPr>
              <p:spPr>
                <a:xfrm>
                  <a:off x="9364102" y="354741"/>
                  <a:ext cx="361180" cy="2923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300" kern="0" spc="-15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05</a:t>
                  </a:r>
                  <a:endParaRPr lang="ko-KR" altLang="en-US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B149D6FA-2C32-4B69-B806-314C13E18F3D}"/>
                  </a:ext>
                </a:extLst>
              </p:cNvPr>
              <p:cNvSpPr/>
              <p:nvPr/>
            </p:nvSpPr>
            <p:spPr>
              <a:xfrm>
                <a:off x="9233957" y="694809"/>
                <a:ext cx="6367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 언어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개발 환경</a:t>
                </a:r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324EE8C5-1B9F-447D-B2E4-9F537B944EA9}"/>
                </a:ext>
              </a:extLst>
            </p:cNvPr>
            <p:cNvGrpSpPr/>
            <p:nvPr/>
          </p:nvGrpSpPr>
          <p:grpSpPr>
            <a:xfrm>
              <a:off x="9878638" y="347033"/>
              <a:ext cx="535724" cy="563220"/>
              <a:chOff x="9878638" y="347033"/>
              <a:chExt cx="535724" cy="563220"/>
            </a:xfrm>
          </p:grpSpPr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BA521E67-41D6-4E2F-AE7E-2A83E79B72A6}"/>
                  </a:ext>
                </a:extLst>
              </p:cNvPr>
              <p:cNvSpPr/>
              <p:nvPr/>
            </p:nvSpPr>
            <p:spPr>
              <a:xfrm>
                <a:off x="9983140" y="347033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D5DCDE28-D0AB-4E16-85D0-F9F86FFFF045}"/>
                  </a:ext>
                </a:extLst>
              </p:cNvPr>
              <p:cNvSpPr/>
              <p:nvPr/>
            </p:nvSpPr>
            <p:spPr>
              <a:xfrm>
                <a:off x="9958289" y="364199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06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87AD2A6-3567-43E8-AE1F-E18BB6D87CD9}"/>
                  </a:ext>
                </a:extLst>
              </p:cNvPr>
              <p:cNvSpPr/>
              <p:nvPr/>
            </p:nvSpPr>
            <p:spPr>
              <a:xfrm>
                <a:off x="9878638" y="694809"/>
                <a:ext cx="53572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 일정</a:t>
                </a:r>
              </a:p>
            </p:txBody>
          </p:sp>
        </p:grp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23F9B9C9-C064-41F7-A8E1-C6B0CD15477D}"/>
              </a:ext>
            </a:extLst>
          </p:cNvPr>
          <p:cNvGrpSpPr/>
          <p:nvPr/>
        </p:nvGrpSpPr>
        <p:grpSpPr>
          <a:xfrm>
            <a:off x="1812778" y="5798642"/>
            <a:ext cx="7066257" cy="461166"/>
            <a:chOff x="511099" y="3117376"/>
            <a:chExt cx="7066257" cy="1324923"/>
          </a:xfrm>
          <a:solidFill>
            <a:srgbClr val="0094C9"/>
          </a:solidFill>
        </p:grpSpPr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25E99543-2637-41DD-9915-05C4CADD4005}"/>
                </a:ext>
              </a:extLst>
            </p:cNvPr>
            <p:cNvSpPr/>
            <p:nvPr/>
          </p:nvSpPr>
          <p:spPr>
            <a:xfrm>
              <a:off x="511099" y="3117376"/>
              <a:ext cx="1859541" cy="1324923"/>
            </a:xfrm>
            <a:custGeom>
              <a:avLst/>
              <a:gdLst>
                <a:gd name="connsiteX0" fmla="*/ 0 w 1859541"/>
                <a:gd name="connsiteY0" fmla="*/ 132492 h 1324923"/>
                <a:gd name="connsiteX1" fmla="*/ 132492 w 1859541"/>
                <a:gd name="connsiteY1" fmla="*/ 0 h 1324923"/>
                <a:gd name="connsiteX2" fmla="*/ 1727049 w 1859541"/>
                <a:gd name="connsiteY2" fmla="*/ 0 h 1324923"/>
                <a:gd name="connsiteX3" fmla="*/ 1859541 w 1859541"/>
                <a:gd name="connsiteY3" fmla="*/ 132492 h 1324923"/>
                <a:gd name="connsiteX4" fmla="*/ 1859541 w 1859541"/>
                <a:gd name="connsiteY4" fmla="*/ 1192431 h 1324923"/>
                <a:gd name="connsiteX5" fmla="*/ 1727049 w 1859541"/>
                <a:gd name="connsiteY5" fmla="*/ 1324923 h 1324923"/>
                <a:gd name="connsiteX6" fmla="*/ 132492 w 1859541"/>
                <a:gd name="connsiteY6" fmla="*/ 1324923 h 1324923"/>
                <a:gd name="connsiteX7" fmla="*/ 0 w 1859541"/>
                <a:gd name="connsiteY7" fmla="*/ 1192431 h 1324923"/>
                <a:gd name="connsiteX8" fmla="*/ 0 w 1859541"/>
                <a:gd name="connsiteY8" fmla="*/ 132492 h 132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9541" h="1324923">
                  <a:moveTo>
                    <a:pt x="0" y="132492"/>
                  </a:moveTo>
                  <a:cubicBezTo>
                    <a:pt x="0" y="59319"/>
                    <a:pt x="59319" y="0"/>
                    <a:pt x="132492" y="0"/>
                  </a:cubicBezTo>
                  <a:lnTo>
                    <a:pt x="1727049" y="0"/>
                  </a:lnTo>
                  <a:cubicBezTo>
                    <a:pt x="1800222" y="0"/>
                    <a:pt x="1859541" y="59319"/>
                    <a:pt x="1859541" y="132492"/>
                  </a:cubicBezTo>
                  <a:lnTo>
                    <a:pt x="1859541" y="1192431"/>
                  </a:lnTo>
                  <a:cubicBezTo>
                    <a:pt x="1859541" y="1265604"/>
                    <a:pt x="1800222" y="1324923"/>
                    <a:pt x="1727049" y="1324923"/>
                  </a:cubicBezTo>
                  <a:lnTo>
                    <a:pt x="132492" y="1324923"/>
                  </a:lnTo>
                  <a:cubicBezTo>
                    <a:pt x="59319" y="1324923"/>
                    <a:pt x="0" y="1265604"/>
                    <a:pt x="0" y="1192431"/>
                  </a:cubicBezTo>
                  <a:lnTo>
                    <a:pt x="0" y="132492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766" tIns="99766" rIns="99766" bIns="99766" numCol="1" spcCol="1270" anchor="ctr" anchorCtr="0">
              <a:noAutofit/>
            </a:bodyPr>
            <a:lstStyle/>
            <a:p>
              <a:pPr algn="ctr"/>
              <a:r>
                <a:rPr lang="en-US" altLang="ko-KR" sz="1400" dirty="0" err="1">
                  <a:latin typeface="Arial" panose="020B0604020202020204" pitchFamily="34" charset="0"/>
                  <a:ea typeface="KoPub돋움체 Bold" panose="00000800000000000000"/>
                  <a:cs typeface="Arial" panose="020B0604020202020204" pitchFamily="34" charset="0"/>
                </a:rPr>
                <a:t>DataFrame</a:t>
              </a:r>
              <a:r>
                <a:rPr lang="en-US" altLang="ko-KR" sz="1400" dirty="0">
                  <a:latin typeface="Arial" panose="020B0604020202020204" pitchFamily="34" charset="0"/>
                  <a:ea typeface="KoPub돋움체 Bold" panose="0000080000000000000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F4B8E3C6-87C3-4539-AD31-257908196E6D}"/>
                </a:ext>
              </a:extLst>
            </p:cNvPr>
            <p:cNvSpPr/>
            <p:nvPr/>
          </p:nvSpPr>
          <p:spPr>
            <a:xfrm>
              <a:off x="2556594" y="3549254"/>
              <a:ext cx="394222" cy="461166"/>
            </a:xfrm>
            <a:custGeom>
              <a:avLst/>
              <a:gdLst>
                <a:gd name="connsiteX0" fmla="*/ 0 w 394222"/>
                <a:gd name="connsiteY0" fmla="*/ 92233 h 461166"/>
                <a:gd name="connsiteX1" fmla="*/ 197111 w 394222"/>
                <a:gd name="connsiteY1" fmla="*/ 92233 h 461166"/>
                <a:gd name="connsiteX2" fmla="*/ 197111 w 394222"/>
                <a:gd name="connsiteY2" fmla="*/ 0 h 461166"/>
                <a:gd name="connsiteX3" fmla="*/ 394222 w 394222"/>
                <a:gd name="connsiteY3" fmla="*/ 230583 h 461166"/>
                <a:gd name="connsiteX4" fmla="*/ 197111 w 394222"/>
                <a:gd name="connsiteY4" fmla="*/ 461166 h 461166"/>
                <a:gd name="connsiteX5" fmla="*/ 197111 w 394222"/>
                <a:gd name="connsiteY5" fmla="*/ 368933 h 461166"/>
                <a:gd name="connsiteX6" fmla="*/ 0 w 394222"/>
                <a:gd name="connsiteY6" fmla="*/ 368933 h 461166"/>
                <a:gd name="connsiteX7" fmla="*/ 0 w 394222"/>
                <a:gd name="connsiteY7" fmla="*/ 92233 h 46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4222" h="461166">
                  <a:moveTo>
                    <a:pt x="0" y="92233"/>
                  </a:moveTo>
                  <a:lnTo>
                    <a:pt x="197111" y="92233"/>
                  </a:lnTo>
                  <a:lnTo>
                    <a:pt x="197111" y="0"/>
                  </a:lnTo>
                  <a:lnTo>
                    <a:pt x="394222" y="230583"/>
                  </a:lnTo>
                  <a:lnTo>
                    <a:pt x="197111" y="461166"/>
                  </a:lnTo>
                  <a:lnTo>
                    <a:pt x="197111" y="368933"/>
                  </a:lnTo>
                  <a:lnTo>
                    <a:pt x="0" y="368933"/>
                  </a:lnTo>
                  <a:lnTo>
                    <a:pt x="0" y="92233"/>
                  </a:lnTo>
                  <a:close/>
                </a:path>
              </a:pathLst>
            </a:cu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2233" rIns="118267" bIns="92233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 dirty="0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F7E3AFE1-00C1-4FB4-8679-84E31EB4182E}"/>
                </a:ext>
              </a:extLst>
            </p:cNvPr>
            <p:cNvSpPr/>
            <p:nvPr/>
          </p:nvSpPr>
          <p:spPr>
            <a:xfrm>
              <a:off x="3114457" y="3117376"/>
              <a:ext cx="1859541" cy="1324923"/>
            </a:xfrm>
            <a:custGeom>
              <a:avLst/>
              <a:gdLst>
                <a:gd name="connsiteX0" fmla="*/ 0 w 1859541"/>
                <a:gd name="connsiteY0" fmla="*/ 132492 h 1324923"/>
                <a:gd name="connsiteX1" fmla="*/ 132492 w 1859541"/>
                <a:gd name="connsiteY1" fmla="*/ 0 h 1324923"/>
                <a:gd name="connsiteX2" fmla="*/ 1727049 w 1859541"/>
                <a:gd name="connsiteY2" fmla="*/ 0 h 1324923"/>
                <a:gd name="connsiteX3" fmla="*/ 1859541 w 1859541"/>
                <a:gd name="connsiteY3" fmla="*/ 132492 h 1324923"/>
                <a:gd name="connsiteX4" fmla="*/ 1859541 w 1859541"/>
                <a:gd name="connsiteY4" fmla="*/ 1192431 h 1324923"/>
                <a:gd name="connsiteX5" fmla="*/ 1727049 w 1859541"/>
                <a:gd name="connsiteY5" fmla="*/ 1324923 h 1324923"/>
                <a:gd name="connsiteX6" fmla="*/ 132492 w 1859541"/>
                <a:gd name="connsiteY6" fmla="*/ 1324923 h 1324923"/>
                <a:gd name="connsiteX7" fmla="*/ 0 w 1859541"/>
                <a:gd name="connsiteY7" fmla="*/ 1192431 h 1324923"/>
                <a:gd name="connsiteX8" fmla="*/ 0 w 1859541"/>
                <a:gd name="connsiteY8" fmla="*/ 132492 h 132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9541" h="1324923">
                  <a:moveTo>
                    <a:pt x="0" y="132492"/>
                  </a:moveTo>
                  <a:cubicBezTo>
                    <a:pt x="0" y="59319"/>
                    <a:pt x="59319" y="0"/>
                    <a:pt x="132492" y="0"/>
                  </a:cubicBezTo>
                  <a:lnTo>
                    <a:pt x="1727049" y="0"/>
                  </a:lnTo>
                  <a:cubicBezTo>
                    <a:pt x="1800222" y="0"/>
                    <a:pt x="1859541" y="59319"/>
                    <a:pt x="1859541" y="132492"/>
                  </a:cubicBezTo>
                  <a:lnTo>
                    <a:pt x="1859541" y="1192431"/>
                  </a:lnTo>
                  <a:cubicBezTo>
                    <a:pt x="1859541" y="1265604"/>
                    <a:pt x="1800222" y="1324923"/>
                    <a:pt x="1727049" y="1324923"/>
                  </a:cubicBezTo>
                  <a:lnTo>
                    <a:pt x="132492" y="1324923"/>
                  </a:lnTo>
                  <a:cubicBezTo>
                    <a:pt x="59319" y="1324923"/>
                    <a:pt x="0" y="1265604"/>
                    <a:pt x="0" y="1192431"/>
                  </a:cubicBezTo>
                  <a:lnTo>
                    <a:pt x="0" y="132492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766" tIns="99766" rIns="99766" bIns="99766" numCol="1" spcCol="1270" anchor="ctr" anchorCtr="0">
              <a:noAutofit/>
            </a:bodyPr>
            <a:lstStyle/>
            <a:p>
              <a:pPr algn="ctr"/>
              <a:r>
                <a:rPr lang="ko-KR" altLang="en-US" sz="1400" dirty="0">
                  <a:ea typeface="KoPub돋움체 Bold" panose="00000800000000000000"/>
                </a:rPr>
                <a:t>데이터 시각화</a:t>
              </a:r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6762ECEE-E7F6-45D4-BCD8-97C01B2F4F70}"/>
                </a:ext>
              </a:extLst>
            </p:cNvPr>
            <p:cNvSpPr/>
            <p:nvPr/>
          </p:nvSpPr>
          <p:spPr>
            <a:xfrm>
              <a:off x="5159952" y="3549254"/>
              <a:ext cx="394222" cy="461166"/>
            </a:xfrm>
            <a:custGeom>
              <a:avLst/>
              <a:gdLst>
                <a:gd name="connsiteX0" fmla="*/ 0 w 394222"/>
                <a:gd name="connsiteY0" fmla="*/ 92233 h 461166"/>
                <a:gd name="connsiteX1" fmla="*/ 197111 w 394222"/>
                <a:gd name="connsiteY1" fmla="*/ 92233 h 461166"/>
                <a:gd name="connsiteX2" fmla="*/ 197111 w 394222"/>
                <a:gd name="connsiteY2" fmla="*/ 0 h 461166"/>
                <a:gd name="connsiteX3" fmla="*/ 394222 w 394222"/>
                <a:gd name="connsiteY3" fmla="*/ 230583 h 461166"/>
                <a:gd name="connsiteX4" fmla="*/ 197111 w 394222"/>
                <a:gd name="connsiteY4" fmla="*/ 461166 h 461166"/>
                <a:gd name="connsiteX5" fmla="*/ 197111 w 394222"/>
                <a:gd name="connsiteY5" fmla="*/ 368933 h 461166"/>
                <a:gd name="connsiteX6" fmla="*/ 0 w 394222"/>
                <a:gd name="connsiteY6" fmla="*/ 368933 h 461166"/>
                <a:gd name="connsiteX7" fmla="*/ 0 w 394222"/>
                <a:gd name="connsiteY7" fmla="*/ 92233 h 46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4222" h="461166">
                  <a:moveTo>
                    <a:pt x="0" y="92233"/>
                  </a:moveTo>
                  <a:lnTo>
                    <a:pt x="197111" y="92233"/>
                  </a:lnTo>
                  <a:lnTo>
                    <a:pt x="197111" y="0"/>
                  </a:lnTo>
                  <a:lnTo>
                    <a:pt x="394222" y="230583"/>
                  </a:lnTo>
                  <a:lnTo>
                    <a:pt x="197111" y="461166"/>
                  </a:lnTo>
                  <a:lnTo>
                    <a:pt x="197111" y="368933"/>
                  </a:lnTo>
                  <a:lnTo>
                    <a:pt x="0" y="368933"/>
                  </a:lnTo>
                  <a:lnTo>
                    <a:pt x="0" y="92233"/>
                  </a:lnTo>
                  <a:close/>
                </a:path>
              </a:pathLst>
            </a:cu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2233" rIns="118267" bIns="92233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927D933D-99C4-40C9-A68D-215932F604E1}"/>
                </a:ext>
              </a:extLst>
            </p:cNvPr>
            <p:cNvSpPr/>
            <p:nvPr/>
          </p:nvSpPr>
          <p:spPr>
            <a:xfrm>
              <a:off x="5717815" y="3117376"/>
              <a:ext cx="1859541" cy="1324923"/>
            </a:xfrm>
            <a:custGeom>
              <a:avLst/>
              <a:gdLst>
                <a:gd name="connsiteX0" fmla="*/ 0 w 1859541"/>
                <a:gd name="connsiteY0" fmla="*/ 132492 h 1324923"/>
                <a:gd name="connsiteX1" fmla="*/ 132492 w 1859541"/>
                <a:gd name="connsiteY1" fmla="*/ 0 h 1324923"/>
                <a:gd name="connsiteX2" fmla="*/ 1727049 w 1859541"/>
                <a:gd name="connsiteY2" fmla="*/ 0 h 1324923"/>
                <a:gd name="connsiteX3" fmla="*/ 1859541 w 1859541"/>
                <a:gd name="connsiteY3" fmla="*/ 132492 h 1324923"/>
                <a:gd name="connsiteX4" fmla="*/ 1859541 w 1859541"/>
                <a:gd name="connsiteY4" fmla="*/ 1192431 h 1324923"/>
                <a:gd name="connsiteX5" fmla="*/ 1727049 w 1859541"/>
                <a:gd name="connsiteY5" fmla="*/ 1324923 h 1324923"/>
                <a:gd name="connsiteX6" fmla="*/ 132492 w 1859541"/>
                <a:gd name="connsiteY6" fmla="*/ 1324923 h 1324923"/>
                <a:gd name="connsiteX7" fmla="*/ 0 w 1859541"/>
                <a:gd name="connsiteY7" fmla="*/ 1192431 h 1324923"/>
                <a:gd name="connsiteX8" fmla="*/ 0 w 1859541"/>
                <a:gd name="connsiteY8" fmla="*/ 132492 h 132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9541" h="1324923">
                  <a:moveTo>
                    <a:pt x="0" y="132492"/>
                  </a:moveTo>
                  <a:cubicBezTo>
                    <a:pt x="0" y="59319"/>
                    <a:pt x="59319" y="0"/>
                    <a:pt x="132492" y="0"/>
                  </a:cubicBezTo>
                  <a:lnTo>
                    <a:pt x="1727049" y="0"/>
                  </a:lnTo>
                  <a:cubicBezTo>
                    <a:pt x="1800222" y="0"/>
                    <a:pt x="1859541" y="59319"/>
                    <a:pt x="1859541" y="132492"/>
                  </a:cubicBezTo>
                  <a:lnTo>
                    <a:pt x="1859541" y="1192431"/>
                  </a:lnTo>
                  <a:cubicBezTo>
                    <a:pt x="1859541" y="1265604"/>
                    <a:pt x="1800222" y="1324923"/>
                    <a:pt x="1727049" y="1324923"/>
                  </a:cubicBezTo>
                  <a:lnTo>
                    <a:pt x="132492" y="1324923"/>
                  </a:lnTo>
                  <a:cubicBezTo>
                    <a:pt x="59319" y="1324923"/>
                    <a:pt x="0" y="1265604"/>
                    <a:pt x="0" y="1192431"/>
                  </a:cubicBezTo>
                  <a:lnTo>
                    <a:pt x="0" y="132492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766" tIns="99766" rIns="99766" bIns="99766" numCol="1" spcCol="1270" anchor="ctr" anchorCtr="0">
              <a:no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ea typeface="KoPub돋움체 Bold" panose="00000800000000000000"/>
                  <a:cs typeface="Arial" panose="020B0604020202020204" pitchFamily="34" charset="0"/>
                </a:rPr>
                <a:t>Excel</a:t>
              </a:r>
              <a:endParaRPr lang="ko-KR" altLang="en-US" sz="1400" dirty="0">
                <a:latin typeface="Arial" panose="020B0604020202020204" pitchFamily="34" charset="0"/>
                <a:ea typeface="KoPub돋움체 Bold" panose="00000800000000000000"/>
                <a:cs typeface="Arial" panose="020B0604020202020204" pitchFamily="34" charset="0"/>
              </a:endParaRPr>
            </a:p>
          </p:txBody>
        </p:sp>
      </p:grpSp>
      <p:sp>
        <p:nvSpPr>
          <p:cNvPr id="149" name="타원 148">
            <a:extLst>
              <a:ext uri="{FF2B5EF4-FFF2-40B4-BE49-F238E27FC236}">
                <a16:creationId xmlns:a16="http://schemas.microsoft.com/office/drawing/2014/main" id="{A2664369-3CD8-4B98-B611-8ED83C979E07}"/>
              </a:ext>
            </a:extLst>
          </p:cNvPr>
          <p:cNvSpPr/>
          <p:nvPr/>
        </p:nvSpPr>
        <p:spPr>
          <a:xfrm>
            <a:off x="2628321" y="1391462"/>
            <a:ext cx="5088941" cy="1029988"/>
          </a:xfrm>
          <a:prstGeom prst="ellipse">
            <a:avLst/>
          </a:prstGeom>
          <a:solidFill>
            <a:schemeClr val="tx1">
              <a:lumMod val="75000"/>
              <a:lumOff val="25000"/>
              <a:alpha val="34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66" tIns="99766" rIns="99766" bIns="99766" numCol="1" spcCol="1270" anchor="ctr" anchorCtr="0">
            <a:no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a typeface="KoPub돋움체 Bold" panose="00000800000000000000"/>
              </a:rPr>
              <a:t>데이터 시각화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KoPub돋움체 Bold" panose="0000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07446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276F7766-A7C9-4599-8283-2306F06D46C6}"/>
              </a:ext>
            </a:extLst>
          </p:cNvPr>
          <p:cNvGrpSpPr/>
          <p:nvPr/>
        </p:nvGrpSpPr>
        <p:grpSpPr>
          <a:xfrm>
            <a:off x="306206" y="208055"/>
            <a:ext cx="4225486" cy="705730"/>
            <a:chOff x="2099176" y="1714809"/>
            <a:chExt cx="4225486" cy="70573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8537D9A-B3ED-4B39-8E8E-A04CBF59434E}"/>
                </a:ext>
              </a:extLst>
            </p:cNvPr>
            <p:cNvSpPr/>
            <p:nvPr/>
          </p:nvSpPr>
          <p:spPr>
            <a:xfrm>
              <a:off x="2099176" y="1782979"/>
              <a:ext cx="45719" cy="557213"/>
            </a:xfrm>
            <a:prstGeom prst="rect">
              <a:avLst/>
            </a:prstGeom>
            <a:solidFill>
              <a:srgbClr val="007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885BB7-66C2-45D4-AC3E-C3F9C0ABA13E}"/>
                </a:ext>
              </a:extLst>
            </p:cNvPr>
            <p:cNvSpPr/>
            <p:nvPr/>
          </p:nvSpPr>
          <p:spPr>
            <a:xfrm>
              <a:off x="2158682" y="1714809"/>
              <a:ext cx="16273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3. </a:t>
              </a:r>
              <a:r>
                <a:rPr lang="ko-KR" altLang="en-US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주요기능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E22FCA-9239-4EAA-B2D0-03FB4027F209}"/>
                </a:ext>
              </a:extLst>
            </p:cNvPr>
            <p:cNvSpPr/>
            <p:nvPr/>
          </p:nvSpPr>
          <p:spPr>
            <a:xfrm>
              <a:off x="2441868" y="2051207"/>
              <a:ext cx="3882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지역기반 데이터 분석 및 사용내역 지도</a:t>
              </a: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D77BA806-59F4-44BD-AADE-FABDDB5CF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526"/>
          <a:stretch/>
        </p:blipFill>
        <p:spPr>
          <a:xfrm>
            <a:off x="1903319" y="1422915"/>
            <a:ext cx="6885174" cy="4335649"/>
          </a:xfrm>
          <a:prstGeom prst="rect">
            <a:avLst/>
          </a:prstGeom>
          <a:ln>
            <a:noFill/>
          </a:ln>
          <a:effectLst>
            <a:outerShdw blurRad="393700" dist="139700" dir="2700000" sx="96000" sy="96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75640A9-682E-44C0-9E58-65359C6F46B5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7019618" y="500935"/>
            <a:ext cx="4014142" cy="93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44104404-6A3D-4801-8ED7-1B113B239909}"/>
              </a:ext>
            </a:extLst>
          </p:cNvPr>
          <p:cNvGrpSpPr/>
          <p:nvPr/>
        </p:nvGrpSpPr>
        <p:grpSpPr>
          <a:xfrm>
            <a:off x="6911082" y="337575"/>
            <a:ext cx="3503280" cy="695788"/>
            <a:chOff x="6911082" y="337575"/>
            <a:chExt cx="3503280" cy="695788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916FAE12-D7D5-4670-B4BD-C9DEFFBD9866}"/>
                </a:ext>
              </a:extLst>
            </p:cNvPr>
            <p:cNvSpPr/>
            <p:nvPr/>
          </p:nvSpPr>
          <p:spPr>
            <a:xfrm>
              <a:off x="7019618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ea typeface="KoPub돋움체 Bold" panose="0000080000000000000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9677347-49E0-41B4-A3E9-07E7D82295A4}"/>
                </a:ext>
              </a:extLst>
            </p:cNvPr>
            <p:cNvSpPr/>
            <p:nvPr/>
          </p:nvSpPr>
          <p:spPr>
            <a:xfrm>
              <a:off x="6990732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01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8D7B278-6D6A-46B8-A06F-12889F219560}"/>
                </a:ext>
              </a:extLst>
            </p:cNvPr>
            <p:cNvSpPr/>
            <p:nvPr/>
          </p:nvSpPr>
          <p:spPr>
            <a:xfrm>
              <a:off x="6911082" y="694809"/>
              <a:ext cx="5357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개발배경 </a:t>
              </a:r>
              <a:endParaRPr lang="en-US" altLang="ko-KR" sz="8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algn="ctr"/>
              <a:r>
                <a:rPr lang="ko-KR" altLang="en-US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및 목적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98C7D40D-E449-4F1D-BE08-38206AD8E69E}"/>
                </a:ext>
              </a:extLst>
            </p:cNvPr>
            <p:cNvSpPr/>
            <p:nvPr/>
          </p:nvSpPr>
          <p:spPr>
            <a:xfrm>
              <a:off x="7594346" y="337575"/>
              <a:ext cx="326720" cy="326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ea typeface="KoPub돋움체 Bold" panose="0000080000000000000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6583FF3-2A31-4290-90D4-8C65B1BCC907}"/>
                </a:ext>
              </a:extLst>
            </p:cNvPr>
            <p:cNvSpPr/>
            <p:nvPr/>
          </p:nvSpPr>
          <p:spPr>
            <a:xfrm>
              <a:off x="7569495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02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62E374A-12EE-4A33-9440-CDC5B5F5E6DD}"/>
                </a:ext>
              </a:extLst>
            </p:cNvPr>
            <p:cNvSpPr/>
            <p:nvPr/>
          </p:nvSpPr>
          <p:spPr>
            <a:xfrm>
              <a:off x="7442557" y="694809"/>
              <a:ext cx="6303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시스템 구성</a:t>
              </a: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B7BCA426-46A7-4D55-AB89-7C4254855660}"/>
                </a:ext>
              </a:extLst>
            </p:cNvPr>
            <p:cNvSpPr/>
            <p:nvPr/>
          </p:nvSpPr>
          <p:spPr>
            <a:xfrm>
              <a:off x="8173109" y="337575"/>
              <a:ext cx="326720" cy="326720"/>
            </a:xfrm>
            <a:prstGeom prst="ellipse">
              <a:avLst/>
            </a:prstGeom>
            <a:solidFill>
              <a:srgbClr val="009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ea typeface="KoPub돋움체 Bold" panose="0000080000000000000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821AA5CB-B946-4834-9A57-6CBB76515C94}"/>
                </a:ext>
              </a:extLst>
            </p:cNvPr>
            <p:cNvSpPr/>
            <p:nvPr/>
          </p:nvSpPr>
          <p:spPr>
            <a:xfrm>
              <a:off x="8148258" y="354741"/>
              <a:ext cx="361180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03</a:t>
              </a:r>
              <a:endParaRPr lang="ko-KR" altLang="en-US" sz="13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544B45AA-CB11-48A8-902C-44AF6A956FCF}"/>
                </a:ext>
              </a:extLst>
            </p:cNvPr>
            <p:cNvSpPr/>
            <p:nvPr/>
          </p:nvSpPr>
          <p:spPr>
            <a:xfrm>
              <a:off x="8077425" y="694809"/>
              <a:ext cx="5180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주요기능</a:t>
              </a:r>
            </a:p>
          </p:txBody>
        </p: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7B98CB2-6E1C-4DAC-B5FF-1576BAC42F5E}"/>
                </a:ext>
              </a:extLst>
            </p:cNvPr>
            <p:cNvGrpSpPr/>
            <p:nvPr/>
          </p:nvGrpSpPr>
          <p:grpSpPr>
            <a:xfrm>
              <a:off x="8669814" y="337575"/>
              <a:ext cx="619079" cy="695788"/>
              <a:chOff x="8584470" y="337575"/>
              <a:chExt cx="619079" cy="695788"/>
            </a:xfrm>
          </p:grpSpPr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0CD181E9-3EDC-47B7-9E0A-41E6945128BA}"/>
                  </a:ext>
                </a:extLst>
              </p:cNvPr>
              <p:cNvSpPr/>
              <p:nvPr/>
            </p:nvSpPr>
            <p:spPr>
              <a:xfrm>
                <a:off x="8730648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E5FE5B9F-8128-4F68-BE69-2BDB604EC565}"/>
                  </a:ext>
                </a:extLst>
              </p:cNvPr>
              <p:cNvSpPr/>
              <p:nvPr/>
            </p:nvSpPr>
            <p:spPr>
              <a:xfrm>
                <a:off x="8705797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04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289AC40E-93F1-46D6-9841-859843904084}"/>
                  </a:ext>
                </a:extLst>
              </p:cNvPr>
              <p:cNvSpPr/>
              <p:nvPr/>
            </p:nvSpPr>
            <p:spPr>
              <a:xfrm>
                <a:off x="8584470" y="694809"/>
                <a:ext cx="6190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기대효과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활용분야</a:t>
                </a:r>
              </a:p>
            </p:txBody>
          </p: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E3EB3B52-72DF-487E-9671-5A0CD5A51D17}"/>
                </a:ext>
              </a:extLst>
            </p:cNvPr>
            <p:cNvGrpSpPr/>
            <p:nvPr/>
          </p:nvGrpSpPr>
          <p:grpSpPr>
            <a:xfrm>
              <a:off x="9276629" y="337575"/>
              <a:ext cx="636714" cy="695788"/>
              <a:chOff x="9233957" y="337575"/>
              <a:chExt cx="636714" cy="695788"/>
            </a:xfrm>
          </p:grpSpPr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65C19ECB-1B4F-4C30-BE2F-E2B897FB32C1}"/>
                  </a:ext>
                </a:extLst>
              </p:cNvPr>
              <p:cNvGrpSpPr/>
              <p:nvPr/>
            </p:nvGrpSpPr>
            <p:grpSpPr>
              <a:xfrm>
                <a:off x="9364102" y="337575"/>
                <a:ext cx="361180" cy="326720"/>
                <a:chOff x="9364102" y="337575"/>
                <a:chExt cx="361180" cy="326720"/>
              </a:xfrm>
            </p:grpSpPr>
            <p:sp>
              <p:nvSpPr>
                <p:cNvPr id="134" name="타원 133">
                  <a:extLst>
                    <a:ext uri="{FF2B5EF4-FFF2-40B4-BE49-F238E27FC236}">
                      <a16:creationId xmlns:a16="http://schemas.microsoft.com/office/drawing/2014/main" id="{78066A45-8A0E-4560-A5A1-4BFDD21E682A}"/>
                    </a:ext>
                  </a:extLst>
                </p:cNvPr>
                <p:cNvSpPr/>
                <p:nvPr/>
              </p:nvSpPr>
              <p:spPr>
                <a:xfrm>
                  <a:off x="9388953" y="337575"/>
                  <a:ext cx="326720" cy="32672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ea typeface="KoPub돋움체 Bold" panose="00000800000000000000"/>
                  </a:endParaRPr>
                </a:p>
              </p:txBody>
            </p:sp>
            <p:sp>
              <p:nvSpPr>
                <p:cNvPr id="135" name="직사각형 134">
                  <a:extLst>
                    <a:ext uri="{FF2B5EF4-FFF2-40B4-BE49-F238E27FC236}">
                      <a16:creationId xmlns:a16="http://schemas.microsoft.com/office/drawing/2014/main" id="{C820C35D-17FE-4B8F-A63F-E73EA4B7DFFD}"/>
                    </a:ext>
                  </a:extLst>
                </p:cNvPr>
                <p:cNvSpPr/>
                <p:nvPr/>
              </p:nvSpPr>
              <p:spPr>
                <a:xfrm>
                  <a:off x="9364102" y="354741"/>
                  <a:ext cx="361180" cy="2923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300" kern="0" spc="-15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05</a:t>
                  </a:r>
                  <a:endParaRPr lang="ko-KR" altLang="en-US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F3D8DDE2-4F64-478E-A62C-26260A23F090}"/>
                  </a:ext>
                </a:extLst>
              </p:cNvPr>
              <p:cNvSpPr/>
              <p:nvPr/>
            </p:nvSpPr>
            <p:spPr>
              <a:xfrm>
                <a:off x="9233957" y="694809"/>
                <a:ext cx="6367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 언어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개발 환경</a:t>
                </a:r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C5E9C666-1181-4F02-A1C1-3A0B5389B9CE}"/>
                </a:ext>
              </a:extLst>
            </p:cNvPr>
            <p:cNvGrpSpPr/>
            <p:nvPr/>
          </p:nvGrpSpPr>
          <p:grpSpPr>
            <a:xfrm>
              <a:off x="9878638" y="347033"/>
              <a:ext cx="535724" cy="563220"/>
              <a:chOff x="9878638" y="347033"/>
              <a:chExt cx="535724" cy="563220"/>
            </a:xfrm>
          </p:grpSpPr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EF12F6CC-9272-443D-959F-F1A73F91DB48}"/>
                  </a:ext>
                </a:extLst>
              </p:cNvPr>
              <p:cNvSpPr/>
              <p:nvPr/>
            </p:nvSpPr>
            <p:spPr>
              <a:xfrm>
                <a:off x="9983140" y="347033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32CC30DD-E2C2-44D3-BBB1-F67D89965F84}"/>
                  </a:ext>
                </a:extLst>
              </p:cNvPr>
              <p:cNvSpPr/>
              <p:nvPr/>
            </p:nvSpPr>
            <p:spPr>
              <a:xfrm>
                <a:off x="9958289" y="364199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06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9C3AEFDF-3AE2-42A1-8E5C-7540556E5FD0}"/>
                  </a:ext>
                </a:extLst>
              </p:cNvPr>
              <p:cNvSpPr/>
              <p:nvPr/>
            </p:nvSpPr>
            <p:spPr>
              <a:xfrm>
                <a:off x="9878638" y="694809"/>
                <a:ext cx="53572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 일정</a:t>
                </a:r>
              </a:p>
            </p:txBody>
          </p:sp>
        </p:grp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D8488F3-A4EB-4077-AFCA-29A390D226AB}"/>
              </a:ext>
            </a:extLst>
          </p:cNvPr>
          <p:cNvGrpSpPr/>
          <p:nvPr/>
        </p:nvGrpSpPr>
        <p:grpSpPr>
          <a:xfrm>
            <a:off x="782859" y="6131980"/>
            <a:ext cx="9126094" cy="461166"/>
            <a:chOff x="511099" y="3117376"/>
            <a:chExt cx="9691056" cy="1324923"/>
          </a:xfrm>
          <a:solidFill>
            <a:srgbClr val="0094C9"/>
          </a:solidFill>
        </p:grpSpPr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4EF2C181-592C-49B1-B9B5-7E7F1C8F41E3}"/>
                </a:ext>
              </a:extLst>
            </p:cNvPr>
            <p:cNvSpPr/>
            <p:nvPr/>
          </p:nvSpPr>
          <p:spPr>
            <a:xfrm>
              <a:off x="511099" y="3117376"/>
              <a:ext cx="1859541" cy="1324923"/>
            </a:xfrm>
            <a:custGeom>
              <a:avLst/>
              <a:gdLst>
                <a:gd name="connsiteX0" fmla="*/ 0 w 1859541"/>
                <a:gd name="connsiteY0" fmla="*/ 132492 h 1324923"/>
                <a:gd name="connsiteX1" fmla="*/ 132492 w 1859541"/>
                <a:gd name="connsiteY1" fmla="*/ 0 h 1324923"/>
                <a:gd name="connsiteX2" fmla="*/ 1727049 w 1859541"/>
                <a:gd name="connsiteY2" fmla="*/ 0 h 1324923"/>
                <a:gd name="connsiteX3" fmla="*/ 1859541 w 1859541"/>
                <a:gd name="connsiteY3" fmla="*/ 132492 h 1324923"/>
                <a:gd name="connsiteX4" fmla="*/ 1859541 w 1859541"/>
                <a:gd name="connsiteY4" fmla="*/ 1192431 h 1324923"/>
                <a:gd name="connsiteX5" fmla="*/ 1727049 w 1859541"/>
                <a:gd name="connsiteY5" fmla="*/ 1324923 h 1324923"/>
                <a:gd name="connsiteX6" fmla="*/ 132492 w 1859541"/>
                <a:gd name="connsiteY6" fmla="*/ 1324923 h 1324923"/>
                <a:gd name="connsiteX7" fmla="*/ 0 w 1859541"/>
                <a:gd name="connsiteY7" fmla="*/ 1192431 h 1324923"/>
                <a:gd name="connsiteX8" fmla="*/ 0 w 1859541"/>
                <a:gd name="connsiteY8" fmla="*/ 132492 h 132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9541" h="1324923">
                  <a:moveTo>
                    <a:pt x="0" y="132492"/>
                  </a:moveTo>
                  <a:cubicBezTo>
                    <a:pt x="0" y="59319"/>
                    <a:pt x="59319" y="0"/>
                    <a:pt x="132492" y="0"/>
                  </a:cubicBezTo>
                  <a:lnTo>
                    <a:pt x="1727049" y="0"/>
                  </a:lnTo>
                  <a:cubicBezTo>
                    <a:pt x="1800222" y="0"/>
                    <a:pt x="1859541" y="59319"/>
                    <a:pt x="1859541" y="132492"/>
                  </a:cubicBezTo>
                  <a:lnTo>
                    <a:pt x="1859541" y="1192431"/>
                  </a:lnTo>
                  <a:cubicBezTo>
                    <a:pt x="1859541" y="1265604"/>
                    <a:pt x="1800222" y="1324923"/>
                    <a:pt x="1727049" y="1324923"/>
                  </a:cubicBezTo>
                  <a:lnTo>
                    <a:pt x="132492" y="1324923"/>
                  </a:lnTo>
                  <a:cubicBezTo>
                    <a:pt x="59319" y="1324923"/>
                    <a:pt x="0" y="1265604"/>
                    <a:pt x="0" y="1192431"/>
                  </a:cubicBezTo>
                  <a:lnTo>
                    <a:pt x="0" y="132492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766" tIns="99766" rIns="99766" bIns="99766" numCol="1" spcCol="1270" anchor="ctr" anchorCtr="0">
              <a:noAutofit/>
            </a:bodyPr>
            <a:lstStyle/>
            <a:p>
              <a:pPr algn="ctr"/>
              <a:r>
                <a:rPr lang="en-US" altLang="ko-KR" sz="1400" dirty="0" err="1">
                  <a:latin typeface="Arial" panose="020B0604020202020204" pitchFamily="34" charset="0"/>
                  <a:ea typeface="KoPub돋움체 Bold" panose="00000800000000000000"/>
                  <a:cs typeface="Arial" panose="020B0604020202020204" pitchFamily="34" charset="0"/>
                </a:rPr>
                <a:t>DataFrame</a:t>
              </a:r>
              <a:r>
                <a:rPr lang="en-US" altLang="ko-KR" sz="1400" dirty="0">
                  <a:latin typeface="Arial" panose="020B0604020202020204" pitchFamily="34" charset="0"/>
                  <a:ea typeface="KoPub돋움체 Bold" panose="0000080000000000000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D9C8B0EF-8D3D-4143-9ACA-BC7CDF2286D2}"/>
                </a:ext>
              </a:extLst>
            </p:cNvPr>
            <p:cNvSpPr/>
            <p:nvPr/>
          </p:nvSpPr>
          <p:spPr>
            <a:xfrm>
              <a:off x="2556594" y="3549254"/>
              <a:ext cx="394222" cy="461166"/>
            </a:xfrm>
            <a:custGeom>
              <a:avLst/>
              <a:gdLst>
                <a:gd name="connsiteX0" fmla="*/ 0 w 394222"/>
                <a:gd name="connsiteY0" fmla="*/ 92233 h 461166"/>
                <a:gd name="connsiteX1" fmla="*/ 197111 w 394222"/>
                <a:gd name="connsiteY1" fmla="*/ 92233 h 461166"/>
                <a:gd name="connsiteX2" fmla="*/ 197111 w 394222"/>
                <a:gd name="connsiteY2" fmla="*/ 0 h 461166"/>
                <a:gd name="connsiteX3" fmla="*/ 394222 w 394222"/>
                <a:gd name="connsiteY3" fmla="*/ 230583 h 461166"/>
                <a:gd name="connsiteX4" fmla="*/ 197111 w 394222"/>
                <a:gd name="connsiteY4" fmla="*/ 461166 h 461166"/>
                <a:gd name="connsiteX5" fmla="*/ 197111 w 394222"/>
                <a:gd name="connsiteY5" fmla="*/ 368933 h 461166"/>
                <a:gd name="connsiteX6" fmla="*/ 0 w 394222"/>
                <a:gd name="connsiteY6" fmla="*/ 368933 h 461166"/>
                <a:gd name="connsiteX7" fmla="*/ 0 w 394222"/>
                <a:gd name="connsiteY7" fmla="*/ 92233 h 46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4222" h="461166">
                  <a:moveTo>
                    <a:pt x="0" y="92233"/>
                  </a:moveTo>
                  <a:lnTo>
                    <a:pt x="197111" y="92233"/>
                  </a:lnTo>
                  <a:lnTo>
                    <a:pt x="197111" y="0"/>
                  </a:lnTo>
                  <a:lnTo>
                    <a:pt x="394222" y="230583"/>
                  </a:lnTo>
                  <a:lnTo>
                    <a:pt x="197111" y="461166"/>
                  </a:lnTo>
                  <a:lnTo>
                    <a:pt x="197111" y="368933"/>
                  </a:lnTo>
                  <a:lnTo>
                    <a:pt x="0" y="368933"/>
                  </a:lnTo>
                  <a:lnTo>
                    <a:pt x="0" y="92233"/>
                  </a:lnTo>
                  <a:close/>
                </a:path>
              </a:pathLst>
            </a:cu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2233" rIns="118267" bIns="92233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400" kern="1200" dirty="0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0FF535BB-08EC-4270-B6BD-AED66886A829}"/>
                </a:ext>
              </a:extLst>
            </p:cNvPr>
            <p:cNvSpPr/>
            <p:nvPr/>
          </p:nvSpPr>
          <p:spPr>
            <a:xfrm>
              <a:off x="3114457" y="3117376"/>
              <a:ext cx="1859541" cy="1324923"/>
            </a:xfrm>
            <a:custGeom>
              <a:avLst/>
              <a:gdLst>
                <a:gd name="connsiteX0" fmla="*/ 0 w 1859541"/>
                <a:gd name="connsiteY0" fmla="*/ 132492 h 1324923"/>
                <a:gd name="connsiteX1" fmla="*/ 132492 w 1859541"/>
                <a:gd name="connsiteY1" fmla="*/ 0 h 1324923"/>
                <a:gd name="connsiteX2" fmla="*/ 1727049 w 1859541"/>
                <a:gd name="connsiteY2" fmla="*/ 0 h 1324923"/>
                <a:gd name="connsiteX3" fmla="*/ 1859541 w 1859541"/>
                <a:gd name="connsiteY3" fmla="*/ 132492 h 1324923"/>
                <a:gd name="connsiteX4" fmla="*/ 1859541 w 1859541"/>
                <a:gd name="connsiteY4" fmla="*/ 1192431 h 1324923"/>
                <a:gd name="connsiteX5" fmla="*/ 1727049 w 1859541"/>
                <a:gd name="connsiteY5" fmla="*/ 1324923 h 1324923"/>
                <a:gd name="connsiteX6" fmla="*/ 132492 w 1859541"/>
                <a:gd name="connsiteY6" fmla="*/ 1324923 h 1324923"/>
                <a:gd name="connsiteX7" fmla="*/ 0 w 1859541"/>
                <a:gd name="connsiteY7" fmla="*/ 1192431 h 1324923"/>
                <a:gd name="connsiteX8" fmla="*/ 0 w 1859541"/>
                <a:gd name="connsiteY8" fmla="*/ 132492 h 132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9541" h="1324923">
                  <a:moveTo>
                    <a:pt x="0" y="132492"/>
                  </a:moveTo>
                  <a:cubicBezTo>
                    <a:pt x="0" y="59319"/>
                    <a:pt x="59319" y="0"/>
                    <a:pt x="132492" y="0"/>
                  </a:cubicBezTo>
                  <a:lnTo>
                    <a:pt x="1727049" y="0"/>
                  </a:lnTo>
                  <a:cubicBezTo>
                    <a:pt x="1800222" y="0"/>
                    <a:pt x="1859541" y="59319"/>
                    <a:pt x="1859541" y="132492"/>
                  </a:cubicBezTo>
                  <a:lnTo>
                    <a:pt x="1859541" y="1192431"/>
                  </a:lnTo>
                  <a:cubicBezTo>
                    <a:pt x="1859541" y="1265604"/>
                    <a:pt x="1800222" y="1324923"/>
                    <a:pt x="1727049" y="1324923"/>
                  </a:cubicBezTo>
                  <a:lnTo>
                    <a:pt x="132492" y="1324923"/>
                  </a:lnTo>
                  <a:cubicBezTo>
                    <a:pt x="59319" y="1324923"/>
                    <a:pt x="0" y="1265604"/>
                    <a:pt x="0" y="1192431"/>
                  </a:cubicBezTo>
                  <a:lnTo>
                    <a:pt x="0" y="132492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766" tIns="99766" rIns="99766" bIns="99766" numCol="1" spcCol="1270" anchor="ctr" anchorCtr="0">
              <a:noAutofit/>
            </a:bodyPr>
            <a:lstStyle/>
            <a:p>
              <a:pPr algn="ctr"/>
              <a:r>
                <a:rPr lang="en-US" altLang="ko-KR" sz="1400" dirty="0" err="1">
                  <a:latin typeface="Arial" panose="020B0604020202020204" pitchFamily="34" charset="0"/>
                  <a:ea typeface="KoPub돋움체 Bold" panose="00000800000000000000"/>
                  <a:cs typeface="Arial" panose="020B0604020202020204" pitchFamily="34" charset="0"/>
                </a:rPr>
                <a:t>Kakao</a:t>
              </a:r>
              <a:r>
                <a:rPr lang="en-US" altLang="ko-KR" sz="1400" dirty="0">
                  <a:latin typeface="Arial" panose="020B0604020202020204" pitchFamily="34" charset="0"/>
                  <a:ea typeface="KoPub돋움체 Bold" panose="00000800000000000000"/>
                  <a:cs typeface="Arial" panose="020B0604020202020204" pitchFamily="34" charset="0"/>
                </a:rPr>
                <a:t> </a:t>
              </a:r>
              <a:r>
                <a:rPr lang="ko-KR" altLang="en-US" sz="1400" dirty="0">
                  <a:latin typeface="Arial" panose="020B0604020202020204" pitchFamily="34" charset="0"/>
                  <a:ea typeface="KoPub돋움체 Bold" panose="00000800000000000000"/>
                  <a:cs typeface="Arial" panose="020B0604020202020204" pitchFamily="34" charset="0"/>
                </a:rPr>
                <a:t>지도 </a:t>
              </a:r>
              <a:r>
                <a:rPr lang="en-US" altLang="ko-KR" sz="1400" dirty="0">
                  <a:latin typeface="Arial" panose="020B0604020202020204" pitchFamily="34" charset="0"/>
                  <a:ea typeface="KoPub돋움체 Bold" panose="00000800000000000000"/>
                  <a:cs typeface="Arial" panose="020B0604020202020204" pitchFamily="34" charset="0"/>
                </a:rPr>
                <a:t>API</a:t>
              </a:r>
              <a:endParaRPr lang="ko-KR" altLang="en-US" sz="1400" dirty="0">
                <a:latin typeface="Arial" panose="020B0604020202020204" pitchFamily="34" charset="0"/>
                <a:ea typeface="KoPub돋움체 Bold" panose="00000800000000000000"/>
                <a:cs typeface="Arial" panose="020B0604020202020204" pitchFamily="34" charset="0"/>
              </a:endParaRPr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915FA6E3-FF74-4889-BEA6-6B8B1CDED659}"/>
                </a:ext>
              </a:extLst>
            </p:cNvPr>
            <p:cNvSpPr/>
            <p:nvPr/>
          </p:nvSpPr>
          <p:spPr>
            <a:xfrm>
              <a:off x="5159952" y="3549255"/>
              <a:ext cx="394222" cy="461166"/>
            </a:xfrm>
            <a:custGeom>
              <a:avLst/>
              <a:gdLst>
                <a:gd name="connsiteX0" fmla="*/ 0 w 394222"/>
                <a:gd name="connsiteY0" fmla="*/ 92233 h 461166"/>
                <a:gd name="connsiteX1" fmla="*/ 197111 w 394222"/>
                <a:gd name="connsiteY1" fmla="*/ 92233 h 461166"/>
                <a:gd name="connsiteX2" fmla="*/ 197111 w 394222"/>
                <a:gd name="connsiteY2" fmla="*/ 0 h 461166"/>
                <a:gd name="connsiteX3" fmla="*/ 394222 w 394222"/>
                <a:gd name="connsiteY3" fmla="*/ 230583 h 461166"/>
                <a:gd name="connsiteX4" fmla="*/ 197111 w 394222"/>
                <a:gd name="connsiteY4" fmla="*/ 461166 h 461166"/>
                <a:gd name="connsiteX5" fmla="*/ 197111 w 394222"/>
                <a:gd name="connsiteY5" fmla="*/ 368933 h 461166"/>
                <a:gd name="connsiteX6" fmla="*/ 0 w 394222"/>
                <a:gd name="connsiteY6" fmla="*/ 368933 h 461166"/>
                <a:gd name="connsiteX7" fmla="*/ 0 w 394222"/>
                <a:gd name="connsiteY7" fmla="*/ 92233 h 46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4222" h="461166">
                  <a:moveTo>
                    <a:pt x="0" y="92233"/>
                  </a:moveTo>
                  <a:lnTo>
                    <a:pt x="197111" y="92233"/>
                  </a:lnTo>
                  <a:lnTo>
                    <a:pt x="197111" y="0"/>
                  </a:lnTo>
                  <a:lnTo>
                    <a:pt x="394222" y="230583"/>
                  </a:lnTo>
                  <a:lnTo>
                    <a:pt x="197111" y="461166"/>
                  </a:lnTo>
                  <a:lnTo>
                    <a:pt x="197111" y="368933"/>
                  </a:lnTo>
                  <a:lnTo>
                    <a:pt x="0" y="368933"/>
                  </a:lnTo>
                  <a:lnTo>
                    <a:pt x="0" y="92233"/>
                  </a:lnTo>
                  <a:close/>
                </a:path>
              </a:pathLst>
            </a:cu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2233" rIns="118267" bIns="92233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400" kern="1200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68216643-C500-4279-B968-121C7C843BB6}"/>
                </a:ext>
              </a:extLst>
            </p:cNvPr>
            <p:cNvSpPr/>
            <p:nvPr/>
          </p:nvSpPr>
          <p:spPr>
            <a:xfrm>
              <a:off x="5717815" y="3117376"/>
              <a:ext cx="1859541" cy="1324923"/>
            </a:xfrm>
            <a:custGeom>
              <a:avLst/>
              <a:gdLst>
                <a:gd name="connsiteX0" fmla="*/ 0 w 1859541"/>
                <a:gd name="connsiteY0" fmla="*/ 132492 h 1324923"/>
                <a:gd name="connsiteX1" fmla="*/ 132492 w 1859541"/>
                <a:gd name="connsiteY1" fmla="*/ 0 h 1324923"/>
                <a:gd name="connsiteX2" fmla="*/ 1727049 w 1859541"/>
                <a:gd name="connsiteY2" fmla="*/ 0 h 1324923"/>
                <a:gd name="connsiteX3" fmla="*/ 1859541 w 1859541"/>
                <a:gd name="connsiteY3" fmla="*/ 132492 h 1324923"/>
                <a:gd name="connsiteX4" fmla="*/ 1859541 w 1859541"/>
                <a:gd name="connsiteY4" fmla="*/ 1192431 h 1324923"/>
                <a:gd name="connsiteX5" fmla="*/ 1727049 w 1859541"/>
                <a:gd name="connsiteY5" fmla="*/ 1324923 h 1324923"/>
                <a:gd name="connsiteX6" fmla="*/ 132492 w 1859541"/>
                <a:gd name="connsiteY6" fmla="*/ 1324923 h 1324923"/>
                <a:gd name="connsiteX7" fmla="*/ 0 w 1859541"/>
                <a:gd name="connsiteY7" fmla="*/ 1192431 h 1324923"/>
                <a:gd name="connsiteX8" fmla="*/ 0 w 1859541"/>
                <a:gd name="connsiteY8" fmla="*/ 132492 h 132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9541" h="1324923">
                  <a:moveTo>
                    <a:pt x="0" y="132492"/>
                  </a:moveTo>
                  <a:cubicBezTo>
                    <a:pt x="0" y="59319"/>
                    <a:pt x="59319" y="0"/>
                    <a:pt x="132492" y="0"/>
                  </a:cubicBezTo>
                  <a:lnTo>
                    <a:pt x="1727049" y="0"/>
                  </a:lnTo>
                  <a:cubicBezTo>
                    <a:pt x="1800222" y="0"/>
                    <a:pt x="1859541" y="59319"/>
                    <a:pt x="1859541" y="132492"/>
                  </a:cubicBezTo>
                  <a:lnTo>
                    <a:pt x="1859541" y="1192431"/>
                  </a:lnTo>
                  <a:cubicBezTo>
                    <a:pt x="1859541" y="1265604"/>
                    <a:pt x="1800222" y="1324923"/>
                    <a:pt x="1727049" y="1324923"/>
                  </a:cubicBezTo>
                  <a:lnTo>
                    <a:pt x="132492" y="1324923"/>
                  </a:lnTo>
                  <a:cubicBezTo>
                    <a:pt x="59319" y="1324923"/>
                    <a:pt x="0" y="1265604"/>
                    <a:pt x="0" y="1192431"/>
                  </a:cubicBezTo>
                  <a:lnTo>
                    <a:pt x="0" y="132492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766" tIns="99766" rIns="99766" bIns="99766" numCol="1" spcCol="1270" anchor="ctr" anchorCtr="0">
              <a:noAutofit/>
            </a:bodyPr>
            <a:lstStyle/>
            <a:p>
              <a:pPr algn="ctr"/>
              <a:r>
                <a:rPr lang="ko-KR" altLang="en-US" sz="1400" dirty="0">
                  <a:latin typeface="Arial" panose="020B0604020202020204" pitchFamily="34" charset="0"/>
                  <a:ea typeface="KoPub돋움체 Bold" panose="00000800000000000000"/>
                  <a:cs typeface="Arial" panose="020B0604020202020204" pitchFamily="34" charset="0"/>
                </a:rPr>
                <a:t>결제지역 </a:t>
              </a:r>
              <a:endParaRPr lang="en-US" altLang="ko-KR" sz="1400" dirty="0">
                <a:latin typeface="Arial" panose="020B0604020202020204" pitchFamily="34" charset="0"/>
                <a:ea typeface="KoPub돋움체 Bold" panose="0000080000000000000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400" dirty="0" err="1">
                  <a:latin typeface="Arial" panose="020B0604020202020204" pitchFamily="34" charset="0"/>
                  <a:ea typeface="KoPub돋움체 Bold" panose="00000800000000000000"/>
                  <a:cs typeface="Arial" panose="020B0604020202020204" pitchFamily="34" charset="0"/>
                </a:rPr>
                <a:t>DataFrame</a:t>
              </a:r>
              <a:endParaRPr lang="ko-KR" altLang="en-US" sz="1400" dirty="0">
                <a:latin typeface="Arial" panose="020B0604020202020204" pitchFamily="34" charset="0"/>
                <a:ea typeface="KoPub돋움체 Bold" panose="00000800000000000000"/>
                <a:cs typeface="Arial" panose="020B0604020202020204" pitchFamily="34" charset="0"/>
              </a:endParaRPr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4C1D8480-1FFA-443D-A014-00A25F9B7F83}"/>
                </a:ext>
              </a:extLst>
            </p:cNvPr>
            <p:cNvSpPr/>
            <p:nvPr/>
          </p:nvSpPr>
          <p:spPr>
            <a:xfrm>
              <a:off x="7784751" y="3549255"/>
              <a:ext cx="394222" cy="461166"/>
            </a:xfrm>
            <a:custGeom>
              <a:avLst/>
              <a:gdLst>
                <a:gd name="connsiteX0" fmla="*/ 0 w 394222"/>
                <a:gd name="connsiteY0" fmla="*/ 92233 h 461166"/>
                <a:gd name="connsiteX1" fmla="*/ 197111 w 394222"/>
                <a:gd name="connsiteY1" fmla="*/ 92233 h 461166"/>
                <a:gd name="connsiteX2" fmla="*/ 197111 w 394222"/>
                <a:gd name="connsiteY2" fmla="*/ 0 h 461166"/>
                <a:gd name="connsiteX3" fmla="*/ 394222 w 394222"/>
                <a:gd name="connsiteY3" fmla="*/ 230583 h 461166"/>
                <a:gd name="connsiteX4" fmla="*/ 197111 w 394222"/>
                <a:gd name="connsiteY4" fmla="*/ 461166 h 461166"/>
                <a:gd name="connsiteX5" fmla="*/ 197111 w 394222"/>
                <a:gd name="connsiteY5" fmla="*/ 368933 h 461166"/>
                <a:gd name="connsiteX6" fmla="*/ 0 w 394222"/>
                <a:gd name="connsiteY6" fmla="*/ 368933 h 461166"/>
                <a:gd name="connsiteX7" fmla="*/ 0 w 394222"/>
                <a:gd name="connsiteY7" fmla="*/ 92233 h 46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4222" h="461166">
                  <a:moveTo>
                    <a:pt x="0" y="92233"/>
                  </a:moveTo>
                  <a:lnTo>
                    <a:pt x="197111" y="92233"/>
                  </a:lnTo>
                  <a:lnTo>
                    <a:pt x="197111" y="0"/>
                  </a:lnTo>
                  <a:lnTo>
                    <a:pt x="394222" y="230583"/>
                  </a:lnTo>
                  <a:lnTo>
                    <a:pt x="197111" y="461166"/>
                  </a:lnTo>
                  <a:lnTo>
                    <a:pt x="197111" y="368933"/>
                  </a:lnTo>
                  <a:lnTo>
                    <a:pt x="0" y="368933"/>
                  </a:lnTo>
                  <a:lnTo>
                    <a:pt x="0" y="92233"/>
                  </a:lnTo>
                  <a:close/>
                </a:path>
              </a:pathLst>
            </a:cu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2233" rIns="118267" bIns="92233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400" kern="1200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DF5126F8-CFDF-4A02-82A6-D5D3EB48AD9F}"/>
                </a:ext>
              </a:extLst>
            </p:cNvPr>
            <p:cNvSpPr/>
            <p:nvPr/>
          </p:nvSpPr>
          <p:spPr>
            <a:xfrm>
              <a:off x="8342614" y="3117376"/>
              <a:ext cx="1859541" cy="1324923"/>
            </a:xfrm>
            <a:custGeom>
              <a:avLst/>
              <a:gdLst>
                <a:gd name="connsiteX0" fmla="*/ 0 w 1859541"/>
                <a:gd name="connsiteY0" fmla="*/ 132492 h 1324923"/>
                <a:gd name="connsiteX1" fmla="*/ 132492 w 1859541"/>
                <a:gd name="connsiteY1" fmla="*/ 0 h 1324923"/>
                <a:gd name="connsiteX2" fmla="*/ 1727049 w 1859541"/>
                <a:gd name="connsiteY2" fmla="*/ 0 h 1324923"/>
                <a:gd name="connsiteX3" fmla="*/ 1859541 w 1859541"/>
                <a:gd name="connsiteY3" fmla="*/ 132492 h 1324923"/>
                <a:gd name="connsiteX4" fmla="*/ 1859541 w 1859541"/>
                <a:gd name="connsiteY4" fmla="*/ 1192431 h 1324923"/>
                <a:gd name="connsiteX5" fmla="*/ 1727049 w 1859541"/>
                <a:gd name="connsiteY5" fmla="*/ 1324923 h 1324923"/>
                <a:gd name="connsiteX6" fmla="*/ 132492 w 1859541"/>
                <a:gd name="connsiteY6" fmla="*/ 1324923 h 1324923"/>
                <a:gd name="connsiteX7" fmla="*/ 0 w 1859541"/>
                <a:gd name="connsiteY7" fmla="*/ 1192431 h 1324923"/>
                <a:gd name="connsiteX8" fmla="*/ 0 w 1859541"/>
                <a:gd name="connsiteY8" fmla="*/ 132492 h 132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9541" h="1324923">
                  <a:moveTo>
                    <a:pt x="0" y="132492"/>
                  </a:moveTo>
                  <a:cubicBezTo>
                    <a:pt x="0" y="59319"/>
                    <a:pt x="59319" y="0"/>
                    <a:pt x="132492" y="0"/>
                  </a:cubicBezTo>
                  <a:lnTo>
                    <a:pt x="1727049" y="0"/>
                  </a:lnTo>
                  <a:cubicBezTo>
                    <a:pt x="1800222" y="0"/>
                    <a:pt x="1859541" y="59319"/>
                    <a:pt x="1859541" y="132492"/>
                  </a:cubicBezTo>
                  <a:lnTo>
                    <a:pt x="1859541" y="1192431"/>
                  </a:lnTo>
                  <a:cubicBezTo>
                    <a:pt x="1859541" y="1265604"/>
                    <a:pt x="1800222" y="1324923"/>
                    <a:pt x="1727049" y="1324923"/>
                  </a:cubicBezTo>
                  <a:lnTo>
                    <a:pt x="132492" y="1324923"/>
                  </a:lnTo>
                  <a:cubicBezTo>
                    <a:pt x="59319" y="1324923"/>
                    <a:pt x="0" y="1265604"/>
                    <a:pt x="0" y="1192431"/>
                  </a:cubicBezTo>
                  <a:lnTo>
                    <a:pt x="0" y="132492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766" tIns="99766" rIns="99766" bIns="99766" numCol="1" spcCol="1270" anchor="ctr" anchorCtr="0">
              <a:noAutofit/>
            </a:bodyPr>
            <a:lstStyle/>
            <a:p>
              <a:pPr algn="ctr"/>
              <a:r>
                <a:rPr lang="ko-KR" altLang="en-US" sz="1400" dirty="0">
                  <a:ea typeface="KoPub돋움체 Bold" panose="00000800000000000000"/>
                </a:rPr>
                <a:t>사용내역 지도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94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B9C810-5F99-4113-B68A-D4FA745E60BE}"/>
              </a:ext>
            </a:extLst>
          </p:cNvPr>
          <p:cNvSpPr/>
          <p:nvPr/>
        </p:nvSpPr>
        <p:spPr>
          <a:xfrm>
            <a:off x="2201201" y="5703622"/>
            <a:ext cx="3576753" cy="309898"/>
          </a:xfrm>
          <a:prstGeom prst="rect">
            <a:avLst/>
          </a:prstGeom>
          <a:solidFill>
            <a:srgbClr val="D5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C0A3B8D-5685-42FA-BF42-07B483C8C676}"/>
              </a:ext>
            </a:extLst>
          </p:cNvPr>
          <p:cNvSpPr/>
          <p:nvPr/>
        </p:nvSpPr>
        <p:spPr>
          <a:xfrm>
            <a:off x="2957364" y="6032518"/>
            <a:ext cx="3468662" cy="308465"/>
          </a:xfrm>
          <a:prstGeom prst="rect">
            <a:avLst/>
          </a:prstGeom>
          <a:solidFill>
            <a:srgbClr val="D5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DF20BBC-5307-4424-8F5D-EA55B8B94DFF}"/>
              </a:ext>
            </a:extLst>
          </p:cNvPr>
          <p:cNvSpPr/>
          <p:nvPr/>
        </p:nvSpPr>
        <p:spPr>
          <a:xfrm>
            <a:off x="637592" y="5679076"/>
            <a:ext cx="59324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사용자에게는 </a:t>
            </a:r>
            <a:r>
              <a:rPr lang="ko-KR" altLang="en-US" sz="2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74C0"/>
                </a:solidFill>
                <a:latin typeface="KoPub돋움체 Light" panose="00000300000000000000" pitchFamily="2" charset="-127"/>
                <a:ea typeface="KoPub돋움체 Bold" panose="00000800000000000000"/>
              </a:rPr>
              <a:t>불편함을 최소화</a:t>
            </a:r>
            <a:r>
              <a:rPr lang="ko-KR" altLang="en-US" sz="2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74C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 서비스를 제공</a:t>
            </a:r>
            <a:r>
              <a:rPr lang="en-US" altLang="ko-KR" sz="2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</a:p>
          <a:p>
            <a:r>
              <a:rPr lang="ko-KR" altLang="en-US" sz="2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기존의 데이터로부터 </a:t>
            </a:r>
            <a:r>
              <a:rPr lang="ko-KR" altLang="en-US" sz="2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74C0"/>
                </a:solidFill>
                <a:latin typeface="KoPub돋움체 Light" panose="00000300000000000000" pitchFamily="2" charset="-127"/>
                <a:ea typeface="KoPub돋움체 Bold" panose="00000800000000000000"/>
              </a:rPr>
              <a:t>통찰</a:t>
            </a:r>
            <a:r>
              <a:rPr lang="ko-KR" altLang="en-US" sz="20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0074C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얻을 수 있는 데이터 추출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76F7766-A7C9-4599-8283-2306F06D46C6}"/>
              </a:ext>
            </a:extLst>
          </p:cNvPr>
          <p:cNvGrpSpPr/>
          <p:nvPr/>
        </p:nvGrpSpPr>
        <p:grpSpPr>
          <a:xfrm>
            <a:off x="306206" y="208055"/>
            <a:ext cx="3318466" cy="705730"/>
            <a:chOff x="2099176" y="1714809"/>
            <a:chExt cx="3318466" cy="70573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8537D9A-B3ED-4B39-8E8E-A04CBF59434E}"/>
                </a:ext>
              </a:extLst>
            </p:cNvPr>
            <p:cNvSpPr/>
            <p:nvPr/>
          </p:nvSpPr>
          <p:spPr>
            <a:xfrm>
              <a:off x="2099176" y="1782979"/>
              <a:ext cx="45719" cy="557213"/>
            </a:xfrm>
            <a:prstGeom prst="rect">
              <a:avLst/>
            </a:prstGeom>
            <a:solidFill>
              <a:srgbClr val="007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885BB7-66C2-45D4-AC3E-C3F9C0ABA13E}"/>
                </a:ext>
              </a:extLst>
            </p:cNvPr>
            <p:cNvSpPr/>
            <p:nvPr/>
          </p:nvSpPr>
          <p:spPr>
            <a:xfrm>
              <a:off x="2158682" y="1714809"/>
              <a:ext cx="32496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4. </a:t>
              </a:r>
              <a:r>
                <a:rPr lang="ko-KR" altLang="en-US" sz="24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rgbClr val="0074C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기대효과 및 활용분야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E22FCA-9239-4EAA-B2D0-03FB4027F209}"/>
                </a:ext>
              </a:extLst>
            </p:cNvPr>
            <p:cNvSpPr/>
            <p:nvPr/>
          </p:nvSpPr>
          <p:spPr>
            <a:xfrm>
              <a:off x="2443751" y="2051207"/>
              <a:ext cx="2973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사용자 및 기업에 편의성 제공</a:t>
              </a:r>
            </a:p>
          </p:txBody>
        </p:sp>
      </p:grp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54748C5-9175-4071-A9D4-757E85A99EEB}"/>
              </a:ext>
            </a:extLst>
          </p:cNvPr>
          <p:cNvSpPr/>
          <p:nvPr/>
        </p:nvSpPr>
        <p:spPr>
          <a:xfrm>
            <a:off x="6155871" y="1097632"/>
            <a:ext cx="4007661" cy="5850529"/>
          </a:xfrm>
          <a:custGeom>
            <a:avLst/>
            <a:gdLst>
              <a:gd name="connsiteX0" fmla="*/ 1638271 w 4007661"/>
              <a:gd name="connsiteY0" fmla="*/ 0 h 5850529"/>
              <a:gd name="connsiteX1" fmla="*/ 3280206 w 4007661"/>
              <a:gd name="connsiteY1" fmla="*/ 0 h 5850529"/>
              <a:gd name="connsiteX2" fmla="*/ 4007661 w 4007661"/>
              <a:gd name="connsiteY2" fmla="*/ 727455 h 5850529"/>
              <a:gd name="connsiteX3" fmla="*/ 4007661 w 4007661"/>
              <a:gd name="connsiteY3" fmla="*/ 5850529 h 5850529"/>
              <a:gd name="connsiteX4" fmla="*/ 0 w 4007661"/>
              <a:gd name="connsiteY4" fmla="*/ 5850529 h 5850529"/>
              <a:gd name="connsiteX5" fmla="*/ 86580 w 4007661"/>
              <a:gd name="connsiteY5" fmla="*/ 5743754 h 5850529"/>
              <a:gd name="connsiteX6" fmla="*/ 1639234 w 4007661"/>
              <a:gd name="connsiteY6" fmla="*/ 51233 h 585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07661" h="5850529">
                <a:moveTo>
                  <a:pt x="1638271" y="0"/>
                </a:moveTo>
                <a:lnTo>
                  <a:pt x="3280206" y="0"/>
                </a:lnTo>
                <a:lnTo>
                  <a:pt x="4007661" y="727455"/>
                </a:lnTo>
                <a:lnTo>
                  <a:pt x="4007661" y="5850529"/>
                </a:lnTo>
                <a:lnTo>
                  <a:pt x="0" y="5850529"/>
                </a:lnTo>
                <a:lnTo>
                  <a:pt x="86580" y="5743754"/>
                </a:lnTo>
                <a:cubicBezTo>
                  <a:pt x="1104290" y="4416319"/>
                  <a:pt x="1639234" y="2388067"/>
                  <a:pt x="1639234" y="51233"/>
                </a:cubicBezTo>
                <a:close/>
              </a:path>
            </a:pathLst>
          </a:custGeom>
          <a:solidFill>
            <a:srgbClr val="0074C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ea typeface="KoPub돋움체 Bold" panose="00000800000000000000"/>
            </a:endParaRP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6FE49131-915F-4AFD-A8F1-5ECAA43698B9}"/>
              </a:ext>
            </a:extLst>
          </p:cNvPr>
          <p:cNvSpPr/>
          <p:nvPr/>
        </p:nvSpPr>
        <p:spPr>
          <a:xfrm>
            <a:off x="6269814" y="1097632"/>
            <a:ext cx="4007661" cy="5850529"/>
          </a:xfrm>
          <a:custGeom>
            <a:avLst/>
            <a:gdLst>
              <a:gd name="connsiteX0" fmla="*/ 1638271 w 4007661"/>
              <a:gd name="connsiteY0" fmla="*/ 0 h 5850529"/>
              <a:gd name="connsiteX1" fmla="*/ 3280206 w 4007661"/>
              <a:gd name="connsiteY1" fmla="*/ 0 h 5850529"/>
              <a:gd name="connsiteX2" fmla="*/ 4007661 w 4007661"/>
              <a:gd name="connsiteY2" fmla="*/ 727455 h 5850529"/>
              <a:gd name="connsiteX3" fmla="*/ 4007661 w 4007661"/>
              <a:gd name="connsiteY3" fmla="*/ 5850529 h 5850529"/>
              <a:gd name="connsiteX4" fmla="*/ 0 w 4007661"/>
              <a:gd name="connsiteY4" fmla="*/ 5850529 h 5850529"/>
              <a:gd name="connsiteX5" fmla="*/ 86580 w 4007661"/>
              <a:gd name="connsiteY5" fmla="*/ 5743754 h 5850529"/>
              <a:gd name="connsiteX6" fmla="*/ 1639234 w 4007661"/>
              <a:gd name="connsiteY6" fmla="*/ 51233 h 585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07661" h="5850529">
                <a:moveTo>
                  <a:pt x="1638271" y="0"/>
                </a:moveTo>
                <a:lnTo>
                  <a:pt x="3280206" y="0"/>
                </a:lnTo>
                <a:lnTo>
                  <a:pt x="4007661" y="727455"/>
                </a:lnTo>
                <a:lnTo>
                  <a:pt x="4007661" y="5850529"/>
                </a:lnTo>
                <a:lnTo>
                  <a:pt x="0" y="5850529"/>
                </a:lnTo>
                <a:lnTo>
                  <a:pt x="86580" y="5743754"/>
                </a:lnTo>
                <a:cubicBezTo>
                  <a:pt x="1104290" y="4416319"/>
                  <a:pt x="1639234" y="2388067"/>
                  <a:pt x="1639234" y="51233"/>
                </a:cubicBezTo>
                <a:close/>
              </a:path>
            </a:pathLst>
          </a:custGeom>
          <a:solidFill>
            <a:srgbClr val="0097E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ea typeface="KoPub돋움체 Bold" panose="00000800000000000000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C1BA5B5C-BD0A-4F84-A89A-CB1066CC2B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3805"/>
          <a:stretch/>
        </p:blipFill>
        <p:spPr>
          <a:xfrm>
            <a:off x="7637397" y="3765685"/>
            <a:ext cx="2478489" cy="3174467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57997BCC-E32A-46CA-9A80-E6DA7164089B}"/>
              </a:ext>
            </a:extLst>
          </p:cNvPr>
          <p:cNvGrpSpPr/>
          <p:nvPr/>
        </p:nvGrpSpPr>
        <p:grpSpPr>
          <a:xfrm>
            <a:off x="8472497" y="2484438"/>
            <a:ext cx="708814" cy="788986"/>
            <a:chOff x="8675697" y="2990851"/>
            <a:chExt cx="708814" cy="788986"/>
          </a:xfrm>
          <a:solidFill>
            <a:srgbClr val="FFFF00"/>
          </a:solidFill>
        </p:grpSpPr>
        <p:pic>
          <p:nvPicPr>
            <p:cNvPr id="44" name="그래픽 43" descr="전구">
              <a:extLst>
                <a:ext uri="{FF2B5EF4-FFF2-40B4-BE49-F238E27FC236}">
                  <a16:creationId xmlns:a16="http://schemas.microsoft.com/office/drawing/2014/main" id="{E9DD9408-BB2C-4A96-B1F1-8FB74E0B5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98620" y="3106057"/>
              <a:ext cx="673780" cy="673780"/>
            </a:xfrm>
            <a:prstGeom prst="rect">
              <a:avLst/>
            </a:prstGeom>
          </p:spPr>
        </p:pic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7FE0AAB1-94CD-4096-AF1A-4589616FE954}"/>
                </a:ext>
              </a:extLst>
            </p:cNvPr>
            <p:cNvSpPr/>
            <p:nvPr/>
          </p:nvSpPr>
          <p:spPr>
            <a:xfrm rot="9000000">
              <a:off x="8867950" y="3031656"/>
              <a:ext cx="18774" cy="88483"/>
            </a:xfrm>
            <a:custGeom>
              <a:avLst/>
              <a:gdLst>
                <a:gd name="connsiteX0" fmla="*/ 0 w 34284"/>
                <a:gd name="connsiteY0" fmla="*/ 161581 h 161581"/>
                <a:gd name="connsiteX1" fmla="*/ 0 w 34284"/>
                <a:gd name="connsiteY1" fmla="*/ 0 h 161581"/>
                <a:gd name="connsiteX2" fmla="*/ 34284 w 34284"/>
                <a:gd name="connsiteY2" fmla="*/ 902 h 161581"/>
                <a:gd name="connsiteX3" fmla="*/ 34284 w 34284"/>
                <a:gd name="connsiteY3" fmla="*/ 161580 h 161581"/>
                <a:gd name="connsiteX4" fmla="*/ 0 w 34284"/>
                <a:gd name="connsiteY4" fmla="*/ 161581 h 16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84" h="161581">
                  <a:moveTo>
                    <a:pt x="0" y="161581"/>
                  </a:moveTo>
                  <a:lnTo>
                    <a:pt x="0" y="0"/>
                  </a:lnTo>
                  <a:lnTo>
                    <a:pt x="34284" y="902"/>
                  </a:lnTo>
                  <a:lnTo>
                    <a:pt x="34284" y="161580"/>
                  </a:lnTo>
                  <a:lnTo>
                    <a:pt x="0" y="16158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A8023A3D-C819-4E58-AD7C-AA915C68EEB1}"/>
                </a:ext>
              </a:extLst>
            </p:cNvPr>
            <p:cNvSpPr/>
            <p:nvPr/>
          </p:nvSpPr>
          <p:spPr>
            <a:xfrm rot="9000000">
              <a:off x="8995661" y="2990851"/>
              <a:ext cx="62105" cy="87263"/>
            </a:xfrm>
            <a:custGeom>
              <a:avLst/>
              <a:gdLst>
                <a:gd name="connsiteX0" fmla="*/ 31215 w 113412"/>
                <a:gd name="connsiteY0" fmla="*/ 159354 h 159354"/>
                <a:gd name="connsiteX1" fmla="*/ 0 w 113412"/>
                <a:gd name="connsiteY1" fmla="*/ 141333 h 159354"/>
                <a:gd name="connsiteX2" fmla="*/ 81599 w 113412"/>
                <a:gd name="connsiteY2" fmla="*/ 0 h 159354"/>
                <a:gd name="connsiteX3" fmla="*/ 91458 w 113412"/>
                <a:gd name="connsiteY3" fmla="*/ 7099 h 159354"/>
                <a:gd name="connsiteX4" fmla="*/ 113412 w 113412"/>
                <a:gd name="connsiteY4" fmla="*/ 16985 h 159354"/>
                <a:gd name="connsiteX5" fmla="*/ 31215 w 113412"/>
                <a:gd name="connsiteY5" fmla="*/ 159354 h 15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412" h="159354">
                  <a:moveTo>
                    <a:pt x="31215" y="159354"/>
                  </a:moveTo>
                  <a:lnTo>
                    <a:pt x="0" y="141333"/>
                  </a:lnTo>
                  <a:lnTo>
                    <a:pt x="81599" y="0"/>
                  </a:lnTo>
                  <a:lnTo>
                    <a:pt x="91458" y="7099"/>
                  </a:lnTo>
                  <a:lnTo>
                    <a:pt x="113412" y="16985"/>
                  </a:lnTo>
                  <a:lnTo>
                    <a:pt x="31215" y="15935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7C55BDDE-245F-4DBD-8F4A-701C7E541874}"/>
                </a:ext>
              </a:extLst>
            </p:cNvPr>
            <p:cNvSpPr/>
            <p:nvPr/>
          </p:nvSpPr>
          <p:spPr>
            <a:xfrm rot="9000000">
              <a:off x="8866789" y="3031411"/>
              <a:ext cx="19738" cy="88545"/>
            </a:xfrm>
            <a:custGeom>
              <a:avLst/>
              <a:gdLst>
                <a:gd name="connsiteX0" fmla="*/ 0 w 36044"/>
                <a:gd name="connsiteY0" fmla="*/ 161695 h 161695"/>
                <a:gd name="connsiteX1" fmla="*/ 0 w 36044"/>
                <a:gd name="connsiteY1" fmla="*/ 160679 h 161695"/>
                <a:gd name="connsiteX2" fmla="*/ 34284 w 36044"/>
                <a:gd name="connsiteY2" fmla="*/ 160678 h 161695"/>
                <a:gd name="connsiteX3" fmla="*/ 34284 w 36044"/>
                <a:gd name="connsiteY3" fmla="*/ 0 h 161695"/>
                <a:gd name="connsiteX4" fmla="*/ 36044 w 36044"/>
                <a:gd name="connsiteY4" fmla="*/ 46 h 161695"/>
                <a:gd name="connsiteX5" fmla="*/ 36043 w 36044"/>
                <a:gd name="connsiteY5" fmla="*/ 161694 h 161695"/>
                <a:gd name="connsiteX6" fmla="*/ 0 w 36044"/>
                <a:gd name="connsiteY6" fmla="*/ 161695 h 16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44" h="161695">
                  <a:moveTo>
                    <a:pt x="0" y="161695"/>
                  </a:moveTo>
                  <a:lnTo>
                    <a:pt x="0" y="160679"/>
                  </a:lnTo>
                  <a:lnTo>
                    <a:pt x="34284" y="160678"/>
                  </a:lnTo>
                  <a:lnTo>
                    <a:pt x="34284" y="0"/>
                  </a:lnTo>
                  <a:lnTo>
                    <a:pt x="36044" y="46"/>
                  </a:lnTo>
                  <a:lnTo>
                    <a:pt x="36043" y="161694"/>
                  </a:lnTo>
                  <a:lnTo>
                    <a:pt x="0" y="1616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7BB29A45-D905-408E-85BA-FA714A69002B}"/>
                </a:ext>
              </a:extLst>
            </p:cNvPr>
            <p:cNvSpPr/>
            <p:nvPr/>
          </p:nvSpPr>
          <p:spPr>
            <a:xfrm rot="9000000">
              <a:off x="8885409" y="3026720"/>
              <a:ext cx="964" cy="88509"/>
            </a:xfrm>
            <a:custGeom>
              <a:avLst/>
              <a:gdLst>
                <a:gd name="connsiteX0" fmla="*/ 1 w 1760"/>
                <a:gd name="connsiteY0" fmla="*/ 161628 h 161628"/>
                <a:gd name="connsiteX1" fmla="*/ 0 w 1760"/>
                <a:gd name="connsiteY1" fmla="*/ 0 h 161628"/>
                <a:gd name="connsiteX2" fmla="*/ 1760 w 1760"/>
                <a:gd name="connsiteY2" fmla="*/ 47 h 161628"/>
                <a:gd name="connsiteX3" fmla="*/ 1760 w 1760"/>
                <a:gd name="connsiteY3" fmla="*/ 161628 h 161628"/>
                <a:gd name="connsiteX4" fmla="*/ 1 w 1760"/>
                <a:gd name="connsiteY4" fmla="*/ 161628 h 16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" h="161628">
                  <a:moveTo>
                    <a:pt x="1" y="161628"/>
                  </a:moveTo>
                  <a:lnTo>
                    <a:pt x="0" y="0"/>
                  </a:lnTo>
                  <a:lnTo>
                    <a:pt x="1760" y="47"/>
                  </a:lnTo>
                  <a:lnTo>
                    <a:pt x="1760" y="161628"/>
                  </a:lnTo>
                  <a:lnTo>
                    <a:pt x="1" y="1616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289785C0-F71D-4A15-A19B-2332823892A0}"/>
                </a:ext>
              </a:extLst>
            </p:cNvPr>
            <p:cNvSpPr/>
            <p:nvPr/>
          </p:nvSpPr>
          <p:spPr>
            <a:xfrm rot="9000000">
              <a:off x="9139867" y="3045108"/>
              <a:ext cx="86976" cy="61351"/>
            </a:xfrm>
            <a:custGeom>
              <a:avLst/>
              <a:gdLst>
                <a:gd name="connsiteX0" fmla="*/ 18022 w 158829"/>
                <a:gd name="connsiteY0" fmla="*/ 112035 h 112035"/>
                <a:gd name="connsiteX1" fmla="*/ 0 w 158829"/>
                <a:gd name="connsiteY1" fmla="*/ 80820 h 112035"/>
                <a:gd name="connsiteX2" fmla="*/ 139985 w 158829"/>
                <a:gd name="connsiteY2" fmla="*/ 0 h 112035"/>
                <a:gd name="connsiteX3" fmla="*/ 158829 w 158829"/>
                <a:gd name="connsiteY3" fmla="*/ 30740 h 112035"/>
                <a:gd name="connsiteX4" fmla="*/ 18022 w 158829"/>
                <a:gd name="connsiteY4" fmla="*/ 112035 h 11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29" h="112035">
                  <a:moveTo>
                    <a:pt x="18022" y="112035"/>
                  </a:moveTo>
                  <a:lnTo>
                    <a:pt x="0" y="80820"/>
                  </a:lnTo>
                  <a:lnTo>
                    <a:pt x="139985" y="0"/>
                  </a:lnTo>
                  <a:lnTo>
                    <a:pt x="158829" y="30740"/>
                  </a:lnTo>
                  <a:lnTo>
                    <a:pt x="18022" y="11203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CCD69FFB-75AE-4087-8A24-83075057FB8C}"/>
                </a:ext>
              </a:extLst>
            </p:cNvPr>
            <p:cNvSpPr/>
            <p:nvPr/>
          </p:nvSpPr>
          <p:spPr>
            <a:xfrm rot="9000000">
              <a:off x="8731113" y="3146278"/>
              <a:ext cx="61392" cy="87047"/>
            </a:xfrm>
            <a:custGeom>
              <a:avLst/>
              <a:gdLst>
                <a:gd name="connsiteX0" fmla="*/ 80895 w 112109"/>
                <a:gd name="connsiteY0" fmla="*/ 158958 h 158958"/>
                <a:gd name="connsiteX1" fmla="*/ 0 w 112109"/>
                <a:gd name="connsiteY1" fmla="*/ 18843 h 158958"/>
                <a:gd name="connsiteX2" fmla="*/ 30740 w 112109"/>
                <a:gd name="connsiteY2" fmla="*/ 0 h 158958"/>
                <a:gd name="connsiteX3" fmla="*/ 112109 w 112109"/>
                <a:gd name="connsiteY3" fmla="*/ 140937 h 158958"/>
                <a:gd name="connsiteX4" fmla="*/ 80895 w 112109"/>
                <a:gd name="connsiteY4" fmla="*/ 158958 h 15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09" h="158958">
                  <a:moveTo>
                    <a:pt x="80895" y="158958"/>
                  </a:moveTo>
                  <a:lnTo>
                    <a:pt x="0" y="18843"/>
                  </a:lnTo>
                  <a:lnTo>
                    <a:pt x="30740" y="0"/>
                  </a:lnTo>
                  <a:lnTo>
                    <a:pt x="112109" y="140937"/>
                  </a:lnTo>
                  <a:lnTo>
                    <a:pt x="80895" y="1589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35458E86-2E6B-4C47-9098-EF3E2844C6E2}"/>
                </a:ext>
              </a:extLst>
            </p:cNvPr>
            <p:cNvSpPr/>
            <p:nvPr/>
          </p:nvSpPr>
          <p:spPr>
            <a:xfrm rot="9000000">
              <a:off x="9253729" y="3179867"/>
              <a:ext cx="89119" cy="19737"/>
            </a:xfrm>
            <a:custGeom>
              <a:avLst/>
              <a:gdLst>
                <a:gd name="connsiteX0" fmla="*/ 0 w 162743"/>
                <a:gd name="connsiteY0" fmla="*/ 36042 h 36042"/>
                <a:gd name="connsiteX1" fmla="*/ 1 w 162743"/>
                <a:gd name="connsiteY1" fmla="*/ 0 h 36042"/>
                <a:gd name="connsiteX2" fmla="*/ 162743 w 162743"/>
                <a:gd name="connsiteY2" fmla="*/ 0 h 36042"/>
                <a:gd name="connsiteX3" fmla="*/ 161794 w 162743"/>
                <a:gd name="connsiteY3" fmla="*/ 36042 h 36042"/>
                <a:gd name="connsiteX4" fmla="*/ 0 w 162743"/>
                <a:gd name="connsiteY4" fmla="*/ 36042 h 3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743" h="36042">
                  <a:moveTo>
                    <a:pt x="0" y="36042"/>
                  </a:moveTo>
                  <a:lnTo>
                    <a:pt x="1" y="0"/>
                  </a:lnTo>
                  <a:lnTo>
                    <a:pt x="162743" y="0"/>
                  </a:lnTo>
                  <a:lnTo>
                    <a:pt x="161794" y="36042"/>
                  </a:lnTo>
                  <a:lnTo>
                    <a:pt x="0" y="3604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71682B20-72DF-44B9-8F09-D0998D89D382}"/>
                </a:ext>
              </a:extLst>
            </p:cNvPr>
            <p:cNvSpPr/>
            <p:nvPr/>
          </p:nvSpPr>
          <p:spPr>
            <a:xfrm rot="9000000">
              <a:off x="8675697" y="3314225"/>
              <a:ext cx="87549" cy="61942"/>
            </a:xfrm>
            <a:custGeom>
              <a:avLst/>
              <a:gdLst>
                <a:gd name="connsiteX0" fmla="*/ 141855 w 159876"/>
                <a:gd name="connsiteY0" fmla="*/ 113114 h 113114"/>
                <a:gd name="connsiteX1" fmla="*/ 0 w 159876"/>
                <a:gd name="connsiteY1" fmla="*/ 31214 h 113114"/>
                <a:gd name="connsiteX2" fmla="*/ 10584 w 159876"/>
                <a:gd name="connsiteY2" fmla="*/ 16516 h 113114"/>
                <a:gd name="connsiteX3" fmla="*/ 18021 w 159876"/>
                <a:gd name="connsiteY3" fmla="*/ 0 h 113114"/>
                <a:gd name="connsiteX4" fmla="*/ 159876 w 159876"/>
                <a:gd name="connsiteY4" fmla="*/ 81900 h 113114"/>
                <a:gd name="connsiteX5" fmla="*/ 141855 w 159876"/>
                <a:gd name="connsiteY5" fmla="*/ 113114 h 11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876" h="113114">
                  <a:moveTo>
                    <a:pt x="141855" y="113114"/>
                  </a:moveTo>
                  <a:lnTo>
                    <a:pt x="0" y="31214"/>
                  </a:lnTo>
                  <a:lnTo>
                    <a:pt x="10584" y="16516"/>
                  </a:lnTo>
                  <a:lnTo>
                    <a:pt x="18021" y="0"/>
                  </a:lnTo>
                  <a:lnTo>
                    <a:pt x="159876" y="81900"/>
                  </a:lnTo>
                  <a:lnTo>
                    <a:pt x="141855" y="1131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0398B96B-8EBC-4F26-94DC-2DC563FDBA36}"/>
                </a:ext>
              </a:extLst>
            </p:cNvPr>
            <p:cNvSpPr/>
            <p:nvPr/>
          </p:nvSpPr>
          <p:spPr>
            <a:xfrm rot="9000000">
              <a:off x="9296962" y="3314226"/>
              <a:ext cx="87549" cy="61941"/>
            </a:xfrm>
            <a:custGeom>
              <a:avLst/>
              <a:gdLst>
                <a:gd name="connsiteX0" fmla="*/ 141853 w 159875"/>
                <a:gd name="connsiteY0" fmla="*/ 113113 h 113113"/>
                <a:gd name="connsiteX1" fmla="*/ 0 w 159875"/>
                <a:gd name="connsiteY1" fmla="*/ 31214 h 113113"/>
                <a:gd name="connsiteX2" fmla="*/ 18021 w 159875"/>
                <a:gd name="connsiteY2" fmla="*/ 0 h 113113"/>
                <a:gd name="connsiteX3" fmla="*/ 159875 w 159875"/>
                <a:gd name="connsiteY3" fmla="*/ 81899 h 113113"/>
                <a:gd name="connsiteX4" fmla="*/ 149290 w 159875"/>
                <a:gd name="connsiteY4" fmla="*/ 96598 h 113113"/>
                <a:gd name="connsiteX5" fmla="*/ 141853 w 159875"/>
                <a:gd name="connsiteY5" fmla="*/ 113113 h 11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875" h="113113">
                  <a:moveTo>
                    <a:pt x="141853" y="113113"/>
                  </a:moveTo>
                  <a:lnTo>
                    <a:pt x="0" y="31214"/>
                  </a:lnTo>
                  <a:lnTo>
                    <a:pt x="18021" y="0"/>
                  </a:lnTo>
                  <a:lnTo>
                    <a:pt x="159875" y="81899"/>
                  </a:lnTo>
                  <a:lnTo>
                    <a:pt x="149290" y="96598"/>
                  </a:lnTo>
                  <a:lnTo>
                    <a:pt x="141853" y="11311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EAC68874-584B-429A-A4A7-EE6AB3F2B685}"/>
                </a:ext>
              </a:extLst>
            </p:cNvPr>
            <p:cNvSpPr/>
            <p:nvPr/>
          </p:nvSpPr>
          <p:spPr>
            <a:xfrm rot="9000000">
              <a:off x="9268569" y="3455769"/>
              <a:ext cx="62345" cy="88697"/>
            </a:xfrm>
            <a:custGeom>
              <a:avLst/>
              <a:gdLst>
                <a:gd name="connsiteX0" fmla="*/ 83110 w 113850"/>
                <a:gd name="connsiteY0" fmla="*/ 161972 h 161972"/>
                <a:gd name="connsiteX1" fmla="*/ 0 w 113850"/>
                <a:gd name="connsiteY1" fmla="*/ 18021 h 161972"/>
                <a:gd name="connsiteX2" fmla="*/ 31213 w 113850"/>
                <a:gd name="connsiteY2" fmla="*/ 0 h 161972"/>
                <a:gd name="connsiteX3" fmla="*/ 113850 w 113850"/>
                <a:gd name="connsiteY3" fmla="*/ 143130 h 161972"/>
                <a:gd name="connsiteX4" fmla="*/ 83110 w 113850"/>
                <a:gd name="connsiteY4" fmla="*/ 161972 h 16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50" h="161972">
                  <a:moveTo>
                    <a:pt x="83110" y="161972"/>
                  </a:moveTo>
                  <a:lnTo>
                    <a:pt x="0" y="18021"/>
                  </a:lnTo>
                  <a:lnTo>
                    <a:pt x="31213" y="0"/>
                  </a:lnTo>
                  <a:lnTo>
                    <a:pt x="113850" y="143130"/>
                  </a:lnTo>
                  <a:lnTo>
                    <a:pt x="83110" y="16197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A3B1E55F-7504-4236-BCA8-D1987122818C}"/>
                </a:ext>
              </a:extLst>
            </p:cNvPr>
            <p:cNvSpPr/>
            <p:nvPr/>
          </p:nvSpPr>
          <p:spPr>
            <a:xfrm rot="9000000">
              <a:off x="8715069" y="3490314"/>
              <a:ext cx="91023" cy="19737"/>
            </a:xfrm>
            <a:custGeom>
              <a:avLst/>
              <a:gdLst>
                <a:gd name="connsiteX0" fmla="*/ 0 w 166219"/>
                <a:gd name="connsiteY0" fmla="*/ 36043 h 36043"/>
                <a:gd name="connsiteX1" fmla="*/ 949 w 166219"/>
                <a:gd name="connsiteY1" fmla="*/ 0 h 36043"/>
                <a:gd name="connsiteX2" fmla="*/ 166218 w 166219"/>
                <a:gd name="connsiteY2" fmla="*/ 0 h 36043"/>
                <a:gd name="connsiteX3" fmla="*/ 166219 w 166219"/>
                <a:gd name="connsiteY3" fmla="*/ 36043 h 36043"/>
                <a:gd name="connsiteX4" fmla="*/ 0 w 166219"/>
                <a:gd name="connsiteY4" fmla="*/ 36043 h 3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219" h="36043">
                  <a:moveTo>
                    <a:pt x="0" y="36043"/>
                  </a:moveTo>
                  <a:lnTo>
                    <a:pt x="949" y="0"/>
                  </a:lnTo>
                  <a:lnTo>
                    <a:pt x="166218" y="0"/>
                  </a:lnTo>
                  <a:lnTo>
                    <a:pt x="166219" y="36043"/>
                  </a:lnTo>
                  <a:lnTo>
                    <a:pt x="0" y="3604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4CCF63EE-26FE-4D27-8277-2A01C6F080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3805"/>
          <a:stretch/>
        </p:blipFill>
        <p:spPr>
          <a:xfrm>
            <a:off x="7866995" y="3860800"/>
            <a:ext cx="2410480" cy="3087361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0E060A16-FE62-4806-AFEF-49B485AE1DAA}"/>
              </a:ext>
            </a:extLst>
          </p:cNvPr>
          <p:cNvSpPr/>
          <p:nvPr/>
        </p:nvSpPr>
        <p:spPr>
          <a:xfrm>
            <a:off x="759765" y="1856054"/>
            <a:ext cx="64118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텍스트 위주의 카드 사용 내역 명세서를 직관적으로 볼 수 있도록 시각화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 내역 위치 제공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지역별 사용 데이터 제공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 내역 지도 제공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F29C75F-02F1-465A-86BA-3C5599CD498F}"/>
              </a:ext>
            </a:extLst>
          </p:cNvPr>
          <p:cNvGrpSpPr/>
          <p:nvPr/>
        </p:nvGrpSpPr>
        <p:grpSpPr>
          <a:xfrm>
            <a:off x="629305" y="3263595"/>
            <a:ext cx="2835665" cy="365184"/>
            <a:chOff x="629305" y="3809280"/>
            <a:chExt cx="2835665" cy="365184"/>
          </a:xfrm>
        </p:grpSpPr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A4C7C771-B7BD-4E19-ABF8-B60A9DE589A3}"/>
                </a:ext>
              </a:extLst>
            </p:cNvPr>
            <p:cNvSpPr/>
            <p:nvPr/>
          </p:nvSpPr>
          <p:spPr>
            <a:xfrm>
              <a:off x="629305" y="3809280"/>
              <a:ext cx="2835665" cy="365184"/>
            </a:xfrm>
            <a:prstGeom prst="roundRect">
              <a:avLst>
                <a:gd name="adj" fmla="val 50000"/>
              </a:avLst>
            </a:prstGeom>
            <a:solidFill>
              <a:srgbClr val="007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B51DAE3-AC0E-4056-9891-DD09ED13F48C}"/>
                </a:ext>
              </a:extLst>
            </p:cNvPr>
            <p:cNvSpPr/>
            <p:nvPr/>
          </p:nvSpPr>
          <p:spPr>
            <a:xfrm>
              <a:off x="759765" y="3822595"/>
              <a:ext cx="25747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기업에게 새로운 데이터 제공</a:t>
              </a: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BAB91CA-2B07-4B3C-984C-33622497CC4F}"/>
              </a:ext>
            </a:extLst>
          </p:cNvPr>
          <p:cNvSpPr/>
          <p:nvPr/>
        </p:nvSpPr>
        <p:spPr>
          <a:xfrm>
            <a:off x="812346" y="3699118"/>
            <a:ext cx="6207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기존 상호명</a:t>
            </a:r>
            <a:r>
              <a:rPr lang="en-US" altLang="ko-KR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수입</a:t>
            </a:r>
            <a:r>
              <a:rPr lang="en-US" altLang="ko-KR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지출 데이터 외 </a:t>
            </a:r>
            <a:endParaRPr lang="en-US" altLang="ko-KR" sz="1600" kern="0" spc="-15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0"/>
            <a:r>
              <a:rPr lang="ko-KR" altLang="en-US" sz="1600" kern="0" spc="-15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 지역에 대한 새로운 고객 데이터를 제공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7016DAC-D637-4877-B545-E2F5ED9E6126}"/>
              </a:ext>
            </a:extLst>
          </p:cNvPr>
          <p:cNvGrpSpPr/>
          <p:nvPr/>
        </p:nvGrpSpPr>
        <p:grpSpPr>
          <a:xfrm>
            <a:off x="6911082" y="337575"/>
            <a:ext cx="4122678" cy="695788"/>
            <a:chOff x="6911082" y="337575"/>
            <a:chExt cx="4122678" cy="695788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4B3711CF-6AF5-4F87-82FA-7C4B12FAE217}"/>
                </a:ext>
              </a:extLst>
            </p:cNvPr>
            <p:cNvCxnSpPr>
              <a:cxnSpLocks/>
              <a:stCxn id="98" idx="2"/>
            </p:cNvCxnSpPr>
            <p:nvPr/>
          </p:nvCxnSpPr>
          <p:spPr>
            <a:xfrm>
              <a:off x="7019618" y="500935"/>
              <a:ext cx="4014142" cy="934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5B9F1123-8FB1-44E6-84AD-26BCA95FA2D9}"/>
                </a:ext>
              </a:extLst>
            </p:cNvPr>
            <p:cNvGrpSpPr/>
            <p:nvPr/>
          </p:nvGrpSpPr>
          <p:grpSpPr>
            <a:xfrm>
              <a:off x="6911082" y="337575"/>
              <a:ext cx="535723" cy="695788"/>
              <a:chOff x="6697722" y="337575"/>
              <a:chExt cx="535723" cy="695788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7B1306A9-0F2D-4E6D-9349-54985ACC979A}"/>
                  </a:ext>
                </a:extLst>
              </p:cNvPr>
              <p:cNvSpPr/>
              <p:nvPr/>
            </p:nvSpPr>
            <p:spPr>
              <a:xfrm>
                <a:off x="6806258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9316A609-F10D-4DEB-856B-2135F8AD3D14}"/>
                  </a:ext>
                </a:extLst>
              </p:cNvPr>
              <p:cNvSpPr/>
              <p:nvPr/>
            </p:nvSpPr>
            <p:spPr>
              <a:xfrm>
                <a:off x="6777372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01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A8C78EF2-2124-4E2F-BB63-FF8607D030BD}"/>
                  </a:ext>
                </a:extLst>
              </p:cNvPr>
              <p:cNvSpPr/>
              <p:nvPr/>
            </p:nvSpPr>
            <p:spPr>
              <a:xfrm>
                <a:off x="6697722" y="694809"/>
                <a:ext cx="5357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개발배경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목적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9B22BC4D-0329-4561-A4B2-7D44A7F2D3D2}"/>
                </a:ext>
              </a:extLst>
            </p:cNvPr>
            <p:cNvGrpSpPr/>
            <p:nvPr/>
          </p:nvGrpSpPr>
          <p:grpSpPr>
            <a:xfrm>
              <a:off x="7442557" y="337575"/>
              <a:ext cx="630301" cy="572678"/>
              <a:chOff x="7271869" y="337575"/>
              <a:chExt cx="630301" cy="572678"/>
            </a:xfrm>
          </p:grpSpPr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A547316B-5E34-4CCB-8A19-F587B5D63808}"/>
                  </a:ext>
                </a:extLst>
              </p:cNvPr>
              <p:cNvSpPr/>
              <p:nvPr/>
            </p:nvSpPr>
            <p:spPr>
              <a:xfrm>
                <a:off x="7423658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1E10B004-421F-4325-9A03-F2F6B16A27C4}"/>
                  </a:ext>
                </a:extLst>
              </p:cNvPr>
              <p:cNvSpPr/>
              <p:nvPr/>
            </p:nvSpPr>
            <p:spPr>
              <a:xfrm>
                <a:off x="7398807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02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F8AAFFEE-34A0-4C67-A79C-AC0C527C2E81}"/>
                  </a:ext>
                </a:extLst>
              </p:cNvPr>
              <p:cNvSpPr/>
              <p:nvPr/>
            </p:nvSpPr>
            <p:spPr>
              <a:xfrm>
                <a:off x="7271869" y="694809"/>
                <a:ext cx="630301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시스템 구성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F021D119-75F7-4A30-B0A4-51AFBD17F886}"/>
                </a:ext>
              </a:extLst>
            </p:cNvPr>
            <p:cNvGrpSpPr/>
            <p:nvPr/>
          </p:nvGrpSpPr>
          <p:grpSpPr>
            <a:xfrm>
              <a:off x="8082210" y="337575"/>
              <a:ext cx="518092" cy="572678"/>
              <a:chOff x="7954194" y="337575"/>
              <a:chExt cx="518092" cy="572678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9E6C8C9C-49DA-44F9-9B23-9278F35A0DEF}"/>
                  </a:ext>
                </a:extLst>
              </p:cNvPr>
              <p:cNvSpPr/>
              <p:nvPr/>
            </p:nvSpPr>
            <p:spPr>
              <a:xfrm>
                <a:off x="8049878" y="337575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A04DFBD1-4128-4947-9AF5-774CC2B12277}"/>
                  </a:ext>
                </a:extLst>
              </p:cNvPr>
              <p:cNvSpPr/>
              <p:nvPr/>
            </p:nvSpPr>
            <p:spPr>
              <a:xfrm>
                <a:off x="8020242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03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F046F24-CB44-4691-B714-748CAC3BBC23}"/>
                  </a:ext>
                </a:extLst>
              </p:cNvPr>
              <p:cNvSpPr/>
              <p:nvPr/>
            </p:nvSpPr>
            <p:spPr>
              <a:xfrm>
                <a:off x="7954194" y="694809"/>
                <a:ext cx="5180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주요기능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659DA8CC-86BB-41AE-A52E-56329EC14CE1}"/>
                </a:ext>
              </a:extLst>
            </p:cNvPr>
            <p:cNvGrpSpPr/>
            <p:nvPr/>
          </p:nvGrpSpPr>
          <p:grpSpPr>
            <a:xfrm>
              <a:off x="8669814" y="337575"/>
              <a:ext cx="619079" cy="695788"/>
              <a:chOff x="8584470" y="337575"/>
              <a:chExt cx="619079" cy="695788"/>
            </a:xfrm>
          </p:grpSpPr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38251C4A-972E-459E-B78B-AD3E175256FA}"/>
                  </a:ext>
                </a:extLst>
              </p:cNvPr>
              <p:cNvSpPr/>
              <p:nvPr/>
            </p:nvSpPr>
            <p:spPr>
              <a:xfrm>
                <a:off x="8730648" y="337575"/>
                <a:ext cx="326720" cy="326720"/>
              </a:xfrm>
              <a:prstGeom prst="ellipse">
                <a:avLst/>
              </a:prstGeom>
              <a:solidFill>
                <a:srgbClr val="0094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E045368D-EC59-4980-BA4A-A6D669D24594}"/>
                  </a:ext>
                </a:extLst>
              </p:cNvPr>
              <p:cNvSpPr/>
              <p:nvPr/>
            </p:nvSpPr>
            <p:spPr>
              <a:xfrm>
                <a:off x="8705797" y="354741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04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7D53568-5A5D-4990-9E44-E412707CFD8A}"/>
                  </a:ext>
                </a:extLst>
              </p:cNvPr>
              <p:cNvSpPr/>
              <p:nvPr/>
            </p:nvSpPr>
            <p:spPr>
              <a:xfrm>
                <a:off x="8584470" y="694809"/>
                <a:ext cx="6190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기대효과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활용분야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54C4AAAA-2344-4D9F-B1CF-C66C4862D9BE}"/>
                </a:ext>
              </a:extLst>
            </p:cNvPr>
            <p:cNvGrpSpPr/>
            <p:nvPr/>
          </p:nvGrpSpPr>
          <p:grpSpPr>
            <a:xfrm>
              <a:off x="9276629" y="337575"/>
              <a:ext cx="636714" cy="695788"/>
              <a:chOff x="9233957" y="337575"/>
              <a:chExt cx="636714" cy="695788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B93F36F0-E757-4AEF-B88D-D505815B4D58}"/>
                  </a:ext>
                </a:extLst>
              </p:cNvPr>
              <p:cNvGrpSpPr/>
              <p:nvPr/>
            </p:nvGrpSpPr>
            <p:grpSpPr>
              <a:xfrm>
                <a:off x="9364102" y="337575"/>
                <a:ext cx="361180" cy="326720"/>
                <a:chOff x="9364102" y="337575"/>
                <a:chExt cx="361180" cy="326720"/>
              </a:xfrm>
            </p:grpSpPr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BC56EFD6-EB6D-43F7-ADBE-04A40B32BE3C}"/>
                    </a:ext>
                  </a:extLst>
                </p:cNvPr>
                <p:cNvSpPr/>
                <p:nvPr/>
              </p:nvSpPr>
              <p:spPr>
                <a:xfrm>
                  <a:off x="9388953" y="337575"/>
                  <a:ext cx="326720" cy="32672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ea typeface="KoPub돋움체 Bold" panose="00000800000000000000"/>
                  </a:endParaRPr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B41E52D8-CF2C-4E65-A0FE-552F51DC6403}"/>
                    </a:ext>
                  </a:extLst>
                </p:cNvPr>
                <p:cNvSpPr/>
                <p:nvPr/>
              </p:nvSpPr>
              <p:spPr>
                <a:xfrm>
                  <a:off x="9364102" y="354741"/>
                  <a:ext cx="361180" cy="2923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300" kern="0" spc="-150" dirty="0">
                      <a:ln>
                        <a:solidFill>
                          <a:schemeClr val="bg1">
                            <a:lumMod val="65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05</a:t>
                  </a:r>
                  <a:endParaRPr lang="ko-KR" altLang="en-US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5E18120E-9F77-4726-B140-ACFF414979E0}"/>
                  </a:ext>
                </a:extLst>
              </p:cNvPr>
              <p:cNvSpPr/>
              <p:nvPr/>
            </p:nvSpPr>
            <p:spPr>
              <a:xfrm>
                <a:off x="9233957" y="694809"/>
                <a:ext cx="6367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 언어 </a:t>
                </a:r>
                <a:endParaRPr lang="en-US" altLang="ko-KR" sz="8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및 개발 환경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C9F5AB03-76CC-4C02-B95E-1CF4387306C5}"/>
                </a:ext>
              </a:extLst>
            </p:cNvPr>
            <p:cNvGrpSpPr/>
            <p:nvPr/>
          </p:nvGrpSpPr>
          <p:grpSpPr>
            <a:xfrm>
              <a:off x="9878638" y="347033"/>
              <a:ext cx="535724" cy="563220"/>
              <a:chOff x="9878638" y="347033"/>
              <a:chExt cx="535724" cy="563220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EB663B81-57BB-4414-AE67-F2BF48451B38}"/>
                  </a:ext>
                </a:extLst>
              </p:cNvPr>
              <p:cNvSpPr/>
              <p:nvPr/>
            </p:nvSpPr>
            <p:spPr>
              <a:xfrm>
                <a:off x="9983140" y="347033"/>
                <a:ext cx="326720" cy="326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KoPub돋움체 Bold" panose="00000800000000000000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FF486185-F453-47A1-942F-507B27DCBB94}"/>
                  </a:ext>
                </a:extLst>
              </p:cNvPr>
              <p:cNvSpPr/>
              <p:nvPr/>
            </p:nvSpPr>
            <p:spPr>
              <a:xfrm>
                <a:off x="9958289" y="364199"/>
                <a:ext cx="361180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3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06</a:t>
                </a:r>
                <a:endParaRPr lang="ko-KR" altLang="en-US" sz="13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2D6079AA-2678-4E25-84F2-0E9599D51CC0}"/>
                  </a:ext>
                </a:extLst>
              </p:cNvPr>
              <p:cNvSpPr/>
              <p:nvPr/>
            </p:nvSpPr>
            <p:spPr>
              <a:xfrm>
                <a:off x="9878638" y="694809"/>
                <a:ext cx="53572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800" kern="0" spc="-15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개발 일정</a:t>
                </a:r>
              </a:p>
            </p:txBody>
          </p:sp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A87052C-87A9-4A73-9EEE-AC8B730E7D7F}"/>
              </a:ext>
            </a:extLst>
          </p:cNvPr>
          <p:cNvGrpSpPr/>
          <p:nvPr/>
        </p:nvGrpSpPr>
        <p:grpSpPr>
          <a:xfrm>
            <a:off x="637591" y="1422025"/>
            <a:ext cx="2559357" cy="365184"/>
            <a:chOff x="637591" y="1264882"/>
            <a:chExt cx="2559357" cy="365184"/>
          </a:xfrm>
        </p:grpSpPr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17A96354-6A1E-40CF-ACA5-ABE6CB1DB0A5}"/>
                </a:ext>
              </a:extLst>
            </p:cNvPr>
            <p:cNvSpPr/>
            <p:nvPr/>
          </p:nvSpPr>
          <p:spPr>
            <a:xfrm>
              <a:off x="637591" y="1264882"/>
              <a:ext cx="2559357" cy="365184"/>
            </a:xfrm>
            <a:prstGeom prst="roundRect">
              <a:avLst>
                <a:gd name="adj" fmla="val 50000"/>
              </a:avLst>
            </a:prstGeom>
            <a:solidFill>
              <a:srgbClr val="007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000080000000000000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12EB28-4B01-4350-940E-EF6C5B4E5771}"/>
                </a:ext>
              </a:extLst>
            </p:cNvPr>
            <p:cNvSpPr/>
            <p:nvPr/>
          </p:nvSpPr>
          <p:spPr>
            <a:xfrm>
              <a:off x="637591" y="1278197"/>
              <a:ext cx="25593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kern="0" spc="-15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사용자를 위한 편의성 제공</a:t>
              </a:r>
            </a:p>
          </p:txBody>
        </p:sp>
      </p:grp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F97B6696-889C-49A8-BE74-BB8E77F7F31B}"/>
              </a:ext>
            </a:extLst>
          </p:cNvPr>
          <p:cNvSpPr/>
          <p:nvPr/>
        </p:nvSpPr>
        <p:spPr>
          <a:xfrm rot="5400000">
            <a:off x="3249873" y="4811517"/>
            <a:ext cx="707886" cy="478041"/>
          </a:xfrm>
          <a:custGeom>
            <a:avLst/>
            <a:gdLst>
              <a:gd name="connsiteX0" fmla="*/ 0 w 394222"/>
              <a:gd name="connsiteY0" fmla="*/ 92233 h 461166"/>
              <a:gd name="connsiteX1" fmla="*/ 197111 w 394222"/>
              <a:gd name="connsiteY1" fmla="*/ 92233 h 461166"/>
              <a:gd name="connsiteX2" fmla="*/ 197111 w 394222"/>
              <a:gd name="connsiteY2" fmla="*/ 0 h 461166"/>
              <a:gd name="connsiteX3" fmla="*/ 394222 w 394222"/>
              <a:gd name="connsiteY3" fmla="*/ 230583 h 461166"/>
              <a:gd name="connsiteX4" fmla="*/ 197111 w 394222"/>
              <a:gd name="connsiteY4" fmla="*/ 461166 h 461166"/>
              <a:gd name="connsiteX5" fmla="*/ 197111 w 394222"/>
              <a:gd name="connsiteY5" fmla="*/ 368933 h 461166"/>
              <a:gd name="connsiteX6" fmla="*/ 0 w 394222"/>
              <a:gd name="connsiteY6" fmla="*/ 368933 h 461166"/>
              <a:gd name="connsiteX7" fmla="*/ 0 w 394222"/>
              <a:gd name="connsiteY7" fmla="*/ 92233 h 46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222" h="461166">
                <a:moveTo>
                  <a:pt x="0" y="92233"/>
                </a:moveTo>
                <a:lnTo>
                  <a:pt x="197111" y="92233"/>
                </a:lnTo>
                <a:lnTo>
                  <a:pt x="197111" y="0"/>
                </a:lnTo>
                <a:lnTo>
                  <a:pt x="394222" y="230583"/>
                </a:lnTo>
                <a:lnTo>
                  <a:pt x="197111" y="461166"/>
                </a:lnTo>
                <a:lnTo>
                  <a:pt x="197111" y="368933"/>
                </a:lnTo>
                <a:lnTo>
                  <a:pt x="0" y="368933"/>
                </a:lnTo>
                <a:lnTo>
                  <a:pt x="0" y="9223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2233" rIns="118267" bIns="92233" numCol="1" spcCol="1270" anchor="ctr" anchorCtr="0">
            <a:noAutofit/>
          </a:bodyPr>
          <a:lstStyle/>
          <a:p>
            <a:pPr marL="0" lvl="0" indent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300" kern="1200" dirty="0"/>
          </a:p>
        </p:txBody>
      </p:sp>
    </p:spTree>
    <p:extLst>
      <p:ext uri="{BB962C8B-B14F-4D97-AF65-F5344CB8AC3E}">
        <p14:creationId xmlns:p14="http://schemas.microsoft.com/office/powerpoint/2010/main" val="42771154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2210</TotalTime>
  <Words>726</Words>
  <Application>Microsoft Office PowerPoint</Application>
  <PresentationFormat>사용자 지정</PresentationFormat>
  <Paragraphs>409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KoPub돋움체 Bold</vt:lpstr>
      <vt:lpstr>KoPub돋움체 Light</vt:lpstr>
      <vt:lpstr>굴림</vt:lpstr>
      <vt:lpstr>맑은 고딕</vt:lpstr>
      <vt:lpstr>-윤고딕320</vt:lpstr>
      <vt:lpstr>-윤고딕340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yanklove</dc:creator>
  <cp:lastModifiedBy>YOON Gyeung-joo</cp:lastModifiedBy>
  <cp:revision>3205</cp:revision>
  <cp:lastPrinted>2018-10-16T04:34:04Z</cp:lastPrinted>
  <dcterms:created xsi:type="dcterms:W3CDTF">2006-04-05T06:36:06Z</dcterms:created>
  <dcterms:modified xsi:type="dcterms:W3CDTF">2020-11-29T14:34:35Z</dcterms:modified>
</cp:coreProperties>
</file>