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6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0315" y="1447093"/>
            <a:ext cx="6431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 smtClean="0"/>
              <a:t>시네틱스</a:t>
            </a:r>
            <a:endParaRPr lang="en-US" altLang="ko-KR" sz="4800" b="1" dirty="0" smtClean="0"/>
          </a:p>
          <a:p>
            <a:pPr algn="ctr"/>
            <a:endParaRPr lang="en-US" altLang="ko-KR" sz="2800" b="1" dirty="0" smtClean="0"/>
          </a:p>
          <a:p>
            <a:pPr algn="ctr"/>
            <a:r>
              <a:rPr lang="ko-KR" altLang="en-US" b="1" dirty="0" smtClean="0"/>
              <a:t>개인 </a:t>
            </a:r>
            <a:r>
              <a:rPr lang="ko-KR" altLang="en-US" b="1" dirty="0"/>
              <a:t>정보 유출 방지를 위한 지문 정보 </a:t>
            </a:r>
            <a:r>
              <a:rPr lang="ko-KR" altLang="en-US" b="1" dirty="0" err="1"/>
              <a:t>비식별화</a:t>
            </a:r>
            <a:r>
              <a:rPr lang="ko-KR" altLang="en-US" b="1" dirty="0"/>
              <a:t> 알고리즘 </a:t>
            </a:r>
            <a:r>
              <a:rPr lang="ko-KR" altLang="en-US" b="1" dirty="0" smtClean="0"/>
              <a:t>개발</a:t>
            </a:r>
            <a:endParaRPr lang="en-US" altLang="ko-KR" b="1" dirty="0"/>
          </a:p>
          <a:p>
            <a:pPr algn="ctr"/>
            <a:r>
              <a:rPr lang="ko-KR" altLang="en-US" b="1" dirty="0" smtClean="0"/>
              <a:t>지문 </a:t>
            </a:r>
            <a:r>
              <a:rPr lang="ko-KR" altLang="en-US" b="1" dirty="0"/>
              <a:t>탐지 서비스 </a:t>
            </a:r>
            <a:r>
              <a:rPr lang="ko-KR" altLang="en-US" b="1" dirty="0" smtClean="0"/>
              <a:t>개발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31993" y="4727929"/>
            <a:ext cx="119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이철용</a:t>
            </a:r>
            <a:endParaRPr lang="en-US" altLang="ko-KR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496869" y="2331320"/>
            <a:ext cx="1794650" cy="369332"/>
            <a:chOff x="2496869" y="2331320"/>
            <a:chExt cx="1794650" cy="369332"/>
          </a:xfrm>
        </p:grpSpPr>
        <p:grpSp>
          <p:nvGrpSpPr>
            <p:cNvPr id="4" name="그룹 3"/>
            <p:cNvGrpSpPr/>
            <p:nvPr/>
          </p:nvGrpSpPr>
          <p:grpSpPr>
            <a:xfrm>
              <a:off x="2496869" y="2331320"/>
              <a:ext cx="1794650" cy="369332"/>
              <a:chOff x="2496869" y="2331320"/>
              <a:chExt cx="1794650" cy="36933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496869" y="234696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130624" y="2331320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주제 설명</a:t>
                </a:r>
                <a:endParaRPr lang="ko-KR" altLang="en-US" dirty="0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585409" y="2442040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6869" y="3076695"/>
            <a:ext cx="2256315" cy="369332"/>
            <a:chOff x="2496869" y="3076695"/>
            <a:chExt cx="2256315" cy="369332"/>
          </a:xfrm>
        </p:grpSpPr>
        <p:grpSp>
          <p:nvGrpSpPr>
            <p:cNvPr id="9" name="그룹 8"/>
            <p:cNvGrpSpPr/>
            <p:nvPr/>
          </p:nvGrpSpPr>
          <p:grpSpPr>
            <a:xfrm>
              <a:off x="2496869" y="3076695"/>
              <a:ext cx="2256315" cy="369332"/>
              <a:chOff x="2496869" y="3076695"/>
              <a:chExt cx="2256315" cy="36933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96869" y="3092336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30624" y="3076695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시스템 구성도</a:t>
                </a:r>
                <a:endParaRPr lang="en-US" altLang="ko-KR" dirty="0" smtClean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584253" y="3188171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96869" y="3818498"/>
            <a:ext cx="3054611" cy="369332"/>
            <a:chOff x="2496869" y="3818498"/>
            <a:chExt cx="3054611" cy="369332"/>
          </a:xfrm>
        </p:grpSpPr>
        <p:grpSp>
          <p:nvGrpSpPr>
            <p:cNvPr id="10" name="그룹 9"/>
            <p:cNvGrpSpPr/>
            <p:nvPr/>
          </p:nvGrpSpPr>
          <p:grpSpPr>
            <a:xfrm>
              <a:off x="2496869" y="3818498"/>
              <a:ext cx="3054611" cy="369332"/>
              <a:chOff x="2496869" y="3818498"/>
              <a:chExt cx="3054611" cy="3693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30624" y="3818498"/>
                <a:ext cx="2420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언어와 필요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기술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96869" y="4583086"/>
            <a:ext cx="2025483" cy="369332"/>
            <a:chOff x="2496869" y="3818498"/>
            <a:chExt cx="2025483" cy="369332"/>
          </a:xfrm>
        </p:grpSpPr>
        <p:grpSp>
          <p:nvGrpSpPr>
            <p:cNvPr id="28" name="그룹 27"/>
            <p:cNvGrpSpPr/>
            <p:nvPr/>
          </p:nvGrpSpPr>
          <p:grpSpPr>
            <a:xfrm>
              <a:off x="2496869" y="3818498"/>
              <a:ext cx="2025483" cy="369332"/>
              <a:chOff x="2496869" y="3818498"/>
              <a:chExt cx="2025483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0624" y="3818498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학습 데이터</a:t>
                </a:r>
                <a:endParaRPr lang="ko-KR" altLang="en-US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96869" y="5366887"/>
            <a:ext cx="1171082" cy="369332"/>
            <a:chOff x="2496869" y="3818498"/>
            <a:chExt cx="1171082" cy="369332"/>
          </a:xfrm>
        </p:grpSpPr>
        <p:grpSp>
          <p:nvGrpSpPr>
            <p:cNvPr id="33" name="그룹 32"/>
            <p:cNvGrpSpPr/>
            <p:nvPr/>
          </p:nvGrpSpPr>
          <p:grpSpPr>
            <a:xfrm>
              <a:off x="2496869" y="3818498"/>
              <a:ext cx="1171082" cy="369332"/>
              <a:chOff x="2496869" y="3818498"/>
              <a:chExt cx="1171082" cy="36933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30624" y="38184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-----</a:t>
                </a:r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주제 설명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카메라 기술력이 날이 갈수록 좋아지고 핸드폰 카메라의 성능 또한 매우 향상되어 매우 선명하고 구체적인 표현이 가능해짐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사진 한 장을 찍더라도 지문 데이터가 선명하게 촬영되어 개인의 지문 정도가 유출 되는 것을 걱정해야 함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그렇기에 사진에 지문 부분을 인식하여 지문을 변조하여 개인정보의 유출을 막는 프로그램을 개발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시스템 구성도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32157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개발 언어와 필요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기술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40806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학습 데이터</a:t>
            </a:r>
            <a:endParaRPr lang="en-US" altLang="ko-KR" sz="4000" b="1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16" y="2117948"/>
            <a:ext cx="7513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Case1)</a:t>
            </a:r>
            <a:r>
              <a:rPr lang="ko-KR" altLang="en-US" sz="2000" b="1" dirty="0"/>
              <a:t>지문이 보이는 손가락 하나 이상만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손만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촬영된 </a:t>
            </a:r>
            <a:r>
              <a:rPr lang="ko-KR" altLang="en-US" sz="2000" b="1" dirty="0" smtClean="0"/>
              <a:t>사진</a:t>
            </a:r>
            <a:endParaRPr lang="en-US" altLang="ko-KR" sz="2000" b="1" dirty="0" smtClean="0"/>
          </a:p>
          <a:p>
            <a:endParaRPr lang="ko-KR" altLang="en-US" sz="2000" b="1" dirty="0"/>
          </a:p>
          <a:p>
            <a:r>
              <a:rPr lang="en-US" altLang="ko-KR" sz="2000" b="1" dirty="0"/>
              <a:t>Case2)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셀카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/>
              <a:t>사진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Case3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상반신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/>
              <a:t>사진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Case4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 smtClean="0"/>
              <a:t>				</a:t>
            </a:r>
            <a:r>
              <a:rPr lang="ko-KR" altLang="en-US" sz="2000" b="1" dirty="0" smtClean="0"/>
              <a:t>촬영된 </a:t>
            </a:r>
            <a:r>
              <a:rPr lang="ko-KR" altLang="en-US" sz="2000" b="1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351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299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115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철용</cp:lastModifiedBy>
  <cp:revision>30</cp:revision>
  <dcterms:created xsi:type="dcterms:W3CDTF">2019-11-27T13:21:28Z</dcterms:created>
  <dcterms:modified xsi:type="dcterms:W3CDTF">2021-08-25T09:06:35Z</dcterms:modified>
</cp:coreProperties>
</file>