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5" r:id="rId5"/>
    <p:sldId id="266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A"/>
    <a:srgbClr val="FEFF99"/>
    <a:srgbClr val="CCFF9A"/>
    <a:srgbClr val="FF999A"/>
    <a:srgbClr val="FF99CB"/>
    <a:srgbClr val="9A99FF"/>
    <a:srgbClr val="CCFF66"/>
    <a:srgbClr val="FFFF99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1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116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6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6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0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1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44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01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7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CD05-5649-4EF0-93CB-32420155E3C9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CD05-5649-4EF0-93CB-32420155E3C9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C3B8-DD04-4130-B570-74C41155AD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4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80315" y="1447093"/>
            <a:ext cx="64315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err="1"/>
              <a:t>시네틱스</a:t>
            </a:r>
            <a:endParaRPr lang="en-US" altLang="ko-KR" sz="4800" b="1" dirty="0"/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b="1" dirty="0"/>
              <a:t>개인 정보 유출 방지를 위한 지문 정보 </a:t>
            </a:r>
            <a:r>
              <a:rPr lang="ko-KR" altLang="en-US" b="1" dirty="0" err="1"/>
              <a:t>비식별화</a:t>
            </a:r>
            <a:r>
              <a:rPr lang="ko-KR" altLang="en-US" b="1" dirty="0"/>
              <a:t> 알고리즘 개발</a:t>
            </a:r>
            <a:endParaRPr lang="en-US" altLang="ko-KR" b="1" dirty="0"/>
          </a:p>
          <a:p>
            <a:pPr algn="ctr"/>
            <a:r>
              <a:rPr lang="ko-KR" altLang="en-US" b="1" dirty="0"/>
              <a:t>지문 탐지 서비스 개발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1993" y="4727929"/>
            <a:ext cx="119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이철용</a:t>
            </a:r>
            <a:endParaRPr lang="en-US" altLang="ko-KR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7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263536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227813" y="37407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목차</a:t>
            </a:r>
            <a:endParaRPr lang="en-US" altLang="ko-KR" sz="40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2496869" y="2331320"/>
            <a:ext cx="1794650" cy="369332"/>
            <a:chOff x="2496869" y="2331320"/>
            <a:chExt cx="1794650" cy="369332"/>
          </a:xfrm>
        </p:grpSpPr>
        <p:grpSp>
          <p:nvGrpSpPr>
            <p:cNvPr id="4" name="그룹 3"/>
            <p:cNvGrpSpPr/>
            <p:nvPr/>
          </p:nvGrpSpPr>
          <p:grpSpPr>
            <a:xfrm>
              <a:off x="2496869" y="2331320"/>
              <a:ext cx="1794650" cy="369332"/>
              <a:chOff x="2496869" y="2331320"/>
              <a:chExt cx="1794650" cy="369332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2496869" y="2346961"/>
                <a:ext cx="321148" cy="3380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3130624" y="2331320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주제 설명</a:t>
                </a:r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2585409" y="2442040"/>
              <a:ext cx="146380" cy="146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496869" y="3076695"/>
            <a:ext cx="2256315" cy="369332"/>
            <a:chOff x="2496869" y="3076695"/>
            <a:chExt cx="2256315" cy="369332"/>
          </a:xfrm>
        </p:grpSpPr>
        <p:grpSp>
          <p:nvGrpSpPr>
            <p:cNvPr id="9" name="그룹 8"/>
            <p:cNvGrpSpPr/>
            <p:nvPr/>
          </p:nvGrpSpPr>
          <p:grpSpPr>
            <a:xfrm>
              <a:off x="2496869" y="3076695"/>
              <a:ext cx="2256315" cy="369332"/>
              <a:chOff x="2496869" y="3076695"/>
              <a:chExt cx="2256315" cy="369332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2496869" y="3092336"/>
                <a:ext cx="321148" cy="3380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130624" y="3076695"/>
                <a:ext cx="1622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시스템 구성도</a:t>
                </a:r>
                <a:endParaRPr lang="en-US" altLang="ko-KR" dirty="0"/>
              </a:p>
            </p:txBody>
          </p:sp>
        </p:grpSp>
        <p:sp>
          <p:nvSpPr>
            <p:cNvPr id="20" name="직사각형 19"/>
            <p:cNvSpPr/>
            <p:nvPr/>
          </p:nvSpPr>
          <p:spPr>
            <a:xfrm>
              <a:off x="2584253" y="3188171"/>
              <a:ext cx="146380" cy="146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496869" y="3818498"/>
            <a:ext cx="3054611" cy="369332"/>
            <a:chOff x="2496869" y="3818498"/>
            <a:chExt cx="3054611" cy="369332"/>
          </a:xfrm>
        </p:grpSpPr>
        <p:grpSp>
          <p:nvGrpSpPr>
            <p:cNvPr id="10" name="그룹 9"/>
            <p:cNvGrpSpPr/>
            <p:nvPr/>
          </p:nvGrpSpPr>
          <p:grpSpPr>
            <a:xfrm>
              <a:off x="2496869" y="3818498"/>
              <a:ext cx="3054611" cy="369332"/>
              <a:chOff x="2496869" y="3818498"/>
              <a:chExt cx="3054611" cy="36933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2496869" y="3837711"/>
                <a:ext cx="321148" cy="3380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130624" y="3818498"/>
                <a:ext cx="24208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개발 언어와 필요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기술</a:t>
                </a: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2584253" y="3929974"/>
              <a:ext cx="146380" cy="146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584253" y="4678921"/>
            <a:ext cx="146380" cy="14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2496869" y="4583086"/>
            <a:ext cx="2025483" cy="369332"/>
            <a:chOff x="2496869" y="3818498"/>
            <a:chExt cx="2025483" cy="369332"/>
          </a:xfrm>
        </p:grpSpPr>
        <p:grpSp>
          <p:nvGrpSpPr>
            <p:cNvPr id="28" name="그룹 27"/>
            <p:cNvGrpSpPr/>
            <p:nvPr/>
          </p:nvGrpSpPr>
          <p:grpSpPr>
            <a:xfrm>
              <a:off x="2496869" y="3818498"/>
              <a:ext cx="2025483" cy="369332"/>
              <a:chOff x="2496869" y="3818498"/>
              <a:chExt cx="2025483" cy="369332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2496869" y="3837711"/>
                <a:ext cx="321148" cy="3380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130624" y="3818498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학습 데이터</a:t>
                </a:r>
              </a:p>
            </p:txBody>
          </p:sp>
        </p:grpSp>
        <p:sp>
          <p:nvSpPr>
            <p:cNvPr id="29" name="직사각형 28"/>
            <p:cNvSpPr/>
            <p:nvPr/>
          </p:nvSpPr>
          <p:spPr>
            <a:xfrm>
              <a:off x="2584253" y="3929974"/>
              <a:ext cx="146380" cy="146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2496869" y="5366887"/>
            <a:ext cx="1171082" cy="369332"/>
            <a:chOff x="2496869" y="3818498"/>
            <a:chExt cx="1171082" cy="369332"/>
          </a:xfrm>
        </p:grpSpPr>
        <p:grpSp>
          <p:nvGrpSpPr>
            <p:cNvPr id="33" name="그룹 32"/>
            <p:cNvGrpSpPr/>
            <p:nvPr/>
          </p:nvGrpSpPr>
          <p:grpSpPr>
            <a:xfrm>
              <a:off x="2496869" y="3818498"/>
              <a:ext cx="1171082" cy="369332"/>
              <a:chOff x="2496869" y="3818498"/>
              <a:chExt cx="1171082" cy="369332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2496869" y="3837711"/>
                <a:ext cx="321148" cy="33805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130624" y="38184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-----</a:t>
                </a:r>
                <a:endParaRPr lang="ko-KR" altLang="en-US" dirty="0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2584253" y="3929974"/>
              <a:ext cx="146380" cy="1463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429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주제 설명</a:t>
            </a:r>
            <a:endParaRPr lang="en-US" altLang="ko-KR" sz="40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0816" y="2117948"/>
            <a:ext cx="75133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카메라 기술력이 날이 갈수록 좋아지고 핸드폰 카메라의 성능 또한 매우 향상되어 매우 선명하고 구체적인 표현이 가능해짐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사진 한 장을 찍더라도 지문 데이터가 선명하게 촬영되어 개인의 지문 정도가 유출 되는 것을 걱정해야 함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ko-KR" altLang="en-US" sz="2000" b="1" dirty="0"/>
              <a:t>그렇기에 사진에 지문 부분을 인식하여 지문을 변조하여 개인정보의 유출을 막는 프로그램을 개발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016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3377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시스템 구성도</a:t>
            </a:r>
            <a:endParaRPr lang="en-US" altLang="ko-KR" sz="40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0816" y="2117948"/>
            <a:ext cx="7513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--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5182" y="3253435"/>
            <a:ext cx="138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사진 데이터</a:t>
            </a:r>
            <a:endParaRPr lang="en-US" altLang="ko-KR" dirty="0"/>
          </a:p>
          <a:p>
            <a:pPr algn="ctr"/>
            <a:r>
              <a:rPr lang="ko-KR" altLang="en-US" dirty="0"/>
              <a:t>준비</a:t>
            </a:r>
            <a:endParaRPr lang="en-US" altLang="ko-KR" dirty="0"/>
          </a:p>
        </p:txBody>
      </p:sp>
      <p:sp>
        <p:nvSpPr>
          <p:cNvPr id="10" name="TextBox 14"/>
          <p:cNvSpPr txBox="1"/>
          <p:nvPr/>
        </p:nvSpPr>
        <p:spPr>
          <a:xfrm>
            <a:off x="2126911" y="3213739"/>
            <a:ext cx="1440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사진 데이터</a:t>
            </a:r>
            <a:endParaRPr lang="en-US" altLang="ko-KR" dirty="0"/>
          </a:p>
          <a:p>
            <a:r>
              <a:rPr lang="ko-KR" altLang="en-US" dirty="0" err="1"/>
              <a:t>어노테이션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1568469" y="3278580"/>
            <a:ext cx="481552" cy="516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00"/>
          </a:p>
        </p:txBody>
      </p:sp>
      <p:sp>
        <p:nvSpPr>
          <p:cNvPr id="14" name="TextBox 16"/>
          <p:cNvSpPr txBox="1"/>
          <p:nvPr/>
        </p:nvSpPr>
        <p:spPr>
          <a:xfrm>
            <a:off x="4093181" y="3235511"/>
            <a:ext cx="12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AI</a:t>
            </a:r>
            <a:r>
              <a:rPr lang="ko-KR" altLang="en-US" dirty="0"/>
              <a:t> 모델</a:t>
            </a:r>
            <a:endParaRPr lang="en-US" altLang="ko-KR" dirty="0"/>
          </a:p>
          <a:p>
            <a:r>
              <a:rPr lang="ko-KR" altLang="en-US" dirty="0"/>
              <a:t>학습</a:t>
            </a:r>
            <a:endParaRPr lang="en-US" altLang="ko-KR" dirty="0"/>
          </a:p>
        </p:txBody>
      </p:sp>
      <p:sp>
        <p:nvSpPr>
          <p:cNvPr id="17" name="TextBox 20"/>
          <p:cNvSpPr txBox="1"/>
          <p:nvPr/>
        </p:nvSpPr>
        <p:spPr>
          <a:xfrm>
            <a:off x="5749771" y="3201151"/>
            <a:ext cx="116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AI</a:t>
            </a:r>
            <a:r>
              <a:rPr lang="ko-KR" altLang="en-US" dirty="0"/>
              <a:t> 모델</a:t>
            </a:r>
            <a:endParaRPr lang="en-US" altLang="ko-KR" dirty="0"/>
          </a:p>
          <a:p>
            <a:r>
              <a:rPr lang="ko-KR" altLang="en-US" dirty="0"/>
              <a:t>개선</a:t>
            </a:r>
            <a:endParaRPr lang="en-US" altLang="ko-KR" dirty="0"/>
          </a:p>
        </p:txBody>
      </p:sp>
      <p:sp>
        <p:nvSpPr>
          <p:cNvPr id="19" name="TextBox 27"/>
          <p:cNvSpPr txBox="1"/>
          <p:nvPr/>
        </p:nvSpPr>
        <p:spPr>
          <a:xfrm>
            <a:off x="7369662" y="3230881"/>
            <a:ext cx="143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안정화 </a:t>
            </a:r>
            <a:endParaRPr lang="en-US" altLang="ko-KR" dirty="0"/>
          </a:p>
          <a:p>
            <a:r>
              <a:rPr lang="en-US" altLang="ko-KR" dirty="0"/>
              <a:t>AI </a:t>
            </a:r>
            <a:r>
              <a:rPr lang="ko-KR" altLang="en-US" dirty="0"/>
              <a:t>모델 개발</a:t>
            </a:r>
            <a:endParaRPr lang="en-US" altLang="ko-KR" dirty="0"/>
          </a:p>
        </p:txBody>
      </p:sp>
      <p:sp>
        <p:nvSpPr>
          <p:cNvPr id="28" name="TextBox 35"/>
          <p:cNvSpPr txBox="1"/>
          <p:nvPr/>
        </p:nvSpPr>
        <p:spPr>
          <a:xfrm>
            <a:off x="325307" y="2583895"/>
            <a:ext cx="655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개인 정보 유출 방지를 위한 지문 정보 비식별화 </a:t>
            </a:r>
            <a:r>
              <a:rPr lang="en-US" altLang="ko-KR" b="1" dirty="0"/>
              <a:t>AI</a:t>
            </a:r>
            <a:r>
              <a:rPr lang="ko-KR" altLang="en-US" b="1" dirty="0"/>
              <a:t> 모델 개발</a:t>
            </a:r>
            <a:endParaRPr lang="ko-KR" altLang="en-US" dirty="0"/>
          </a:p>
        </p:txBody>
      </p:sp>
      <p:sp>
        <p:nvSpPr>
          <p:cNvPr id="30" name="오른쪽 화살표 29"/>
          <p:cNvSpPr/>
          <p:nvPr/>
        </p:nvSpPr>
        <p:spPr>
          <a:xfrm>
            <a:off x="3494097" y="3265992"/>
            <a:ext cx="481552" cy="516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00"/>
          </a:p>
        </p:txBody>
      </p:sp>
      <p:sp>
        <p:nvSpPr>
          <p:cNvPr id="31" name="오른쪽 화살표 30"/>
          <p:cNvSpPr/>
          <p:nvPr/>
        </p:nvSpPr>
        <p:spPr>
          <a:xfrm>
            <a:off x="5262450" y="3284358"/>
            <a:ext cx="481552" cy="516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00"/>
          </a:p>
        </p:txBody>
      </p:sp>
      <p:sp>
        <p:nvSpPr>
          <p:cNvPr id="32" name="오른쪽 화살표 31"/>
          <p:cNvSpPr/>
          <p:nvPr/>
        </p:nvSpPr>
        <p:spPr>
          <a:xfrm>
            <a:off x="6840053" y="3265992"/>
            <a:ext cx="481552" cy="516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00"/>
          </a:p>
        </p:txBody>
      </p:sp>
      <p:sp>
        <p:nvSpPr>
          <p:cNvPr id="33" name="TextBox 1"/>
          <p:cNvSpPr txBox="1"/>
          <p:nvPr/>
        </p:nvSpPr>
        <p:spPr>
          <a:xfrm>
            <a:off x="245182" y="4797474"/>
            <a:ext cx="138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사용자의</a:t>
            </a:r>
            <a:endParaRPr lang="en-US" altLang="ko-KR" dirty="0"/>
          </a:p>
          <a:p>
            <a:pPr algn="ctr"/>
            <a:r>
              <a:rPr lang="ko-KR" altLang="en-US" dirty="0"/>
              <a:t>사진 촬영</a:t>
            </a:r>
          </a:p>
        </p:txBody>
      </p:sp>
      <p:sp>
        <p:nvSpPr>
          <p:cNvPr id="34" name="TextBox 14"/>
          <p:cNvSpPr txBox="1"/>
          <p:nvPr/>
        </p:nvSpPr>
        <p:spPr>
          <a:xfrm>
            <a:off x="2126911" y="4757778"/>
            <a:ext cx="158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웹에 사진</a:t>
            </a:r>
            <a:endParaRPr lang="en-US" altLang="ko-KR" dirty="0"/>
          </a:p>
          <a:p>
            <a:r>
              <a:rPr lang="ko-KR" altLang="en-US" dirty="0"/>
              <a:t>데이터 입력</a:t>
            </a:r>
          </a:p>
        </p:txBody>
      </p:sp>
      <p:sp>
        <p:nvSpPr>
          <p:cNvPr id="35" name="오른쪽 화살표 34"/>
          <p:cNvSpPr/>
          <p:nvPr/>
        </p:nvSpPr>
        <p:spPr>
          <a:xfrm>
            <a:off x="1568469" y="4822619"/>
            <a:ext cx="481552" cy="516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00"/>
          </a:p>
        </p:txBody>
      </p:sp>
      <p:sp>
        <p:nvSpPr>
          <p:cNvPr id="36" name="TextBox 16"/>
          <p:cNvSpPr txBox="1"/>
          <p:nvPr/>
        </p:nvSpPr>
        <p:spPr>
          <a:xfrm>
            <a:off x="4093181" y="4779550"/>
            <a:ext cx="124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AI </a:t>
            </a:r>
            <a:r>
              <a:rPr lang="ko-KR" altLang="en-US" dirty="0"/>
              <a:t>기반</a:t>
            </a:r>
            <a:endParaRPr lang="en-US" altLang="ko-KR" dirty="0"/>
          </a:p>
          <a:p>
            <a:r>
              <a:rPr lang="ko-KR" altLang="en-US" dirty="0"/>
              <a:t>지문 정보 판단</a:t>
            </a:r>
          </a:p>
        </p:txBody>
      </p:sp>
      <p:sp>
        <p:nvSpPr>
          <p:cNvPr id="37" name="TextBox 20"/>
          <p:cNvSpPr txBox="1"/>
          <p:nvPr/>
        </p:nvSpPr>
        <p:spPr>
          <a:xfrm>
            <a:off x="5749771" y="4745190"/>
            <a:ext cx="166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지문 정보</a:t>
            </a:r>
            <a:endParaRPr lang="en-US" altLang="ko-KR" dirty="0"/>
          </a:p>
          <a:p>
            <a:r>
              <a:rPr lang="ko-KR" altLang="en-US" dirty="0"/>
              <a:t>유출 경고 출력</a:t>
            </a:r>
          </a:p>
        </p:txBody>
      </p:sp>
      <p:sp>
        <p:nvSpPr>
          <p:cNvPr id="38" name="TextBox 35"/>
          <p:cNvSpPr txBox="1"/>
          <p:nvPr/>
        </p:nvSpPr>
        <p:spPr>
          <a:xfrm>
            <a:off x="325307" y="4278368"/>
            <a:ext cx="655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/>
              <a:t>개인 정보 유출 방지를 위한 지문 정보 비식별화 서비스 개발</a:t>
            </a: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>
            <a:off x="3494097" y="4810031"/>
            <a:ext cx="481552" cy="516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00"/>
          </a:p>
        </p:txBody>
      </p:sp>
      <p:sp>
        <p:nvSpPr>
          <p:cNvPr id="40" name="오른쪽 화살표 39"/>
          <p:cNvSpPr/>
          <p:nvPr/>
        </p:nvSpPr>
        <p:spPr>
          <a:xfrm>
            <a:off x="5262450" y="4828397"/>
            <a:ext cx="481552" cy="516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9F5032-45C3-40F3-BF8F-521BBA6FC900}"/>
              </a:ext>
            </a:extLst>
          </p:cNvPr>
          <p:cNvSpPr/>
          <p:nvPr/>
        </p:nvSpPr>
        <p:spPr>
          <a:xfrm>
            <a:off x="5685837" y="959556"/>
            <a:ext cx="2460978" cy="104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 </a:t>
            </a:r>
          </a:p>
        </p:txBody>
      </p:sp>
    </p:spTree>
    <p:extLst>
      <p:ext uri="{BB962C8B-B14F-4D97-AF65-F5344CB8AC3E}">
        <p14:creationId xmlns:p14="http://schemas.microsoft.com/office/powerpoint/2010/main" val="321573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5147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개발 언어와 필요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기술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F0FF73-0B30-4489-B6AA-60D293FD0AE4}"/>
              </a:ext>
            </a:extLst>
          </p:cNvPr>
          <p:cNvSpPr/>
          <p:nvPr/>
        </p:nvSpPr>
        <p:spPr>
          <a:xfrm>
            <a:off x="4835407" y="3819410"/>
            <a:ext cx="3525897" cy="249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Server (Linux)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174572-87DA-42A9-863A-6DA8A4607E73}"/>
              </a:ext>
            </a:extLst>
          </p:cNvPr>
          <p:cNvSpPr/>
          <p:nvPr/>
        </p:nvSpPr>
        <p:spPr>
          <a:xfrm>
            <a:off x="5284216" y="3981469"/>
            <a:ext cx="2605586" cy="7224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Server (</a:t>
            </a:r>
            <a:r>
              <a:rPr lang="en-US" altLang="ko-KR" dirty="0" err="1"/>
              <a:t>NGinx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3AEAB2-7CB2-40F1-866C-0D55678E7303}"/>
              </a:ext>
            </a:extLst>
          </p:cNvPr>
          <p:cNvSpPr/>
          <p:nvPr/>
        </p:nvSpPr>
        <p:spPr>
          <a:xfrm>
            <a:off x="5284216" y="4808247"/>
            <a:ext cx="2605586" cy="72248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Django(Python)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17D1AD-2FC1-4682-9CE7-1A3AC48E1F91}"/>
              </a:ext>
            </a:extLst>
          </p:cNvPr>
          <p:cNvSpPr/>
          <p:nvPr/>
        </p:nvSpPr>
        <p:spPr>
          <a:xfrm>
            <a:off x="361297" y="3819410"/>
            <a:ext cx="2946929" cy="249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Naver Cloud</a:t>
            </a:r>
            <a:r>
              <a:rPr lang="ko-KR" altLang="en-US" dirty="0"/>
              <a:t> </a:t>
            </a:r>
            <a:r>
              <a:rPr lang="en-US" altLang="ko-KR" dirty="0"/>
              <a:t>Platform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C05324-E732-4F01-BBA5-3EE1AFDA2B5C}"/>
              </a:ext>
            </a:extLst>
          </p:cNvPr>
          <p:cNvSpPr/>
          <p:nvPr/>
        </p:nvSpPr>
        <p:spPr>
          <a:xfrm>
            <a:off x="689639" y="4808247"/>
            <a:ext cx="2177737" cy="72248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Pose</a:t>
            </a:r>
            <a:r>
              <a:rPr lang="ko-KR" altLang="en-US" dirty="0"/>
              <a:t> </a:t>
            </a:r>
            <a:r>
              <a:rPr lang="en-US" altLang="ko-KR" dirty="0"/>
              <a:t>Estimation</a:t>
            </a:r>
          </a:p>
          <a:p>
            <a:pPr algn="ctr"/>
            <a:r>
              <a:rPr lang="en-US" altLang="ko-KR" dirty="0"/>
              <a:t>AI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C84E2-9047-4A49-B64A-434ECAC25EF3}"/>
              </a:ext>
            </a:extLst>
          </p:cNvPr>
          <p:cNvSpPr txBox="1"/>
          <p:nvPr/>
        </p:nvSpPr>
        <p:spPr>
          <a:xfrm>
            <a:off x="315885" y="3173079"/>
            <a:ext cx="294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과정 중 개발한</a:t>
            </a:r>
            <a:endParaRPr lang="en-US" altLang="ko-KR" dirty="0"/>
          </a:p>
          <a:p>
            <a:r>
              <a:rPr lang="ko-KR" altLang="en-US" dirty="0"/>
              <a:t>지문 인식 모델을 가정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524786B-1D03-46BB-9472-A2CEE73339E1}"/>
              </a:ext>
            </a:extLst>
          </p:cNvPr>
          <p:cNvCxnSpPr>
            <a:stCxn id="15" idx="3"/>
          </p:cNvCxnSpPr>
          <p:nvPr/>
        </p:nvCxnSpPr>
        <p:spPr>
          <a:xfrm flipV="1">
            <a:off x="2867376" y="5169491"/>
            <a:ext cx="2416840" cy="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831BC9-F6B3-4E8A-8C06-9E62574FCADD}"/>
              </a:ext>
            </a:extLst>
          </p:cNvPr>
          <p:cNvSpPr txBox="1"/>
          <p:nvPr/>
        </p:nvSpPr>
        <p:spPr>
          <a:xfrm>
            <a:off x="3499170" y="4722174"/>
            <a:ext cx="108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API </a:t>
            </a:r>
            <a:r>
              <a:rPr lang="ko-KR" altLang="en-US" dirty="0"/>
              <a:t>연동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A5FA40-B431-4669-B027-15FA0B2EE2B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587009" y="2805269"/>
            <a:ext cx="0" cy="11762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구글 크롬 무료 아이콘 의 Social icons">
            <a:extLst>
              <a:ext uri="{FF2B5EF4-FFF2-40B4-BE49-F238E27FC236}">
                <a16:creationId xmlns:a16="http://schemas.microsoft.com/office/drawing/2014/main" id="{3959443B-2C44-48FD-A4BA-BC3443258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090" y="1840237"/>
            <a:ext cx="70788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duct Identity Assets">
            <a:extLst>
              <a:ext uri="{FF2B5EF4-FFF2-40B4-BE49-F238E27FC236}">
                <a16:creationId xmlns:a16="http://schemas.microsoft.com/office/drawing/2014/main" id="{82790283-B8E9-45F2-BA2F-7052692F2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05" y="1784424"/>
            <a:ext cx="739657" cy="76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8E03C4D-3DAC-4ECE-A892-FCA914C614B8}"/>
              </a:ext>
            </a:extLst>
          </p:cNvPr>
          <p:cNvSpPr txBox="1"/>
          <p:nvPr/>
        </p:nvSpPr>
        <p:spPr>
          <a:xfrm>
            <a:off x="6598355" y="3136839"/>
            <a:ext cx="65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0CDE71-B2E7-402E-AA8C-5CACDAF2604A}"/>
              </a:ext>
            </a:extLst>
          </p:cNvPr>
          <p:cNvSpPr/>
          <p:nvPr/>
        </p:nvSpPr>
        <p:spPr>
          <a:xfrm>
            <a:off x="5816448" y="1019381"/>
            <a:ext cx="2460978" cy="1048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 </a:t>
            </a:r>
          </a:p>
        </p:txBody>
      </p:sp>
    </p:spTree>
    <p:extLst>
      <p:ext uri="{BB962C8B-B14F-4D97-AF65-F5344CB8AC3E}">
        <p14:creationId xmlns:p14="http://schemas.microsoft.com/office/powerpoint/2010/main" val="408063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81398" y="0"/>
            <a:ext cx="133002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13413" y="374073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/>
              <a:t>학습 데이터</a:t>
            </a:r>
            <a:endParaRPr lang="en-US" altLang="ko-KR" sz="40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0816" y="2117948"/>
            <a:ext cx="75133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Case1)</a:t>
            </a:r>
            <a:r>
              <a:rPr lang="ko-KR" altLang="en-US" sz="2000" b="1" dirty="0"/>
              <a:t>지문이 보이는 손가락 하나 이상만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손만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촬영된 사진</a:t>
            </a:r>
            <a:endParaRPr lang="en-US" altLang="ko-KR" sz="2000" b="1" dirty="0"/>
          </a:p>
          <a:p>
            <a:endParaRPr lang="ko-KR" altLang="en-US" sz="2000" b="1" dirty="0"/>
          </a:p>
          <a:p>
            <a:r>
              <a:rPr lang="en-US" altLang="ko-KR" sz="2000" b="1" dirty="0"/>
              <a:t>Case2)</a:t>
            </a:r>
            <a:r>
              <a:rPr lang="ko-KR" altLang="en-US" sz="2000" b="1" dirty="0"/>
              <a:t>지문이 보이는 손가락 하나 이상과 인물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셀카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이 함께 </a:t>
            </a:r>
            <a:r>
              <a:rPr lang="en-US" altLang="ko-KR" sz="2000" b="1" dirty="0"/>
              <a:t>				</a:t>
            </a:r>
            <a:r>
              <a:rPr lang="ko-KR" altLang="en-US" sz="2000" b="1" dirty="0"/>
              <a:t>촬영된 사진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Case3)</a:t>
            </a:r>
            <a:r>
              <a:rPr lang="ko-KR" altLang="en-US" sz="2000" b="1" dirty="0"/>
              <a:t>지문이 보이는 손가락 하나 이상과 인물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상반신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이 함께 </a:t>
            </a:r>
            <a:r>
              <a:rPr lang="en-US" altLang="ko-KR" sz="2000" b="1" dirty="0"/>
              <a:t>				</a:t>
            </a:r>
            <a:r>
              <a:rPr lang="ko-KR" altLang="en-US" sz="2000" b="1" dirty="0"/>
              <a:t>촬영된 사진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Case4)</a:t>
            </a:r>
            <a:r>
              <a:rPr lang="ko-KR" altLang="en-US" sz="2000" b="1" dirty="0"/>
              <a:t>지문이 보이는 손가락 하나 이상과 인물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전신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이 함께 </a:t>
            </a:r>
            <a:r>
              <a:rPr lang="en-US" altLang="ko-KR" sz="2000" b="1" dirty="0"/>
              <a:t>				</a:t>
            </a:r>
            <a:r>
              <a:rPr lang="ko-KR" altLang="en-US" sz="2000" b="1" dirty="0"/>
              <a:t>촬영된 사진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사진 사이즈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컬러 및 흑백 색상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구도 및 기타 배경 제한 없이</a:t>
            </a:r>
            <a:endParaRPr lang="en-US" altLang="ko-KR" sz="2000" b="1" dirty="0"/>
          </a:p>
          <a:p>
            <a:r>
              <a:rPr lang="ko-KR" altLang="en-US" sz="2000" b="1" dirty="0"/>
              <a:t>지문이 제대로 찍힌 사진을 사용하여 프로젝트 참여자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인당</a:t>
            </a:r>
            <a:endParaRPr lang="en-US" altLang="ko-KR" sz="2000" b="1" dirty="0"/>
          </a:p>
          <a:p>
            <a:r>
              <a:rPr lang="ko-KR" altLang="en-US" sz="2000" b="1" dirty="0"/>
              <a:t>최소 </a:t>
            </a:r>
            <a:r>
              <a:rPr lang="en-US" altLang="ko-KR" sz="2000" b="1" dirty="0"/>
              <a:t>50</a:t>
            </a:r>
            <a:r>
              <a:rPr lang="ko-KR" altLang="en-US" sz="2000" b="1" dirty="0"/>
              <a:t>장 이상씩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235104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21613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6644640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-1" y="2763982"/>
            <a:ext cx="3283527" cy="13300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84289" y="2975956"/>
            <a:ext cx="299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/>
              <a:t>Thank you.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5794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947265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6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</TotalTime>
  <Words>273</Words>
  <Application>Microsoft Office PowerPoint</Application>
  <PresentationFormat>화면 슬라이드 쇼(4:3)</PresentationFormat>
  <Paragraphs>79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djhan</cp:lastModifiedBy>
  <cp:revision>33</cp:revision>
  <dcterms:created xsi:type="dcterms:W3CDTF">2019-11-27T13:21:28Z</dcterms:created>
  <dcterms:modified xsi:type="dcterms:W3CDTF">2021-09-07T01:05:48Z</dcterms:modified>
</cp:coreProperties>
</file>