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6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0315" y="1447093"/>
            <a:ext cx="6431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 smtClean="0"/>
              <a:t>시네틱스</a:t>
            </a:r>
            <a:endParaRPr lang="en-US" altLang="ko-KR" sz="4800" b="1" dirty="0" smtClean="0"/>
          </a:p>
          <a:p>
            <a:pPr algn="ctr"/>
            <a:endParaRPr lang="en-US" altLang="ko-KR" sz="2800" b="1" dirty="0" smtClean="0"/>
          </a:p>
          <a:p>
            <a:pPr algn="ctr"/>
            <a:r>
              <a:rPr lang="ko-KR" altLang="en-US" b="1" dirty="0" smtClean="0"/>
              <a:t>개인 </a:t>
            </a:r>
            <a:r>
              <a:rPr lang="ko-KR" altLang="en-US" b="1" dirty="0"/>
              <a:t>정보 유출 방지를 위한 지문 정보 </a:t>
            </a:r>
            <a:r>
              <a:rPr lang="ko-KR" altLang="en-US" b="1" dirty="0" err="1"/>
              <a:t>비식별화</a:t>
            </a:r>
            <a:r>
              <a:rPr lang="ko-KR" altLang="en-US" b="1" dirty="0"/>
              <a:t> 알고리즘 </a:t>
            </a:r>
            <a:r>
              <a:rPr lang="ko-KR" altLang="en-US" b="1" dirty="0" smtClean="0"/>
              <a:t>개발</a:t>
            </a:r>
            <a:endParaRPr lang="en-US" altLang="ko-KR" b="1" dirty="0"/>
          </a:p>
          <a:p>
            <a:pPr algn="ctr"/>
            <a:r>
              <a:rPr lang="ko-KR" altLang="en-US" b="1" dirty="0" smtClean="0"/>
              <a:t>지문 </a:t>
            </a:r>
            <a:r>
              <a:rPr lang="ko-KR" altLang="en-US" b="1" dirty="0"/>
              <a:t>탐지 서비스 </a:t>
            </a:r>
            <a:r>
              <a:rPr lang="ko-KR" altLang="en-US" b="1" dirty="0" smtClean="0"/>
              <a:t>개발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31993" y="4727929"/>
            <a:ext cx="119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이철용</a:t>
            </a:r>
            <a:endParaRPr lang="en-US" altLang="ko-KR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496869" y="2331320"/>
            <a:ext cx="1794650" cy="369332"/>
            <a:chOff x="2496869" y="2331320"/>
            <a:chExt cx="1794650" cy="369332"/>
          </a:xfrm>
        </p:grpSpPr>
        <p:grpSp>
          <p:nvGrpSpPr>
            <p:cNvPr id="4" name="그룹 3"/>
            <p:cNvGrpSpPr/>
            <p:nvPr/>
          </p:nvGrpSpPr>
          <p:grpSpPr>
            <a:xfrm>
              <a:off x="2496869" y="2331320"/>
              <a:ext cx="1794650" cy="369332"/>
              <a:chOff x="2496869" y="2331320"/>
              <a:chExt cx="1794650" cy="36933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496869" y="234696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130624" y="2331320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주제 설명</a:t>
                </a:r>
                <a:endParaRPr lang="ko-KR" altLang="en-US" dirty="0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585409" y="2442040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6869" y="3076695"/>
            <a:ext cx="2256315" cy="369332"/>
            <a:chOff x="2496869" y="3076695"/>
            <a:chExt cx="2256315" cy="369332"/>
          </a:xfrm>
        </p:grpSpPr>
        <p:grpSp>
          <p:nvGrpSpPr>
            <p:cNvPr id="9" name="그룹 8"/>
            <p:cNvGrpSpPr/>
            <p:nvPr/>
          </p:nvGrpSpPr>
          <p:grpSpPr>
            <a:xfrm>
              <a:off x="2496869" y="3076695"/>
              <a:ext cx="2256315" cy="369332"/>
              <a:chOff x="2496869" y="3076695"/>
              <a:chExt cx="2256315" cy="36933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96869" y="3092336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30624" y="3076695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시스템 구성도</a:t>
                </a:r>
                <a:endParaRPr lang="en-US" altLang="ko-KR" dirty="0" smtClean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584253" y="3188171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96869" y="3818498"/>
            <a:ext cx="3054611" cy="369332"/>
            <a:chOff x="2496869" y="3818498"/>
            <a:chExt cx="3054611" cy="369332"/>
          </a:xfrm>
        </p:grpSpPr>
        <p:grpSp>
          <p:nvGrpSpPr>
            <p:cNvPr id="10" name="그룹 9"/>
            <p:cNvGrpSpPr/>
            <p:nvPr/>
          </p:nvGrpSpPr>
          <p:grpSpPr>
            <a:xfrm>
              <a:off x="2496869" y="3818498"/>
              <a:ext cx="3054611" cy="369332"/>
              <a:chOff x="2496869" y="3818498"/>
              <a:chExt cx="3054611" cy="3693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30624" y="3818498"/>
                <a:ext cx="2420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언어와 필요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기술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96869" y="4583086"/>
            <a:ext cx="2025483" cy="369332"/>
            <a:chOff x="2496869" y="3818498"/>
            <a:chExt cx="2025483" cy="369332"/>
          </a:xfrm>
        </p:grpSpPr>
        <p:grpSp>
          <p:nvGrpSpPr>
            <p:cNvPr id="28" name="그룹 27"/>
            <p:cNvGrpSpPr/>
            <p:nvPr/>
          </p:nvGrpSpPr>
          <p:grpSpPr>
            <a:xfrm>
              <a:off x="2496869" y="3818498"/>
              <a:ext cx="2025483" cy="369332"/>
              <a:chOff x="2496869" y="3818498"/>
              <a:chExt cx="2025483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0624" y="3818498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학습 데이터</a:t>
                </a:r>
                <a:endParaRPr lang="ko-KR" altLang="en-US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96869" y="5366887"/>
            <a:ext cx="1171082" cy="369332"/>
            <a:chOff x="2496869" y="3818498"/>
            <a:chExt cx="1171082" cy="369332"/>
          </a:xfrm>
        </p:grpSpPr>
        <p:grpSp>
          <p:nvGrpSpPr>
            <p:cNvPr id="33" name="그룹 32"/>
            <p:cNvGrpSpPr/>
            <p:nvPr/>
          </p:nvGrpSpPr>
          <p:grpSpPr>
            <a:xfrm>
              <a:off x="2496869" y="3818498"/>
              <a:ext cx="1171082" cy="369332"/>
              <a:chOff x="2496869" y="3818498"/>
              <a:chExt cx="1171082" cy="36933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30624" y="38184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-----</a:t>
                </a:r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주제 설명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카메라 기술력이 날이 갈수록 좋아지고 핸드폰 카메라의 성능 또한 매우 향상되어 매우 선명하고 구체적인 표현이 가능해짐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사진 한 장을 찍더라도 지문 데이터가 선명하게 촬영되어 개인의 지문 정도가 유출 되는 것을 걱정해야 함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그렇기에 사진에 지문 부분을 인식하여 지문을 변조하여 개인정보의 유출을 막는 프로그램을 개발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시스템 구성도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182" y="3253435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사용자의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사진 촬영</a:t>
            </a:r>
            <a:endParaRPr lang="ko-KR" altLang="en-US" dirty="0"/>
          </a:p>
        </p:txBody>
      </p:sp>
      <p:sp>
        <p:nvSpPr>
          <p:cNvPr id="10" name="TextBox 14"/>
          <p:cNvSpPr txBox="1"/>
          <p:nvPr/>
        </p:nvSpPr>
        <p:spPr>
          <a:xfrm>
            <a:off x="2126911" y="3213739"/>
            <a:ext cx="144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사진 데이터 입력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1568469" y="3278580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14" name="TextBox 16"/>
          <p:cNvSpPr txBox="1"/>
          <p:nvPr/>
        </p:nvSpPr>
        <p:spPr>
          <a:xfrm>
            <a:off x="4093181" y="3235511"/>
            <a:ext cx="12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지문 정보 인식</a:t>
            </a:r>
            <a:endParaRPr lang="ko-KR" altLang="en-US" dirty="0"/>
          </a:p>
        </p:txBody>
      </p:sp>
      <p:sp>
        <p:nvSpPr>
          <p:cNvPr id="17" name="TextBox 20"/>
          <p:cNvSpPr txBox="1"/>
          <p:nvPr/>
        </p:nvSpPr>
        <p:spPr>
          <a:xfrm>
            <a:off x="5749771" y="3201151"/>
            <a:ext cx="11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지문 정보</a:t>
            </a:r>
            <a:endParaRPr lang="en-US" altLang="ko-KR" dirty="0" smtClean="0"/>
          </a:p>
          <a:p>
            <a:r>
              <a:rPr lang="ko-KR" altLang="en-US" dirty="0" err="1" smtClean="0"/>
              <a:t>비식별화</a:t>
            </a:r>
            <a:endParaRPr lang="ko-KR" altLang="en-US" dirty="0"/>
          </a:p>
        </p:txBody>
      </p:sp>
      <p:sp>
        <p:nvSpPr>
          <p:cNvPr id="19" name="TextBox 27"/>
          <p:cNvSpPr txBox="1"/>
          <p:nvPr/>
        </p:nvSpPr>
        <p:spPr>
          <a:xfrm>
            <a:off x="7369662" y="3230881"/>
            <a:ext cx="14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비식별화</a:t>
            </a:r>
            <a:r>
              <a:rPr lang="ko-KR" altLang="en-US" dirty="0" smtClean="0"/>
              <a:t> 된 사진 출력</a:t>
            </a:r>
            <a:endParaRPr lang="en-US" altLang="ko-KR" dirty="0" smtClean="0"/>
          </a:p>
        </p:txBody>
      </p:sp>
      <p:sp>
        <p:nvSpPr>
          <p:cNvPr id="28" name="TextBox 35"/>
          <p:cNvSpPr txBox="1"/>
          <p:nvPr/>
        </p:nvSpPr>
        <p:spPr>
          <a:xfrm>
            <a:off x="325307" y="2583895"/>
            <a:ext cx="593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개인 정보 유출 방지를 위한 지문 정보 </a:t>
            </a:r>
            <a:r>
              <a:rPr lang="ko-KR" altLang="en-US" b="1" dirty="0" err="1"/>
              <a:t>비식별화</a:t>
            </a:r>
            <a:r>
              <a:rPr lang="ko-KR" altLang="en-US" b="1" dirty="0"/>
              <a:t>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494097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1" name="오른쪽 화살표 30"/>
          <p:cNvSpPr/>
          <p:nvPr/>
        </p:nvSpPr>
        <p:spPr>
          <a:xfrm>
            <a:off x="5262450" y="3284358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2" name="오른쪽 화살표 31"/>
          <p:cNvSpPr/>
          <p:nvPr/>
        </p:nvSpPr>
        <p:spPr>
          <a:xfrm>
            <a:off x="6840053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3" name="TextBox 1"/>
          <p:cNvSpPr txBox="1"/>
          <p:nvPr/>
        </p:nvSpPr>
        <p:spPr>
          <a:xfrm>
            <a:off x="245182" y="4797474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사용자의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사진 촬영</a:t>
            </a:r>
            <a:endParaRPr lang="ko-KR" alt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2126911" y="4757778"/>
            <a:ext cx="158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웹에 사진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>
            <a:off x="1568469" y="4822619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6" name="TextBox 16"/>
          <p:cNvSpPr txBox="1"/>
          <p:nvPr/>
        </p:nvSpPr>
        <p:spPr>
          <a:xfrm>
            <a:off x="4093181" y="4779550"/>
            <a:ext cx="12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지문 정보 인식</a:t>
            </a:r>
            <a:endParaRPr lang="ko-KR" altLang="en-US" dirty="0"/>
          </a:p>
        </p:txBody>
      </p:sp>
      <p:sp>
        <p:nvSpPr>
          <p:cNvPr id="37" name="TextBox 20"/>
          <p:cNvSpPr txBox="1"/>
          <p:nvPr/>
        </p:nvSpPr>
        <p:spPr>
          <a:xfrm>
            <a:off x="5749771" y="4745190"/>
            <a:ext cx="16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지문 정보</a:t>
            </a:r>
            <a:endParaRPr lang="en-US" altLang="ko-KR" dirty="0"/>
          </a:p>
          <a:p>
            <a:r>
              <a:rPr lang="ko-KR" altLang="en-US" dirty="0"/>
              <a:t>유출 경고 출력</a:t>
            </a:r>
            <a:endParaRPr lang="ko-KR" altLang="en-US" dirty="0"/>
          </a:p>
        </p:txBody>
      </p:sp>
      <p:sp>
        <p:nvSpPr>
          <p:cNvPr id="38" name="TextBox 35"/>
          <p:cNvSpPr txBox="1"/>
          <p:nvPr/>
        </p:nvSpPr>
        <p:spPr>
          <a:xfrm>
            <a:off x="325307" y="4127934"/>
            <a:ext cx="593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지문 탐지 서비스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494097" y="4810031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40" name="오른쪽 화살표 39"/>
          <p:cNvSpPr/>
          <p:nvPr/>
        </p:nvSpPr>
        <p:spPr>
          <a:xfrm>
            <a:off x="5262450" y="4828397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2157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개발 언어와 필요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기술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Python, </a:t>
            </a:r>
            <a:r>
              <a:rPr lang="en-US" altLang="ko-KR" sz="2000" b="1" dirty="0" err="1" smtClean="0"/>
              <a:t>Django</a:t>
            </a:r>
            <a:r>
              <a:rPr lang="en-US" altLang="ko-KR" sz="2000" b="1" dirty="0" smtClean="0"/>
              <a:t>, Linux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06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학습 데이터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16" y="2117948"/>
            <a:ext cx="7513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Case1)</a:t>
            </a:r>
            <a:r>
              <a:rPr lang="ko-KR" altLang="en-US" sz="2000" b="1" dirty="0"/>
              <a:t>지문이 보이는 손가락 하나 이상만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손만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촬영된 </a:t>
            </a:r>
            <a:r>
              <a:rPr lang="ko-KR" altLang="en-US" sz="2000" b="1" dirty="0" smtClean="0"/>
              <a:t>사진</a:t>
            </a:r>
            <a:endParaRPr lang="en-US" altLang="ko-KR" sz="2000" b="1" dirty="0" smtClean="0"/>
          </a:p>
          <a:p>
            <a:endParaRPr lang="ko-KR" altLang="en-US" sz="2000" b="1" dirty="0"/>
          </a:p>
          <a:p>
            <a:r>
              <a:rPr lang="en-US" altLang="ko-KR" sz="2000" b="1" dirty="0"/>
              <a:t>Case2)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셀카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/>
              <a:t>사진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Case3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상반신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/>
              <a:t>사진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Case4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 smtClean="0"/>
              <a:t>사진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사진 사이즈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컬러 및 흑백 색상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구도 및 기타 배경 제한 없이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지문이 제대로 찍힌 사진을 사용하여 프로젝트 참여자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인당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최소 </a:t>
            </a:r>
            <a:r>
              <a:rPr lang="en-US" altLang="ko-KR" sz="2000" b="1" dirty="0" smtClean="0"/>
              <a:t>50</a:t>
            </a:r>
            <a:r>
              <a:rPr lang="ko-KR" altLang="en-US" sz="2000" b="1" dirty="0" smtClean="0"/>
              <a:t>장 이상씩 데이터 수집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1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299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162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철용</cp:lastModifiedBy>
  <cp:revision>32</cp:revision>
  <dcterms:created xsi:type="dcterms:W3CDTF">2019-11-27T13:21:28Z</dcterms:created>
  <dcterms:modified xsi:type="dcterms:W3CDTF">2021-09-01T06:10:53Z</dcterms:modified>
</cp:coreProperties>
</file>