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Objects="1" showGuides="1">
      <p:cViewPr varScale="1">
        <p:scale>
          <a:sx n="82" d="100"/>
          <a:sy n="82" d="100"/>
        </p:scale>
        <p:origin x="888" y="66"/>
      </p:cViewPr>
      <p:guideLst>
        <p:guide orient="horz" pos="2876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658E-9E92-4C73-9271-692AD4963B70}" type="datetimeFigureOut">
              <a:rPr lang="ko-KR" altLang="en-US" smtClean="0"/>
              <a:t>2021-09-01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45F66-8A52-4C5F-8D64-9A9AFEC0F27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6858635" cy="9171940"/>
            <a:chOff x="0" y="0"/>
            <a:chExt cx="6858635" cy="917194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0"/>
              <a:ext cx="6858635" cy="9171940"/>
              <a:chOff x="0" y="0"/>
              <a:chExt cx="6858635" cy="9171940"/>
            </a:xfrm>
          </p:grpSpPr>
          <p:pic>
            <p:nvPicPr>
              <p:cNvPr id="2050" name="Picture 2" descr="C:/Users/hanso/AppData/Roaming/PolarisOffice8/ETemp/9012_20626944/image1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858635" cy="917194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445554" y="421727"/>
                <a:ext cx="4824323" cy="12241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시네틱스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r>
                  <a:rPr lang="ko-KR" altLang="en-US" b="1" dirty="0" smtClean="0">
                    <a:solidFill>
                      <a:schemeClr val="tx1"/>
                    </a:solidFill>
                  </a:rPr>
                  <a:t>개인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정보 유출 방지를 위한 지문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정보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 err="1" smtClean="0">
                    <a:solidFill>
                      <a:schemeClr val="tx1"/>
                    </a:solidFill>
                  </a:rPr>
                  <a:t>비식별화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알고리즘 개발</a:t>
                </a:r>
                <a:endParaRPr lang="ko-KR" altLang="en-US" dirty="0">
                  <a:solidFill>
                    <a:schemeClr val="tx1"/>
                  </a:solidFill>
                </a:endParaRPr>
              </a:p>
              <a:p>
                <a:r>
                  <a:rPr lang="ko-KR" altLang="en-US" b="1" dirty="0">
                    <a:solidFill>
                      <a:schemeClr val="tx1"/>
                    </a:solidFill>
                  </a:rPr>
                  <a:t>지문 탐지 서비스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개발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00814" y="8748464"/>
                <a:ext cx="4824323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76885" y="2256155"/>
              <a:ext cx="5906135" cy="1785342"/>
            </a:xfrm>
            <a:prstGeom prst="rect">
              <a:avLst/>
            </a:prstGeom>
            <a:ln>
              <a:solidFill>
                <a:srgbClr val="25428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 smtClean="0">
                  <a:ea typeface="배달의민족 주아" charset="0"/>
                </a:rPr>
                <a:t>나날이 발전해가는 핸드폰 카메라의 성능으로 인하여 매우 선명하고 구체적으로 사진 촬영이 가능해졌고</a:t>
              </a:r>
              <a:r>
                <a:rPr lang="en-US" altLang="ko-KR" sz="1200" b="1" dirty="0" smtClean="0">
                  <a:ea typeface="배달의민족 주아" charset="0"/>
                </a:rPr>
                <a:t>, </a:t>
              </a:r>
              <a:r>
                <a:rPr lang="ko-KR" altLang="en-US" sz="1200" b="1" dirty="0" smtClean="0">
                  <a:ea typeface="배달의민족 주아" charset="0"/>
                </a:rPr>
                <a:t>선명하고 구체적인 사진 촬영으로 인해 개인의 지문 정보 유출이 가능해짐</a:t>
              </a:r>
              <a:endParaRPr lang="en-US" altLang="ko-KR" sz="1200" b="1" dirty="0" smtClean="0">
                <a:ea typeface="배달의민족 주아" charset="0"/>
              </a:endParaRPr>
            </a:p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 smtClean="0">
                  <a:ea typeface="배달의민족 주아" charset="0"/>
                </a:rPr>
                <a:t>그렇기 때문에 사진에서 지문 정보를 인식하여 </a:t>
              </a:r>
              <a:r>
                <a:rPr lang="ko-KR" altLang="en-US" sz="1200" b="1" dirty="0" err="1" smtClean="0">
                  <a:ea typeface="배달의민족 주아" charset="0"/>
                </a:rPr>
                <a:t>비식별화</a:t>
              </a:r>
              <a:r>
                <a:rPr lang="ko-KR" altLang="en-US" sz="1200" b="1" dirty="0" err="1" smtClean="0">
                  <a:ea typeface="배달의민족 주아" charset="0"/>
                </a:rPr>
                <a:t>를</a:t>
              </a:r>
              <a:r>
                <a:rPr lang="ko-KR" altLang="en-US" sz="1200" b="1" dirty="0" smtClean="0">
                  <a:ea typeface="배달의민족 주아" charset="0"/>
                </a:rPr>
                <a:t> 시켜주는 알고리즘 개발</a:t>
              </a:r>
              <a:r>
                <a:rPr lang="en-US" altLang="ko-KR" sz="1200" b="1" dirty="0" smtClean="0">
                  <a:ea typeface="배달의민족 주아" charset="0"/>
                </a:rPr>
                <a:t>, </a:t>
              </a:r>
              <a:r>
                <a:rPr lang="ko-KR" altLang="en-US" sz="1200" b="1" dirty="0" smtClean="0">
                  <a:ea typeface="배달의민족 주아" charset="0"/>
                </a:rPr>
                <a:t>사진에서 지문이 있는지 판독을 한 후 지문 데이터가 있을 시 경고를 띄움으로써 사용자가 지문 정보 유출의 가능성을 알고 조심할 수 있게 경고 해주는 웹 서비스 개발</a:t>
              </a:r>
              <a:endParaRPr lang="en-US" altLang="ko-KR" sz="1200" b="1" dirty="0" smtClean="0">
                <a:ea typeface="배달의민족 주아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75720" y="4132612"/>
            <a:ext cx="5907539" cy="2156920"/>
            <a:chOff x="475720" y="4132612"/>
            <a:chExt cx="5907539" cy="215692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6948" t="20717" r="54221" b="74844"/>
            <a:stretch/>
          </p:blipFill>
          <p:spPr bwMode="auto">
            <a:xfrm>
              <a:off x="475720" y="4132612"/>
              <a:ext cx="2665248" cy="405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직사각형 23"/>
            <p:cNvSpPr/>
            <p:nvPr/>
          </p:nvSpPr>
          <p:spPr>
            <a:xfrm>
              <a:off x="477124" y="4504190"/>
              <a:ext cx="5906135" cy="1785342"/>
            </a:xfrm>
            <a:prstGeom prst="rect">
              <a:avLst/>
            </a:prstGeom>
            <a:ln>
              <a:solidFill>
                <a:srgbClr val="25428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dirty="0">
                <a:ea typeface="배달의민족 주아" charset="0"/>
              </a:endParaRPr>
            </a:p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dirty="0">
                <a:ea typeface="배달의민족 주아" charset="0"/>
              </a:endParaRPr>
            </a:p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1" dirty="0">
                <a:ea typeface="배달의민족 주아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7552" y="6372200"/>
            <a:ext cx="5906135" cy="2160240"/>
            <a:chOff x="477552" y="6372200"/>
            <a:chExt cx="5906135" cy="2160240"/>
          </a:xfrm>
        </p:grpSpPr>
        <p:pic>
          <p:nvPicPr>
            <p:cNvPr id="23" name="Picture 2" descr="C:/Users/hanso/AppData/Roaming/PolarisOffice8/ETemp/9012_20626944/image4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937" t="20678" r="54133" b="75330"/>
            <a:stretch/>
          </p:blipFill>
          <p:spPr bwMode="auto">
            <a:xfrm>
              <a:off x="536757" y="6372200"/>
              <a:ext cx="2676219" cy="36512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477552" y="6747098"/>
              <a:ext cx="5906135" cy="1785342"/>
            </a:xfrm>
            <a:prstGeom prst="rect">
              <a:avLst/>
            </a:prstGeom>
            <a:ln>
              <a:solidFill>
                <a:srgbClr val="25428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1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200" b="1" dirty="0" smtClean="0">
                  <a:ea typeface="배달의민족 주아" charset="0"/>
                </a:rPr>
                <a:t>금융 거래 등 다양한 곳에서 사용되는 개인정보인 지문 정보의 유출을 막을 수 </a:t>
              </a:r>
              <a:r>
                <a:rPr lang="ko-KR" altLang="en-US" sz="1200" b="1" dirty="0" smtClean="0">
                  <a:ea typeface="배달의민족 주아" charset="0"/>
                </a:rPr>
                <a:t>있다</a:t>
              </a:r>
              <a:r>
                <a:rPr lang="en-US" altLang="ko-KR" sz="1200" b="1" dirty="0" smtClean="0">
                  <a:ea typeface="배달의민족 주아" charset="0"/>
                </a:rPr>
                <a:t>.</a:t>
              </a:r>
              <a:endParaRPr lang="ko-KR" altLang="en-US" sz="1200" b="1" dirty="0">
                <a:ea typeface="배달의민족 주아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6757" y="4860032"/>
            <a:ext cx="8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사진 촬영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71920" y="4959517"/>
            <a:ext cx="1179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사진 데이터 입력</a:t>
            </a:r>
            <a:endParaRPr lang="ko-KR" altLang="en-US" sz="1000" dirty="0"/>
          </a:p>
        </p:txBody>
      </p:sp>
      <p:sp>
        <p:nvSpPr>
          <p:cNvPr id="3" name="오른쪽 화살표 2"/>
          <p:cNvSpPr/>
          <p:nvPr/>
        </p:nvSpPr>
        <p:spPr>
          <a:xfrm>
            <a:off x="1268760" y="4959517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52936" y="4956060"/>
            <a:ext cx="10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지문 정보 인식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594005" y="4944290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879553" y="4952116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19449" y="4882366"/>
            <a:ext cx="73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지문 정보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비식별화</a:t>
            </a:r>
            <a:endParaRPr lang="ko-KR" altLang="en-US" sz="1000" dirty="0"/>
          </a:p>
        </p:txBody>
      </p:sp>
      <p:sp>
        <p:nvSpPr>
          <p:cNvPr id="27" name="오른쪽 화살표 26"/>
          <p:cNvSpPr/>
          <p:nvPr/>
        </p:nvSpPr>
        <p:spPr>
          <a:xfrm>
            <a:off x="4968122" y="4952116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08018" y="4882366"/>
            <a:ext cx="92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비식별화</a:t>
            </a:r>
            <a:r>
              <a:rPr lang="ko-KR" altLang="en-US" sz="1000" dirty="0" smtClean="0"/>
              <a:t> 된 사진 출력</a:t>
            </a:r>
            <a:endParaRPr lang="en-US" altLang="ko-KR" sz="10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36757" y="5756066"/>
            <a:ext cx="804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사용자의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사진 촬영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1471920" y="5770027"/>
            <a:ext cx="1179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웹에</a:t>
            </a:r>
            <a:endParaRPr lang="en-US" altLang="ko-KR" sz="1000" dirty="0" smtClean="0"/>
          </a:p>
          <a:p>
            <a:r>
              <a:rPr lang="ko-KR" altLang="en-US" sz="1000" dirty="0" smtClean="0"/>
              <a:t>사진 데이터 입력</a:t>
            </a:r>
            <a:endParaRPr lang="ko-KR" altLang="en-US" sz="1000" dirty="0"/>
          </a:p>
        </p:txBody>
      </p:sp>
      <p:sp>
        <p:nvSpPr>
          <p:cNvPr id="31" name="오른쪽 화살표 30"/>
          <p:cNvSpPr/>
          <p:nvPr/>
        </p:nvSpPr>
        <p:spPr>
          <a:xfrm>
            <a:off x="1268760" y="5855551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2936" y="5852094"/>
            <a:ext cx="108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지문 정보 인식</a:t>
            </a:r>
            <a:endParaRPr lang="ko-KR" altLang="en-US" sz="1000" dirty="0"/>
          </a:p>
        </p:txBody>
      </p:sp>
      <p:sp>
        <p:nvSpPr>
          <p:cNvPr id="33" name="오른쪽 화살표 32"/>
          <p:cNvSpPr/>
          <p:nvPr/>
        </p:nvSpPr>
        <p:spPr>
          <a:xfrm>
            <a:off x="2594005" y="5840324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879553" y="5848150"/>
            <a:ext cx="197519" cy="24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219448" y="5750520"/>
            <a:ext cx="105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지문 정보</a:t>
            </a:r>
            <a:endParaRPr lang="en-US" altLang="ko-KR" sz="1000" dirty="0" smtClean="0"/>
          </a:p>
          <a:p>
            <a:r>
              <a:rPr lang="ko-KR" altLang="en-US" sz="1000" dirty="0" smtClean="0"/>
              <a:t>유출 경고 출력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85464" y="4567197"/>
            <a:ext cx="3707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개인 정보 유출 방지를 위한 지문 정보 </a:t>
            </a:r>
            <a:r>
              <a:rPr lang="ko-KR" altLang="en-US" sz="1000" b="1" dirty="0" err="1"/>
              <a:t>비식별화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알고리즘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5464" y="5529453"/>
            <a:ext cx="3707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지문 탐지 서비스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Pages>3</Pages>
  <Words>135</Words>
  <Characters>0</Characters>
  <Application>Microsoft Office PowerPoint</Application>
  <DocSecurity>0</DocSecurity>
  <PresentationFormat>화면 슬라이드 쇼(4:3)</PresentationFormat>
  <Lines>0</Lines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이 철용</cp:lastModifiedBy>
  <cp:revision>15</cp:revision>
  <dcterms:modified xsi:type="dcterms:W3CDTF">2021-09-01T05:59:26Z</dcterms:modified>
</cp:coreProperties>
</file>