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Two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59" r:id="rId11"/>
    <p:sldId id="260" r:id="rId1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황철훈" initials="황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208"/>
  </p:normalViewPr>
  <p:slideViewPr>
    <p:cSldViewPr>
      <p:cViewPr>
        <p:scale>
          <a:sx n="161" d="100"/>
          <a:sy n="161" d="100"/>
        </p:scale>
        <p:origin x="-1976" y="-36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30T13:49:42.164" idx="4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18:39:56.914" idx="2">
    <p:pos x="4346" y="170"/>
    <p:text>로그인 API 시에 현재 최소 1개 ~ 3개로 생각중입니다.</p:text>
  </p:cm>
  <p:cm authorId="0" dt="2017-08-28T19:12:57.567" idx="3">
    <p:pos x="-334" y="1898"/>
    <p:text>현재 제가 생각하는 1차 유저 데이터에서 필요한 부분은 다음과 같은 유형인 것 같습니다. 추가로 필요하면 말씀해주십쇼.</p:text>
  </p:cm>
  <p:cm authorId="0" dt="2017-08-30T13:50:15.198" idx="5">
    <p:pos x="4344" y="303"/>
    <p:text>대 카테고리에 따른 자동 플리퍼 이미지 갯수 수정</p:text>
  </p:cm>
  <p:cm authorId="0" dt="2017-08-30T13:54:02.333" idx="6">
    <p:pos x="4373" y="3629"/>
    <p:text>계정 정보에서는 어떤 정보를 상단 탭에 둘건지 생각해야함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8105-14B8-4AA9-9381-69F785D31C16}" type="datetimeFigureOut">
              <a:rPr lang="ko-KR" altLang="en-US" smtClean="0"/>
              <a:t>2017. 9. 26.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A66-E839-4293-B0D0-B459364E6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comments" Target="../comments/comment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wo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2.jpe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4" y="564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프로세스 </a:t>
            </a:r>
            <a:r>
              <a:rPr lang="ko-KR" altLang="en-US" smtClean="0"/>
              <a:t>및 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8" y="425788"/>
            <a:ext cx="3240360" cy="1024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클라이언트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/>
              <a:t>홈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소식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이벤트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최근 정보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광고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퀵메뉴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하단 회사정보 잠깐 </a:t>
            </a:r>
            <a:r>
              <a:rPr lang="ko-KR" altLang="en-US" sz="1200" dirty="0" err="1" smtClean="0"/>
              <a:t>ㅎ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추천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대 카테고리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중 카테고리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소 카테고리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검색 결과 리스트 출력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검색 결과 필터 설정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인기순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거리순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최신순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검색 세부사항 조회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각 항목에 해당하는 세부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  </a:t>
            </a:r>
            <a:r>
              <a:rPr lang="ko-KR" altLang="en-US" sz="1200" dirty="0" smtClean="0"/>
              <a:t>정보 출력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- </a:t>
            </a:r>
            <a:r>
              <a:rPr lang="ko-KR" altLang="en-US" sz="1200" dirty="0" smtClean="0"/>
              <a:t>텍스트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-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-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맵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이후 많이 가는 추천장소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  </a:t>
            </a:r>
            <a:r>
              <a:rPr lang="ko-KR" altLang="en-US" sz="1200" dirty="0" smtClean="0"/>
              <a:t>리스트 보여주기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해당 추천장소 정보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  (</a:t>
            </a:r>
            <a:r>
              <a:rPr lang="ko-KR" altLang="en-US" sz="1200" dirty="0" smtClean="0"/>
              <a:t>누적 보여주기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 저장 기능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기능</a:t>
            </a:r>
            <a:r>
              <a:rPr lang="en-US" altLang="ko-KR" sz="1200" dirty="0" smtClean="0"/>
              <a:t>(-)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장소와 </a:t>
            </a:r>
            <a:r>
              <a:rPr lang="ko-KR" altLang="en-US" sz="1200" dirty="0" err="1" smtClean="0"/>
              <a:t>비슷한곳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추천 장소 이후에 많이 </a:t>
            </a:r>
            <a:r>
              <a:rPr lang="ko-KR" altLang="en-US" sz="1200" dirty="0" err="1" smtClean="0"/>
              <a:t>가는곳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칼럼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리스트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썸네일</a:t>
            </a:r>
            <a:r>
              <a:rPr lang="ko-KR" altLang="en-US" sz="1200" dirty="0" smtClean="0"/>
              <a:t> 및 텍스트만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상단 이벤트 이미지 </a:t>
            </a:r>
            <a:r>
              <a:rPr lang="ko-KR" altLang="en-US" sz="1200" dirty="0" err="1" smtClean="0"/>
              <a:t>뷰플리퍼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이벤트 선택 시 해당 웹으로 </a:t>
            </a:r>
            <a:r>
              <a:rPr lang="en-US" altLang="ko-KR" sz="1200" dirty="0" smtClean="0"/>
              <a:t>Intent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세부 표시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텍스트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이미지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동영상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저장 기능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작성 기능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리댓글</a:t>
            </a:r>
            <a:r>
              <a:rPr lang="ko-KR" altLang="en-US" sz="1200" dirty="0" smtClean="0"/>
              <a:t> 작성 기능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칼럼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카운트 기능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내정보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로그인 로그아웃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알람창</a:t>
            </a:r>
            <a:r>
              <a:rPr lang="ko-KR" altLang="en-US" sz="1200" dirty="0" smtClean="0"/>
              <a:t> 설정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문의하기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회사정보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이벤트 리스트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공지사항 리스트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정보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1008" y="425788"/>
            <a:ext cx="324874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 계정 관리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 권한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 정지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회원 경고</a:t>
            </a:r>
            <a:r>
              <a:rPr lang="en-US" altLang="ko-KR" sz="1200" dirty="0" smtClean="0"/>
              <a:t>(how)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문의사항 답변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문의 내용 보기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문의 내용 답변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 내용 작성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 카테고리 필터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- </a:t>
            </a:r>
            <a:r>
              <a:rPr lang="ko-KR" altLang="en-US" sz="1200" dirty="0" smtClean="0"/>
              <a:t>문의 시간 별 필터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칼럼 작성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추천장소 리스트 </a:t>
            </a:r>
            <a:r>
              <a:rPr lang="en-US" altLang="ko-KR" sz="1200" dirty="0" smtClean="0"/>
              <a:t>(-)</a:t>
            </a:r>
          </a:p>
          <a:p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65104" y="4376936"/>
            <a:ext cx="42359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계급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코코아 씨앗</a:t>
            </a:r>
            <a:r>
              <a:rPr kumimoji="1" lang="en-US" altLang="ko-KR" dirty="0" smtClean="0"/>
              <a:t>(Cocoa Seeds)</a:t>
            </a:r>
          </a:p>
          <a:p>
            <a:r>
              <a:rPr kumimoji="1" lang="ko-KR" altLang="en-US" dirty="0" smtClean="0"/>
              <a:t>준 초콜릿</a:t>
            </a:r>
            <a:r>
              <a:rPr kumimoji="1" lang="en-US" altLang="ko-KR" dirty="0" smtClean="0"/>
              <a:t>(Semi-Chocolate) 7%</a:t>
            </a:r>
          </a:p>
          <a:p>
            <a:r>
              <a:rPr kumimoji="1" lang="ko-KR" altLang="en-US" dirty="0" smtClean="0"/>
              <a:t>화이트 초콜릿</a:t>
            </a:r>
            <a:r>
              <a:rPr kumimoji="1" lang="en-US" altLang="ko-KR" dirty="0" smtClean="0"/>
              <a:t>(White-Chocolate) 20%</a:t>
            </a:r>
          </a:p>
          <a:p>
            <a:r>
              <a:rPr kumimoji="1" lang="ko-KR" altLang="en-US" dirty="0" smtClean="0"/>
              <a:t>밀크 초콜릿</a:t>
            </a:r>
            <a:r>
              <a:rPr kumimoji="1" lang="en-US" altLang="ko-KR" dirty="0" smtClean="0"/>
              <a:t>(Milk-Chocolate) 25%</a:t>
            </a:r>
          </a:p>
          <a:p>
            <a:r>
              <a:rPr kumimoji="1" lang="ko-KR" altLang="en-US" dirty="0" smtClean="0"/>
              <a:t>스위트 초콜릿</a:t>
            </a:r>
            <a:r>
              <a:rPr kumimoji="1" lang="en-US" altLang="ko-KR" dirty="0" smtClean="0"/>
              <a:t>(Sweet-Chocolate) 30%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-</a:t>
            </a:r>
          </a:p>
          <a:p>
            <a:r>
              <a:rPr kumimoji="1" lang="en-US" altLang="ko-KR" dirty="0" smtClean="0"/>
              <a:t>-</a:t>
            </a:r>
          </a:p>
          <a:p>
            <a:r>
              <a:rPr kumimoji="1" lang="ko-KR" altLang="en-US" dirty="0" smtClean="0"/>
              <a:t>다크 초콜릿</a:t>
            </a:r>
            <a:r>
              <a:rPr kumimoji="1" lang="en-US" altLang="ko-KR" dirty="0" smtClean="0"/>
              <a:t>(Dark-Chocolate) 90%</a:t>
            </a:r>
            <a:r>
              <a:rPr kumimoji="1" lang="ko-KR" altLang="en-US" dirty="0" smtClean="0"/>
              <a:t> 이상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7152" y="372886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앱 이름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0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48544"/>
            <a:ext cx="2880320" cy="512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576" y="248008"/>
            <a:ext cx="26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 UIUX </a:t>
            </a:r>
            <a:r>
              <a:rPr lang="ko-KR" altLang="en-US" dirty="0" smtClean="0"/>
              <a:t>예제 이미지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883940"/>
            <a:ext cx="2328723" cy="41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6233142"/>
            <a:ext cx="1851670" cy="32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0" y="5457056"/>
            <a:ext cx="1923678" cy="34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8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1284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6" y="57448"/>
            <a:ext cx="65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</a:t>
            </a:r>
            <a:r>
              <a:rPr lang="ko-KR" altLang="en-US" dirty="0"/>
              <a:t>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36" y="426780"/>
            <a:ext cx="4917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첫 로그인 시</a:t>
            </a:r>
            <a:endParaRPr lang="en-US" altLang="ko-KR" dirty="0" smtClean="0"/>
          </a:p>
          <a:p>
            <a:pPr marL="800100" lvl="1" indent="-342900">
              <a:buAutoNum type="alphaLcPeriod"/>
            </a:pPr>
            <a:r>
              <a:rPr lang="ko-KR" altLang="en-US" dirty="0" err="1" smtClean="0"/>
              <a:t>앱</a:t>
            </a:r>
            <a:r>
              <a:rPr lang="ko-KR" altLang="en-US" dirty="0" smtClean="0"/>
              <a:t> 취지 설명 및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로그인 </a:t>
            </a:r>
            <a:r>
              <a:rPr lang="ko-KR" altLang="en-US" dirty="0" err="1" smtClean="0"/>
              <a:t>뷰플리퍼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Defualt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자동로그인</a:t>
            </a:r>
            <a:endParaRPr lang="en-US" altLang="ko-KR" dirty="0" smtClean="0"/>
          </a:p>
          <a:p>
            <a:pPr marL="800100" lvl="1" indent="-342900">
              <a:buAutoNum type="alphaLcPeriod"/>
            </a:pPr>
            <a:r>
              <a:rPr lang="ko-KR" altLang="en-US" dirty="0" smtClean="0"/>
              <a:t>추가 데이터 입력 부분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반드시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성별정보 추후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이메일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 및 쿠폰 메일</a:t>
            </a:r>
            <a:endParaRPr lang="en-US" altLang="ko-KR" dirty="0" smtClean="0"/>
          </a:p>
          <a:p>
            <a:pPr marL="800100" lvl="1" indent="-342900">
              <a:buAutoNum type="alphaLcPeriod"/>
            </a:pPr>
            <a:r>
              <a:rPr lang="ko-KR" altLang="en-US" dirty="0" err="1" smtClean="0"/>
              <a:t>알람</a:t>
            </a:r>
            <a:r>
              <a:rPr lang="ko-KR" altLang="en-US" dirty="0" smtClean="0"/>
              <a:t> 이벤트 쿠폰 등 </a:t>
            </a:r>
            <a:r>
              <a:rPr lang="ko-KR" altLang="en-US" dirty="0" err="1" smtClean="0"/>
              <a:t>알람설정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on/off</a:t>
            </a:r>
          </a:p>
          <a:p>
            <a:pPr marL="800100" lvl="1" indent="-342900">
              <a:buAutoNum type="alphaL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이후 로그인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로그아웃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페이지로 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뷰플리퍼</a:t>
            </a:r>
            <a:r>
              <a:rPr lang="ko-KR" altLang="en-US" dirty="0" smtClean="0"/>
              <a:t> 상단 로그인 버튼 하단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814" y="8913440"/>
            <a:ext cx="42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다음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세밀한 장소 검색이 가능해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814" y="7545288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입력의 경우 제한을 둘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ewqs\Desktop\temp_image\TourTogether\PNG\open_cp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qewqs\Desktop\temp_image\TourTogether\새 폴더\로그인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qewqs\Desktop\temp_image\TourTogether\새 폴더\로그인페이지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qewqs\Desktop\temp_image\TourTogether\새 폴더\로그인페이지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7" y="272480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qewqs\Desktop\temp_image\TourTogether\새 폴더\re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2996084"/>
            <a:ext cx="1592407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ewqs\Desktop\temp_image\TourTogether\PNG\Column_P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5767660"/>
            <a:ext cx="1592408" cy="26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qewqs\Desktop\temp_image\TourTogether\새 폴더\MY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5767661"/>
            <a:ext cx="1592407" cy="26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qewqs\Desktop\temp_image\TourTogether\새 폴더\설정창_tem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47" y="2996083"/>
            <a:ext cx="1592407" cy="26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28464"/>
            <a:ext cx="2025225" cy="36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3" y="128464"/>
            <a:ext cx="2025225" cy="36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70" y="128464"/>
            <a:ext cx="2029850" cy="3608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" y="3728864"/>
            <a:ext cx="2025225" cy="36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4" y="3737086"/>
            <a:ext cx="2020600" cy="35921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71" y="3737086"/>
            <a:ext cx="2029850" cy="36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" y="0"/>
            <a:ext cx="2097486" cy="3728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18" y="0"/>
            <a:ext cx="2097486" cy="37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281681"/>
            <a:ext cx="2592288" cy="25922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72480"/>
            <a:ext cx="2592288" cy="259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3224808"/>
            <a:ext cx="2641352" cy="26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2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72480"/>
            <a:ext cx="2592288" cy="4608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272480"/>
            <a:ext cx="2606834" cy="4634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4917577"/>
            <a:ext cx="2605251" cy="46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28464"/>
            <a:ext cx="2025225" cy="36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3" y="128464"/>
            <a:ext cx="2025225" cy="36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" y="3728864"/>
            <a:ext cx="2025225" cy="36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4" y="3728864"/>
            <a:ext cx="20271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00472"/>
            <a:ext cx="2016224" cy="35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97</Words>
  <Application>Microsoft Macintosh PowerPoint</Application>
  <PresentationFormat>A4 용지(210x297mm)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황철훈</dc:creator>
  <cp:lastModifiedBy>Microsoft Office 사용자</cp:lastModifiedBy>
  <cp:revision>38</cp:revision>
  <dcterms:created xsi:type="dcterms:W3CDTF">2017-08-28T05:23:54Z</dcterms:created>
  <dcterms:modified xsi:type="dcterms:W3CDTF">2017-09-26T05:01:23Z</dcterms:modified>
</cp:coreProperties>
</file>