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1" r:id="rId5"/>
    <p:sldId id="269" r:id="rId6"/>
    <p:sldId id="262" r:id="rId7"/>
    <p:sldId id="264" r:id="rId8"/>
    <p:sldId id="268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황철훈" initials="황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94208"/>
  </p:normalViewPr>
  <p:slideViewPr>
    <p:cSldViewPr>
      <p:cViewPr>
        <p:scale>
          <a:sx n="125" d="100"/>
          <a:sy n="125" d="100"/>
        </p:scale>
        <p:origin x="-1157" y="2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30T13:49:42.164" idx="4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8105-14B8-4AA9-9381-69F785D31C16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4" y="564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 개발보고서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17232" y="5645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) 2017-10-10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700808" y="962943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프로젝트명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FF0000"/>
                </a:solidFill>
              </a:rPr>
              <a:t>초콜릿 박스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632" y="560512"/>
            <a:ext cx="662473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640" y="1904564"/>
            <a:ext cx="47868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서비스 목적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어디에서 무엇을 할까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볼까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먹을까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추천해주는 </a:t>
            </a:r>
            <a:r>
              <a:rPr lang="ko-KR" altLang="en-US" sz="1100" dirty="0" err="1" smtClean="0"/>
              <a:t>어플</a:t>
            </a:r>
            <a:endParaRPr lang="en-US" altLang="ko-KR" sz="1100" dirty="0" smtClean="0"/>
          </a:p>
          <a:p>
            <a:r>
              <a:rPr lang="ko-KR" altLang="en-US" sz="1100" dirty="0" smtClean="0"/>
              <a:t>서비스 </a:t>
            </a:r>
            <a:r>
              <a:rPr lang="ko-KR" altLang="en-US" sz="1100" dirty="0" err="1" smtClean="0"/>
              <a:t>타겟층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20~30</a:t>
            </a:r>
            <a:r>
              <a:rPr lang="ko-KR" altLang="en-US" sz="1100" dirty="0" smtClean="0"/>
              <a:t>대 여성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대학생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직장인 </a:t>
            </a:r>
            <a:r>
              <a:rPr lang="en-US" altLang="ko-KR" sz="1100" dirty="0" smtClean="0"/>
              <a:t>) &amp; </a:t>
            </a:r>
            <a:r>
              <a:rPr lang="ko-KR" altLang="en-US" sz="1100" dirty="0" smtClean="0"/>
              <a:t>솔로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커플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동료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가족</a:t>
            </a:r>
            <a:endParaRPr lang="en-US" altLang="ko-KR" sz="1100" dirty="0" smtClean="0"/>
          </a:p>
          <a:p>
            <a:r>
              <a:rPr lang="ko-KR" altLang="en-US" sz="1100" dirty="0" smtClean="0"/>
              <a:t>서비스 번역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한국어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일본어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중국어 </a:t>
            </a:r>
            <a:r>
              <a:rPr lang="en-US" altLang="ko-KR" sz="1100" dirty="0" smtClean="0"/>
              <a:t>(4</a:t>
            </a:r>
            <a:r>
              <a:rPr lang="ko-KR" altLang="en-US" sz="1100" dirty="0" smtClean="0"/>
              <a:t>개 국어 번역 예정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7192" y="65520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차 서비스 점검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월 중순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</a:t>
            </a:r>
            <a:r>
              <a:rPr lang="ko-KR" altLang="en-US" sz="800" dirty="0" smtClean="0"/>
              <a:t>차 서비스 유지 점검 </a:t>
            </a:r>
            <a:r>
              <a:rPr lang="en-US" altLang="ko-KR" sz="800" dirty="0" smtClean="0"/>
              <a:t>: 18.1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640" y="2651209"/>
            <a:ext cx="6519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서비스 출시일</a:t>
            </a:r>
            <a:endParaRPr lang="en-US" altLang="ko-KR" sz="1050" dirty="0"/>
          </a:p>
          <a:p>
            <a:pPr marL="685800" lvl="1" indent="-228600">
              <a:buAutoNum type="alphaUcPeriod"/>
            </a:pPr>
            <a:r>
              <a:rPr lang="ko-KR" altLang="en-US" sz="1050" dirty="0" err="1" smtClean="0"/>
              <a:t>안드로이드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br>
              <a:rPr lang="en-US" altLang="ko-KR" sz="1050" dirty="0" smtClean="0"/>
            </a:br>
            <a:r>
              <a:rPr lang="en-US" altLang="ko-KR" sz="1050" dirty="0" smtClean="0"/>
              <a:t>	</a:t>
            </a:r>
            <a:r>
              <a:rPr lang="ko-KR" altLang="en-US" sz="1050" dirty="0" smtClean="0"/>
              <a:t>버전 </a:t>
            </a:r>
            <a:r>
              <a:rPr lang="en-US" altLang="ko-KR" sz="1050" dirty="0" smtClean="0"/>
              <a:t>v1.0.0 </a:t>
            </a:r>
            <a:r>
              <a:rPr lang="ko-KR" altLang="en-US" sz="1050" dirty="0" smtClean="0"/>
              <a:t>한국어 확정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영어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일본어 중국어 미정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	</a:t>
            </a:r>
            <a:r>
              <a:rPr lang="ko-KR" altLang="en-US" sz="1050" dirty="0" smtClean="0"/>
              <a:t>버전 </a:t>
            </a:r>
            <a:r>
              <a:rPr lang="en-US" altLang="ko-KR" sz="1050" dirty="0" smtClean="0"/>
              <a:t>v1.0.0 </a:t>
            </a:r>
            <a:r>
              <a:rPr lang="ko-KR" altLang="en-US" sz="1050" dirty="0" smtClean="0"/>
              <a:t>추천 장소 범위 서울로 한정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추천 장소 데이터베이스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수동적 구축</a:t>
            </a:r>
            <a:r>
              <a:rPr lang="en-US" altLang="ko-KR" sz="1050" dirty="0" smtClean="0"/>
              <a:t>)</a:t>
            </a:r>
            <a:br>
              <a:rPr lang="en-US" altLang="ko-KR" sz="1050" dirty="0" smtClean="0"/>
            </a:br>
            <a:r>
              <a:rPr lang="en-US" altLang="ko-KR" sz="1050" dirty="0" smtClean="0"/>
              <a:t>	</a:t>
            </a:r>
            <a:r>
              <a:rPr lang="ko-KR" altLang="en-US" sz="1050" dirty="0" smtClean="0"/>
              <a:t>버전 </a:t>
            </a:r>
            <a:r>
              <a:rPr lang="en-US" altLang="ko-KR" sz="1050" dirty="0" smtClean="0"/>
              <a:t>v1.0.0 </a:t>
            </a:r>
            <a:r>
              <a:rPr lang="ko-KR" altLang="en-US" sz="1050" dirty="0" err="1" smtClean="0"/>
              <a:t>안드로이드</a:t>
            </a:r>
            <a:r>
              <a:rPr lang="ko-KR" altLang="en-US" sz="1050" dirty="0" smtClean="0"/>
              <a:t> 알파 출시일 </a:t>
            </a:r>
            <a:r>
              <a:rPr lang="en-US" altLang="ko-KR" sz="1050" dirty="0" smtClean="0"/>
              <a:t>11</a:t>
            </a:r>
            <a:r>
              <a:rPr lang="ko-KR" altLang="en-US" sz="1050" dirty="0" smtClean="0"/>
              <a:t>월 말 </a:t>
            </a:r>
            <a:r>
              <a:rPr lang="en-US" altLang="ko-KR" sz="1050" dirty="0" smtClean="0"/>
              <a:t>~ 12</a:t>
            </a:r>
            <a:r>
              <a:rPr lang="ko-KR" altLang="en-US" sz="1050" dirty="0" smtClean="0"/>
              <a:t>월 초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	</a:t>
            </a:r>
            <a:r>
              <a:rPr lang="ko-KR" altLang="en-US" sz="1050" dirty="0" smtClean="0"/>
              <a:t>버전 </a:t>
            </a:r>
            <a:r>
              <a:rPr lang="en-US" altLang="ko-KR" sz="1050" dirty="0" smtClean="0"/>
              <a:t>v1.0.0 </a:t>
            </a:r>
            <a:r>
              <a:rPr lang="ko-KR" altLang="en-US" sz="1050" dirty="0" err="1" smtClean="0"/>
              <a:t>안드로이드</a:t>
            </a:r>
            <a:r>
              <a:rPr lang="ko-KR" altLang="en-US" sz="1050" dirty="0" smtClean="0"/>
              <a:t> 베타 전환 </a:t>
            </a:r>
            <a:r>
              <a:rPr lang="en-US" altLang="ko-KR" sz="1050" dirty="0" smtClean="0"/>
              <a:t>12</a:t>
            </a:r>
            <a:r>
              <a:rPr lang="ko-KR" altLang="en-US" sz="1050" dirty="0" smtClean="0"/>
              <a:t>월 말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	</a:t>
            </a:r>
            <a:r>
              <a:rPr lang="ko-KR" altLang="en-US" sz="1050" dirty="0" smtClean="0"/>
              <a:t>버전 </a:t>
            </a:r>
            <a:r>
              <a:rPr lang="en-US" altLang="ko-KR" sz="1050" dirty="0" smtClean="0"/>
              <a:t>v1.0.0 </a:t>
            </a:r>
            <a:r>
              <a:rPr lang="ko-KR" altLang="en-US" sz="1050" dirty="0" err="1" smtClean="0"/>
              <a:t>안드로이드</a:t>
            </a:r>
            <a:r>
              <a:rPr lang="ko-KR" altLang="en-US" sz="1050" dirty="0" smtClean="0"/>
              <a:t> 정식 출시 </a:t>
            </a:r>
            <a:r>
              <a:rPr lang="en-US" altLang="ko-KR" sz="1050" dirty="0" smtClean="0"/>
              <a:t>12</a:t>
            </a:r>
            <a:r>
              <a:rPr lang="ko-KR" altLang="en-US" sz="1050" dirty="0" smtClean="0"/>
              <a:t>월 말 </a:t>
            </a:r>
            <a:r>
              <a:rPr lang="en-US" altLang="ko-KR" sz="1050" dirty="0" smtClean="0"/>
              <a:t>~ 18</a:t>
            </a:r>
            <a:r>
              <a:rPr lang="ko-KR" altLang="en-US" sz="1050" dirty="0" smtClean="0"/>
              <a:t>년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월 초</a:t>
            </a:r>
            <a:endParaRPr lang="en-US" altLang="ko-KR" sz="1050" dirty="0" smtClean="0"/>
          </a:p>
          <a:p>
            <a:pPr marL="685800" lvl="1" indent="-228600">
              <a:buAutoNum type="alphaUcPeriod"/>
            </a:pPr>
            <a:endParaRPr lang="en-US" altLang="ko-KR" sz="1050" dirty="0"/>
          </a:p>
          <a:p>
            <a:pPr marL="685800" lvl="1" indent="-228600">
              <a:buAutoNum type="alphaUcPeriod"/>
            </a:pPr>
            <a:r>
              <a:rPr lang="en-US" altLang="ko-KR" sz="1050" dirty="0" smtClean="0"/>
              <a:t>IOS : </a:t>
            </a:r>
            <a:r>
              <a:rPr lang="ko-KR" altLang="en-US" sz="1050" dirty="0" smtClean="0"/>
              <a:t>현재 </a:t>
            </a:r>
            <a:r>
              <a:rPr lang="ko-KR" altLang="en-US" sz="1050" dirty="0" err="1" smtClean="0"/>
              <a:t>보류중</a:t>
            </a:r>
            <a:endParaRPr lang="en-US" altLang="ko-KR" sz="1050" dirty="0" smtClean="0"/>
          </a:p>
          <a:p>
            <a:pPr marL="685800" lvl="1" indent="-228600">
              <a:buAutoNum type="alphaUcPeriod"/>
            </a:pPr>
            <a:endParaRPr lang="en-US" altLang="ko-KR" sz="1050" dirty="0"/>
          </a:p>
          <a:p>
            <a:pPr marL="685800" lvl="1" indent="-228600">
              <a:buAutoNum type="alphaUcPeriod"/>
            </a:pPr>
            <a:r>
              <a:rPr lang="ko-KR" altLang="en-US" sz="1050" dirty="0" smtClean="0"/>
              <a:t>관리자 사이트 </a:t>
            </a:r>
            <a:r>
              <a:rPr lang="en-US" altLang="ko-KR" sz="1050" dirty="0" smtClean="0"/>
              <a:t>:</a:t>
            </a:r>
            <a:br>
              <a:rPr lang="en-US" altLang="ko-KR" sz="1050" dirty="0" smtClean="0"/>
            </a:br>
            <a:r>
              <a:rPr lang="en-US" altLang="ko-KR" sz="1050" dirty="0" smtClean="0"/>
              <a:t>	</a:t>
            </a:r>
            <a:r>
              <a:rPr lang="ko-KR" altLang="en-US" sz="1050" dirty="0" smtClean="0"/>
              <a:t>버전 </a:t>
            </a:r>
            <a:r>
              <a:rPr lang="en-US" altLang="ko-KR" sz="1050" dirty="0" smtClean="0"/>
              <a:t>v0.0.1 </a:t>
            </a:r>
            <a:r>
              <a:rPr lang="ko-KR" altLang="en-US" sz="1050" dirty="0" smtClean="0"/>
              <a:t>회원 관리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리스트 관리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푸쉬</a:t>
            </a:r>
            <a:r>
              <a:rPr lang="ko-KR" altLang="en-US" sz="1050" dirty="0" smtClean="0"/>
              <a:t> 알림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기본</a:t>
            </a:r>
            <a:r>
              <a:rPr lang="en-US" altLang="ko-KR" sz="1050" dirty="0" smtClean="0"/>
              <a:t>) 18</a:t>
            </a:r>
            <a:r>
              <a:rPr lang="ko-KR" altLang="en-US" sz="1050" dirty="0" smtClean="0"/>
              <a:t>년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월 말 </a:t>
            </a:r>
            <a:r>
              <a:rPr lang="en-US" altLang="ko-KR" sz="1050" dirty="0" smtClean="0"/>
              <a:t>~ 2</a:t>
            </a:r>
            <a:r>
              <a:rPr lang="ko-KR" altLang="en-US" sz="1050" dirty="0" smtClean="0"/>
              <a:t>월 초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약 한달 소요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59688" y="602903"/>
            <a:ext cx="1702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회사명 </a:t>
            </a:r>
            <a:r>
              <a:rPr lang="en-US" altLang="ko-KR" sz="1200" dirty="0"/>
              <a:t>: </a:t>
            </a:r>
            <a:r>
              <a:rPr lang="en-US" altLang="ko-KR" sz="1200" dirty="0" err="1" smtClean="0"/>
              <a:t>TourTogether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25176" y="459296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개발 계획 프로세스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61" y="4808984"/>
            <a:ext cx="5235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v1.0.0 </a:t>
            </a:r>
            <a:r>
              <a:rPr lang="ko-KR" altLang="en-US" sz="1000" dirty="0" smtClean="0"/>
              <a:t>출시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v0.0.1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사용자 분석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약 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달 소요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1</a:t>
            </a:r>
            <a:r>
              <a:rPr lang="ko-KR" altLang="en-US" sz="1000" dirty="0" smtClean="0"/>
              <a:t>안 </a:t>
            </a:r>
            <a:r>
              <a:rPr lang="en-US" altLang="ko-KR" sz="1000" dirty="0" smtClean="0"/>
              <a:t>: IOS </a:t>
            </a:r>
            <a:r>
              <a:rPr lang="ko-KR" altLang="en-US" sz="1000" dirty="0" smtClean="0"/>
              <a:t>개발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v1.0.0 UIUX </a:t>
            </a:r>
            <a:r>
              <a:rPr lang="ko-KR" altLang="en-US" sz="1000" dirty="0" smtClean="0"/>
              <a:t>및 기능 반영</a:t>
            </a:r>
            <a:r>
              <a:rPr lang="en-US" altLang="ko-KR" sz="1000" dirty="0" smtClean="0"/>
              <a:t>) </a:t>
            </a:r>
            <a:br>
              <a:rPr lang="en-US" altLang="ko-KR" sz="1000" dirty="0" smtClean="0"/>
            </a:br>
            <a:r>
              <a:rPr lang="en-US" altLang="ko-KR" sz="1000" dirty="0" smtClean="0"/>
              <a:t>	2</a:t>
            </a:r>
            <a:r>
              <a:rPr lang="ko-KR" altLang="en-US" sz="1000" dirty="0" smtClean="0"/>
              <a:t>안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v2.0.0 (</a:t>
            </a:r>
            <a:r>
              <a:rPr lang="ko-KR" altLang="en-US" sz="1000" dirty="0" smtClean="0"/>
              <a:t>사용자 분석 반영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기타 추가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365" y="5673080"/>
            <a:ext cx="6445995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등급제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포인트 </a:t>
            </a:r>
            <a:r>
              <a:rPr lang="en-US" altLang="ko-KR" sz="11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등급제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사용자가 포인트를 이용하여 등급을 올릴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등급은 자사의 이벤트 참여에 구분할 수 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 smtClean="0"/>
              <a:t>있는 기준이 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등급은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단계 </a:t>
            </a:r>
            <a:r>
              <a:rPr lang="en-US" altLang="ko-KR" sz="1050" dirty="0" smtClean="0"/>
              <a:t>~ 5</a:t>
            </a:r>
            <a:r>
              <a:rPr lang="ko-KR" altLang="en-US" sz="1050" dirty="0" smtClean="0"/>
              <a:t>단계로 구분한다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A. 0</a:t>
            </a:r>
            <a:r>
              <a:rPr lang="ko-KR" altLang="en-US" sz="1050" dirty="0" smtClean="0"/>
              <a:t>단계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명칭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사용자 초기 등급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B. 1</a:t>
            </a:r>
            <a:r>
              <a:rPr lang="ko-KR" altLang="en-US" sz="1050" dirty="0" smtClean="0"/>
              <a:t>단계 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명칭 </a:t>
            </a:r>
            <a:r>
              <a:rPr lang="en-US" altLang="ko-KR" sz="1050" dirty="0"/>
              <a:t>: 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100 </a:t>
            </a:r>
            <a:r>
              <a:rPr lang="ko-KR" altLang="en-US" sz="1050" dirty="0" smtClean="0"/>
              <a:t>포인트를 지불하여 등급을 올릴 수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C. 2</a:t>
            </a:r>
            <a:r>
              <a:rPr lang="ko-KR" altLang="en-US" sz="1050" dirty="0" smtClean="0"/>
              <a:t>단계 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명칭 </a:t>
            </a:r>
            <a:r>
              <a:rPr lang="en-US" altLang="ko-KR" sz="1050" dirty="0"/>
              <a:t>: 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500 </a:t>
            </a:r>
            <a:r>
              <a:rPr lang="ko-KR" altLang="en-US" sz="1050" dirty="0" smtClean="0"/>
              <a:t>포인트를 지불하여 등급을 올릴 수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D. 3</a:t>
            </a:r>
            <a:r>
              <a:rPr lang="ko-KR" altLang="en-US" sz="1050" dirty="0" smtClean="0"/>
              <a:t>단계 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명칭 </a:t>
            </a:r>
            <a:r>
              <a:rPr lang="en-US" altLang="ko-KR" sz="1050" dirty="0"/>
              <a:t>: 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1000 </a:t>
            </a:r>
            <a:r>
              <a:rPr lang="ko-KR" altLang="en-US" sz="1050" dirty="0" smtClean="0"/>
              <a:t>포인트를 지불하여 등급을 올릴 수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E. 4</a:t>
            </a:r>
            <a:r>
              <a:rPr lang="ko-KR" altLang="en-US" sz="1050" dirty="0" smtClean="0"/>
              <a:t>단계</a:t>
            </a:r>
            <a:r>
              <a:rPr lang="en-US" altLang="ko-KR" sz="1050" dirty="0"/>
              <a:t> (</a:t>
            </a:r>
            <a:r>
              <a:rPr lang="ko-KR" altLang="en-US" sz="1050" dirty="0"/>
              <a:t>명칭 </a:t>
            </a:r>
            <a:r>
              <a:rPr lang="en-US" altLang="ko-KR" sz="1050" dirty="0"/>
              <a:t>: 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2000 </a:t>
            </a:r>
            <a:r>
              <a:rPr lang="ko-KR" altLang="en-US" sz="1050" dirty="0" smtClean="0"/>
              <a:t>포인트를 지불하여 등급을 올릴 수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F. 5</a:t>
            </a:r>
            <a:r>
              <a:rPr lang="ko-KR" altLang="en-US" sz="1050" dirty="0" smtClean="0"/>
              <a:t>단계</a:t>
            </a:r>
            <a:r>
              <a:rPr lang="en-US" altLang="ko-KR" sz="1050" dirty="0"/>
              <a:t> (</a:t>
            </a:r>
            <a:r>
              <a:rPr lang="ko-KR" altLang="en-US" sz="1050" dirty="0"/>
              <a:t>명칭 </a:t>
            </a:r>
            <a:r>
              <a:rPr lang="en-US" altLang="ko-KR" sz="1050" dirty="0"/>
              <a:t>: 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4000 </a:t>
            </a:r>
            <a:r>
              <a:rPr lang="ko-KR" altLang="en-US" sz="1050" dirty="0" smtClean="0"/>
              <a:t>포인트를 지불하여 등급을 올릴 수 있다</a:t>
            </a:r>
            <a:r>
              <a:rPr lang="en-US" altLang="ko-KR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포인트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어플리케이션 자체 이용되는 인</a:t>
            </a:r>
            <a:r>
              <a:rPr lang="en-US" altLang="ko-KR" sz="1050" dirty="0" smtClean="0"/>
              <a:t>-</a:t>
            </a:r>
            <a:r>
              <a:rPr lang="ko-KR" altLang="en-US" sz="1050" dirty="0" err="1" smtClean="0"/>
              <a:t>게임머니</a:t>
            </a:r>
            <a:r>
              <a:rPr lang="ko-KR" altLang="en-US" sz="1050" dirty="0" smtClean="0"/>
              <a:t> 이다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A. </a:t>
            </a:r>
            <a:r>
              <a:rPr lang="ko-KR" altLang="en-US" sz="1050" dirty="0" smtClean="0"/>
              <a:t>획득 방식 </a:t>
            </a:r>
            <a:r>
              <a:rPr lang="en-US" altLang="ko-KR" sz="1050" dirty="0" smtClean="0"/>
              <a:t>: </a:t>
            </a:r>
            <a:r>
              <a:rPr lang="ko-KR" altLang="en-US" sz="1050" dirty="0"/>
              <a:t>사용자가 추천장소에 대한 위치 인증 시 </a:t>
            </a:r>
            <a:r>
              <a:rPr lang="en-US" altLang="ko-KR" sz="1050" dirty="0"/>
              <a:t>50 </a:t>
            </a:r>
            <a:r>
              <a:rPr lang="ko-KR" altLang="en-US" sz="1050" dirty="0"/>
              <a:t>포인트 획득</a:t>
            </a:r>
            <a:r>
              <a:rPr lang="en-US" altLang="ko-KR" sz="1050" dirty="0"/>
              <a:t>, </a:t>
            </a:r>
            <a:r>
              <a:rPr lang="ko-KR" altLang="en-US" sz="1050" dirty="0"/>
              <a:t>추가적인 사진 인증 시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50 </a:t>
            </a:r>
            <a:r>
              <a:rPr lang="ko-KR" altLang="en-US" sz="1050" dirty="0"/>
              <a:t>포인트 </a:t>
            </a:r>
            <a:r>
              <a:rPr lang="ko-KR" altLang="en-US" sz="1050" dirty="0" smtClean="0"/>
              <a:t>추가 </a:t>
            </a:r>
            <a:r>
              <a:rPr lang="ko-KR" altLang="en-US" sz="1050" dirty="0"/>
              <a:t>획득한다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B. </a:t>
            </a:r>
            <a:r>
              <a:rPr lang="ko-KR" altLang="en-US" sz="1050" dirty="0" smtClean="0"/>
              <a:t>소모 방식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사용자의 등급을 올릴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일부 이벤트의 경우 포인트를 소모하여 참여할 수 있다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4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4" y="564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프로세스 </a:t>
            </a:r>
            <a:r>
              <a:rPr lang="ko-KR" altLang="en-US" smtClean="0"/>
              <a:t>및 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8" y="456084"/>
            <a:ext cx="3240360" cy="9202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추천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대 카테고리 선택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중 카테고리 선택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소 카테고리 선택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결과 리스트 출력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결과 필터 설정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인기순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err="1" smtClean="0"/>
              <a:t>거리순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err="1" smtClean="0"/>
              <a:t>최신순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세부사항 조회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각 항목에 해당하는 </a:t>
            </a:r>
            <a:r>
              <a:rPr lang="ko-KR" altLang="en-US" sz="1000" dirty="0" smtClean="0"/>
              <a:t>세부정보 </a:t>
            </a:r>
            <a:r>
              <a:rPr lang="ko-KR" altLang="en-US" sz="1000" dirty="0" smtClean="0"/>
              <a:t>출력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	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	- </a:t>
            </a:r>
            <a:r>
              <a:rPr lang="ko-KR" altLang="en-US" sz="1000" dirty="0" smtClean="0"/>
              <a:t>이미지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	-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맵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이후 많이 가는 추천장소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  </a:t>
            </a:r>
            <a:r>
              <a:rPr lang="ko-KR" altLang="en-US" sz="1000" dirty="0" smtClean="0"/>
              <a:t>리스트 보여주기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해당 추천장소 정보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  (</a:t>
            </a:r>
            <a:r>
              <a:rPr lang="ko-KR" altLang="en-US" sz="1000" dirty="0" smtClean="0"/>
              <a:t>누적 보여주기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 장소 저장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 장소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기능</a:t>
            </a:r>
            <a:r>
              <a:rPr lang="en-US" altLang="ko-KR" sz="1000" dirty="0" smtClean="0"/>
              <a:t>(-)</a:t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 장소와 </a:t>
            </a:r>
            <a:r>
              <a:rPr lang="ko-KR" altLang="en-US" sz="1000" dirty="0" err="1" smtClean="0"/>
              <a:t>비슷한곳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 장소 이후에 많이 </a:t>
            </a:r>
            <a:r>
              <a:rPr lang="ko-KR" altLang="en-US" sz="1000" dirty="0" err="1" smtClean="0"/>
              <a:t>가는곳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 장소 인증 기능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장소 당 인증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회만 가능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사진 인증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개발기간 및 개발능력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</a:t>
            </a:r>
            <a:r>
              <a:rPr lang="ko-KR" altLang="en-US" sz="1000" dirty="0" smtClean="0"/>
              <a:t>반영으로 인한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수동 방식으로 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위치 인증기능</a:t>
            </a:r>
            <a:r>
              <a:rPr lang="en-US" altLang="ko-KR" sz="1000" dirty="0" smtClean="0"/>
              <a:t>(GPS 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칼럼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리스트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및 텍스트만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상단 이벤트 이미지 </a:t>
            </a:r>
            <a:r>
              <a:rPr lang="ko-KR" altLang="en-US" sz="1000" dirty="0" err="1" smtClean="0"/>
              <a:t>뷰플리퍼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미정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이벤트 선택 시 해당 웹으로 </a:t>
            </a:r>
            <a:r>
              <a:rPr lang="en-US" altLang="ko-KR" sz="1000" dirty="0" smtClean="0"/>
              <a:t>Intent </a:t>
            </a:r>
            <a:r>
              <a:rPr lang="ko-KR" altLang="en-US" sz="1000" dirty="0" smtClean="0">
                <a:solidFill>
                  <a:srgbClr val="FF0000"/>
                </a:solidFill>
              </a:rPr>
              <a:t>미정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세부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이미지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동영상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저장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작성 기능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리댓글</a:t>
            </a:r>
            <a:r>
              <a:rPr lang="ko-KR" altLang="en-US" sz="1000" dirty="0" smtClean="0">
                <a:solidFill>
                  <a:srgbClr val="FF0000"/>
                </a:solidFill>
              </a:rPr>
              <a:t> 작성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안함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</a:t>
            </a:r>
            <a:r>
              <a:rPr lang="ko-KR" altLang="en-US" sz="1000" dirty="0" err="1" smtClean="0"/>
              <a:t>뷰</a:t>
            </a:r>
            <a:r>
              <a:rPr lang="ko-KR" altLang="en-US" sz="1000" dirty="0" smtClean="0"/>
              <a:t> 카운트 </a:t>
            </a:r>
            <a:r>
              <a:rPr lang="ko-KR" altLang="en-US" sz="1000" dirty="0" smtClean="0"/>
              <a:t>기능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클립 수 카운트 기능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>
                <a:solidFill>
                  <a:srgbClr val="3209A7"/>
                </a:solidFill>
              </a:rPr>
              <a:t>에디터 정보를 볼 수 있도록 기능 추가</a:t>
            </a:r>
            <a:endParaRPr lang="en-US" altLang="ko-KR" sz="1000" dirty="0" smtClean="0">
              <a:solidFill>
                <a:srgbClr val="3209A7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내정보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로그인 로그아웃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설정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err="1" smtClean="0"/>
              <a:t>알람창</a:t>
            </a:r>
            <a:r>
              <a:rPr lang="ko-KR" altLang="en-US" sz="1000" dirty="0" smtClean="0"/>
              <a:t> 설정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이용약관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문의하기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회사정보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/>
              <a:t>공지사항 </a:t>
            </a:r>
            <a:r>
              <a:rPr lang="ko-KR" altLang="en-US" sz="1000" dirty="0" smtClean="0"/>
              <a:t>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err="1"/>
              <a:t>앱</a:t>
            </a:r>
            <a:r>
              <a:rPr lang="ko-KR" altLang="en-US" sz="1000" dirty="0"/>
              <a:t> 정보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이벤트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추천장소 저장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클립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획득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소모 </a:t>
            </a:r>
            <a:r>
              <a:rPr lang="ko-KR" altLang="en-US" sz="1000" dirty="0" err="1" smtClean="0"/>
              <a:t>히스토리</a:t>
            </a:r>
            <a:r>
              <a:rPr lang="ko-KR" altLang="en-US" sz="1000" dirty="0" smtClean="0"/>
              <a:t>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푸쉬</a:t>
            </a:r>
            <a:r>
              <a:rPr lang="ko-KR" altLang="en-US" sz="1000" dirty="0" smtClean="0"/>
              <a:t> 알림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</a:t>
            </a:r>
            <a:r>
              <a:rPr lang="ko-KR" altLang="en-US" sz="1000" dirty="0" err="1" smtClean="0"/>
              <a:t>등급업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기능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01008" y="456084"/>
            <a:ext cx="3248744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 사이트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사용자 탭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</a:t>
            </a:r>
            <a:r>
              <a:rPr lang="ko-KR" altLang="en-US" sz="1000" dirty="0" smtClean="0"/>
              <a:t>정지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경고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히스토리</a:t>
            </a:r>
            <a:r>
              <a:rPr lang="ko-KR" altLang="en-US" sz="1000" dirty="0" smtClean="0"/>
              <a:t> 추적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사용자 필터 및 검색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정보 출력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가입일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보유포인트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이벤트참여건수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추천장소인증건수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신고건수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 검색 정보 리스트 및 엑셀 다운로드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사용자에게 </a:t>
            </a:r>
            <a:r>
              <a:rPr lang="ko-KR" altLang="en-US" sz="1000" dirty="0" err="1" smtClean="0"/>
              <a:t>푸쉬</a:t>
            </a:r>
            <a:r>
              <a:rPr lang="ko-KR" altLang="en-US" sz="1000" dirty="0" smtClean="0"/>
              <a:t> 알림 보내기 기능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공지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이벤트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추천장소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추천장소 추가 및 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리스트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칼럼 작성 및 관리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고객센터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문의 내용 보기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문의 내용 답변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문의 내용 작성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문의 카테고리 필터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- </a:t>
            </a:r>
            <a:r>
              <a:rPr lang="ko-KR" altLang="en-US" sz="1000" dirty="0" smtClean="0"/>
              <a:t>문의 시간 별 필터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버전 및 정보 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출시일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버전 코멘트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ko-KR" altLang="en-US" sz="1000" dirty="0" smtClean="0"/>
              <a:t>버그리스트 관리</a:t>
            </a: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01008" y="5313040"/>
            <a:ext cx="3121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Ps.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추천 장소의 경우 장소에 대한 추가적인 데이터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분석 결과를 보여주는 것도 좋다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추천 장소 리스트의 경우 이전 장소의 페이지는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메모리에 남겨둔다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포인트 인증 시 </a:t>
            </a:r>
            <a:r>
              <a:rPr lang="en-US" altLang="ko-KR" sz="1000" dirty="0" smtClean="0"/>
              <a:t>GPS </a:t>
            </a:r>
            <a:r>
              <a:rPr lang="ko-KR" altLang="en-US" sz="1000" dirty="0" smtClean="0"/>
              <a:t>기능 사용 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연결 등 확인하여 에러를 낮춘다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0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ewqs\Desktop\temp_image\TourTogether\PNG\open_cp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3031768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qewqs\Desktop\temp_image\TourTogether\새 폴더\로그인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3031768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qewqs\Desktop\temp_image\TourTogether\새 폴더\로그인페이지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31768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qewqs\Desktop\temp_image\TourTogether\새 폴더\로그인페이지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7" y="3031768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qewqs\Desktop\temp_image\TourTogether\새 폴더\re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5752356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ewqs\Desktop\temp_image\TourTogether\PNG\Column_P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5755372"/>
            <a:ext cx="1592408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qewqs\Desktop\temp_image\TourTogether\새 폴더\MY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755373"/>
            <a:ext cx="1592407" cy="26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qewqs\Desktop\temp_image\TourTogether\새 폴더\설정창_tem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7" y="5755371"/>
            <a:ext cx="1592407" cy="26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632" y="12846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어플리케이션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(17.09.09 ~ 17)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692" y="2331095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컬러 </a:t>
            </a:r>
            <a:r>
              <a:rPr lang="en-US" altLang="ko-KR" sz="1200" dirty="0" smtClean="0"/>
              <a:t>: 2017 S/S </a:t>
            </a:r>
            <a:r>
              <a:rPr lang="ko-KR" altLang="en-US" sz="1200" dirty="0" err="1" smtClean="0"/>
              <a:t>팬톤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트렌드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컬러</a:t>
            </a:r>
            <a:endParaRPr lang="en-US" altLang="ko-KR" sz="1200" dirty="0"/>
          </a:p>
          <a:p>
            <a:r>
              <a:rPr lang="ko-KR" altLang="en-US" sz="1200" dirty="0" smtClean="0"/>
              <a:t>나이아가라 </a:t>
            </a:r>
            <a:r>
              <a:rPr lang="en-US" altLang="ko-KR" sz="1200" dirty="0" smtClean="0"/>
              <a:t>+ </a:t>
            </a:r>
            <a:r>
              <a:rPr lang="ko-KR" altLang="en-US" sz="1200" dirty="0" err="1" smtClean="0"/>
              <a:t>핫핑크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8640" y="2043752"/>
            <a:ext cx="4147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심플하며 여행이란 이미지를 </a:t>
            </a:r>
            <a:r>
              <a:rPr lang="ko-KR" altLang="en-US" sz="1200" dirty="0" smtClean="0"/>
              <a:t>부각하도록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디자인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79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2947328"/>
            <a:ext cx="1521582" cy="2705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35" y="2947328"/>
            <a:ext cx="1521582" cy="2705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936776"/>
            <a:ext cx="1521582" cy="2705034"/>
          </a:xfrm>
          <a:prstGeom prst="rect">
            <a:avLst/>
          </a:prstGeom>
        </p:spPr>
      </p:pic>
      <p:pic>
        <p:nvPicPr>
          <p:cNvPr id="1027" name="Picture 3" descr="D:\Github\Design_Workspace\chocotemp\complete\Account\choco_accou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5740005"/>
            <a:ext cx="1521582" cy="270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ithub\Design_Workspace\chocotemp\complete\Column\columnThre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2936776"/>
            <a:ext cx="1516572" cy="26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ithub\Design_Workspace\chocotemp\complete\Setting\sett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76" y="5740005"/>
            <a:ext cx="1521582" cy="270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5740005"/>
            <a:ext cx="1521583" cy="27050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64" y="6637213"/>
            <a:ext cx="682631" cy="6826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26" y="5812013"/>
            <a:ext cx="682631" cy="6826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00" y="7468197"/>
            <a:ext cx="695551" cy="6955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632" y="128464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어플리케이션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(17.09.19 ~ 30)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" y="128464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사이트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(17.10.02 ~ 06)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5" y="1440535"/>
            <a:ext cx="3088300" cy="17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8" y="1445063"/>
            <a:ext cx="3097496" cy="173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5" y="3297841"/>
            <a:ext cx="3088300" cy="17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65" y="3312558"/>
            <a:ext cx="3090139" cy="17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9" y="5098041"/>
            <a:ext cx="3117731" cy="1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84" y="5099880"/>
            <a:ext cx="3080943" cy="172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0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284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구상도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안드로이드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 1.0.0)</a:t>
            </a:r>
            <a:endParaRPr lang="ko-KR" altLang="en-US" sz="1200" dirty="0"/>
          </a:p>
        </p:txBody>
      </p:sp>
      <p:sp>
        <p:nvSpPr>
          <p:cNvPr id="6" name="AutoShape 2" descr="firebas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fire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04" y="1280592"/>
            <a:ext cx="1611852" cy="14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안드로이드 스마트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" y="1085015"/>
            <a:ext cx="1163299" cy="18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모니터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92" y="1406385"/>
            <a:ext cx="1616481" cy="130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772816" y="200625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248764" y="205878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8840" y="15686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12" y="15686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675" y="3296816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 </a:t>
            </a:r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파이어베이스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5475" y="3573815"/>
            <a:ext cx="5755853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&amp;</a:t>
            </a:r>
            <a:r>
              <a:rPr lang="ko-KR" altLang="en-US" sz="1050" dirty="0" smtClean="0"/>
              <a:t>로그아웃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로그인 기능은 별도의 과정 없이 </a:t>
            </a:r>
            <a:r>
              <a:rPr lang="en-US" altLang="ko-KR" sz="1050" dirty="0" smtClean="0"/>
              <a:t>API</a:t>
            </a:r>
            <a:r>
              <a:rPr lang="ko-KR" altLang="en-US" sz="1050" dirty="0" smtClean="0"/>
              <a:t>를 이용한다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간편 회원가입 이외에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성별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나이 정보를 얻는다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이는 사용자의 동의를 구해야 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이에 대한 약관을 명시한다</a:t>
            </a:r>
            <a:r>
              <a:rPr lang="en-US" altLang="ko-KR" sz="1050" dirty="0" smtClean="0"/>
              <a:t>.)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err="1" smtClean="0"/>
              <a:t>파이어베이스</a:t>
            </a:r>
            <a:r>
              <a:rPr lang="ko-KR" altLang="en-US" sz="1050" dirty="0" smtClean="0"/>
              <a:t> 인증 </a:t>
            </a:r>
            <a:r>
              <a:rPr lang="en-US" altLang="ko-KR" sz="1050" dirty="0" smtClean="0"/>
              <a:t>&amp; </a:t>
            </a:r>
            <a:r>
              <a:rPr lang="ko-KR" altLang="en-US" sz="1050" dirty="0" smtClean="0"/>
              <a:t>보안을 높이기 위해 </a:t>
            </a:r>
            <a:r>
              <a:rPr lang="ko-KR" altLang="en-US" sz="1050" dirty="0" err="1" smtClean="0"/>
              <a:t>구글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안드로이드</a:t>
            </a:r>
            <a:r>
              <a:rPr lang="ko-KR" altLang="en-US" sz="1050" dirty="0" smtClean="0"/>
              <a:t> 이용자</a:t>
            </a:r>
            <a:r>
              <a:rPr lang="en-US" altLang="ko-KR" sz="1050" dirty="0" smtClean="0"/>
              <a:t>), </a:t>
            </a:r>
            <a:r>
              <a:rPr lang="ko-KR" altLang="en-US" sz="1050" dirty="0" err="1" smtClean="0"/>
              <a:t>페이스북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제공</a:t>
            </a:r>
            <a:r>
              <a:rPr lang="en-US" altLang="ko-KR" sz="1050" dirty="0" smtClean="0"/>
              <a:t>), </a:t>
            </a:r>
            <a:r>
              <a:rPr lang="ko-KR" altLang="en-US" sz="1050" dirty="0" err="1" smtClean="0"/>
              <a:t>네이버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이메일</a:t>
            </a:r>
            <a:r>
              <a:rPr lang="ko-KR" altLang="en-US" sz="1050" dirty="0" smtClean="0"/>
              <a:t> 인증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총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가지를 통하여 이루어진다</a:t>
            </a:r>
            <a:r>
              <a:rPr lang="en-US" altLang="ko-KR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회원 정보 입력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최초 로그인 시 사용자에게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성별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나이 정보를 얻는다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성별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나이는 필수이며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이메일과</a:t>
            </a:r>
            <a:r>
              <a:rPr lang="ko-KR" altLang="en-US" sz="1050" dirty="0" smtClean="0"/>
              <a:t> 번호는 이벤트 혜택인 쿠폰 등을 받게 되는 매개체이다</a:t>
            </a:r>
            <a:r>
              <a:rPr lang="en-US" altLang="ko-KR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추천 장소 검색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무엇을 할 것인지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먹을 것인지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볼 것인지 총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 가지의 </a:t>
            </a:r>
            <a:r>
              <a:rPr lang="ko-KR" altLang="en-US" sz="1050" dirty="0" err="1" smtClean="0"/>
              <a:t>대카테고리를</a:t>
            </a:r>
            <a:r>
              <a:rPr lang="ko-KR" altLang="en-US" sz="1050" dirty="0" smtClean="0"/>
              <a:t> 선택하게 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세부 장소 및 세부 카테고리를 선택하여 추천 장소에 대한 정보를 얻을 수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추천장소는 다음 추천장소 </a:t>
            </a:r>
            <a:r>
              <a:rPr lang="en-US" altLang="ko-KR" sz="1050" dirty="0" smtClean="0"/>
              <a:t>Top 5 </a:t>
            </a:r>
            <a:r>
              <a:rPr lang="ko-KR" altLang="en-US" sz="1050" dirty="0" smtClean="0"/>
              <a:t>리스트를 보여준다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>
                <a:solidFill>
                  <a:srgbClr val="FF0000"/>
                </a:solidFill>
              </a:rPr>
              <a:t>핵심</a:t>
            </a:r>
            <a:r>
              <a:rPr lang="en-US" altLang="ko-KR" sz="1050" dirty="0" smtClean="0"/>
              <a:t>)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추천장소에 대한 </a:t>
            </a:r>
            <a:r>
              <a:rPr lang="ko-KR" altLang="en-US" sz="1050" dirty="0" err="1" smtClean="0"/>
              <a:t>댓글은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GPS </a:t>
            </a:r>
            <a:r>
              <a:rPr lang="ko-KR" altLang="en-US" sz="1050" dirty="0" smtClean="0"/>
              <a:t>인증을 통해 장소 인증된 이후만 작성할 수 있으며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추천 장소에 대한 </a:t>
            </a:r>
            <a:r>
              <a:rPr lang="ko-KR" altLang="en-US" sz="1050" dirty="0" err="1" smtClean="0"/>
              <a:t>댓글은</a:t>
            </a:r>
            <a:r>
              <a:rPr lang="ko-KR" altLang="en-US" sz="1050" dirty="0" smtClean="0"/>
              <a:t> 계정당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회만 작성할 수 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댓글</a:t>
            </a:r>
            <a:r>
              <a:rPr lang="ko-KR" altLang="en-US" sz="1050" dirty="0" smtClean="0"/>
              <a:t> 수정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삭제 역시 </a:t>
            </a:r>
            <a:r>
              <a:rPr lang="en-US" altLang="ko-KR" sz="1050" dirty="0" smtClean="0"/>
              <a:t>GPS </a:t>
            </a:r>
            <a:r>
              <a:rPr lang="ko-KR" altLang="en-US" sz="1050" dirty="0" smtClean="0"/>
              <a:t>인증을 통해서만 가능하다</a:t>
            </a:r>
            <a:r>
              <a:rPr lang="en-US" altLang="ko-KR" sz="1050" dirty="0" smtClean="0"/>
              <a:t>.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추천장소는 저장할 수 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칼럼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에디터들이 무엇을 할지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볼지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먹을지에 대한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주제를 가지고 쓴 기사를 제공한다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각 기사는 </a:t>
            </a:r>
            <a:r>
              <a:rPr lang="ko-KR" altLang="en-US" sz="1050" dirty="0" err="1" smtClean="0"/>
              <a:t>앱의</a:t>
            </a:r>
            <a:r>
              <a:rPr lang="ko-KR" altLang="en-US" sz="1050" dirty="0" smtClean="0"/>
              <a:t> 번역에 따라 텍스트가 번역되어 표시되어야 한다</a:t>
            </a:r>
            <a:r>
              <a:rPr lang="en-US" altLang="ko-KR" sz="1050" dirty="0" smtClean="0"/>
              <a:t>.)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에디터의 정보를 표시한다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칼럼은 </a:t>
            </a:r>
            <a:r>
              <a:rPr lang="ko-KR" altLang="en-US" sz="1050" dirty="0" err="1" smtClean="0"/>
              <a:t>뷰</a:t>
            </a:r>
            <a:r>
              <a:rPr lang="ko-KR" altLang="en-US" sz="1050" dirty="0" smtClean="0"/>
              <a:t> 카운터 기능을 갖는다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칼럼은 사용자 저장 기능을 </a:t>
            </a:r>
            <a:r>
              <a:rPr lang="ko-KR" altLang="en-US" sz="1050" dirty="0" err="1" smtClean="0"/>
              <a:t>갖으며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카운터 기능을 갖는다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칼럼은 제목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작성날짜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내용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댓글</a:t>
            </a:r>
            <a:r>
              <a:rPr lang="ko-KR" altLang="en-US" sz="1050" dirty="0" smtClean="0"/>
              <a:t> 기능을 갖는다</a:t>
            </a:r>
            <a:r>
              <a:rPr lang="en-US" altLang="ko-KR" sz="1050" dirty="0" smtClean="0"/>
              <a:t>.(</a:t>
            </a:r>
            <a:r>
              <a:rPr lang="ko-KR" altLang="en-US" sz="1050" dirty="0" err="1" smtClean="0"/>
              <a:t>댓글의</a:t>
            </a:r>
            <a:r>
              <a:rPr lang="ko-KR" altLang="en-US" sz="1050" dirty="0" smtClean="0"/>
              <a:t> 제한은 없으며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대댓글의</a:t>
            </a:r>
            <a:r>
              <a:rPr lang="ko-KR" altLang="en-US" sz="1050" dirty="0" smtClean="0"/>
              <a:t> 기능은 없다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댓글에</a:t>
            </a:r>
            <a:r>
              <a:rPr lang="ko-KR" altLang="en-US" sz="1050" dirty="0" smtClean="0"/>
              <a:t> 대한 신고 기능을 갖는다</a:t>
            </a:r>
            <a:r>
              <a:rPr lang="en-US" altLang="ko-KR" sz="1050" dirty="0" smtClean="0"/>
              <a:t>.)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칼럼은 </a:t>
            </a:r>
            <a:r>
              <a:rPr lang="ko-KR" altLang="en-US" sz="1050" dirty="0" err="1" smtClean="0"/>
              <a:t>이미지뷰</a:t>
            </a:r>
            <a:r>
              <a:rPr lang="ko-KR" altLang="en-US" sz="1050" dirty="0" smtClean="0"/>
              <a:t> 방식으로 보여지거나 </a:t>
            </a:r>
            <a:r>
              <a:rPr lang="ko-KR" altLang="en-US" sz="1050" dirty="0" err="1" smtClean="0"/>
              <a:t>웹뷰를</a:t>
            </a:r>
            <a:r>
              <a:rPr lang="ko-KR" altLang="en-US" sz="1050" dirty="0" smtClean="0"/>
              <a:t> 통해 보여진다</a:t>
            </a:r>
            <a:r>
              <a:rPr lang="en-US" altLang="ko-KR" sz="1050" dirty="0" smtClean="0"/>
              <a:t>.(</a:t>
            </a:r>
            <a:r>
              <a:rPr lang="ko-KR" altLang="en-US" sz="1050" dirty="0" smtClean="0">
                <a:solidFill>
                  <a:srgbClr val="FF0000"/>
                </a:solidFill>
              </a:rPr>
              <a:t>미정</a:t>
            </a:r>
            <a:r>
              <a:rPr lang="en-US" altLang="ko-KR" sz="105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계정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사용자의 이름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포인트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프로필이미지를 보여진다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또한 추천장소 저장 리스트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칼럼 저장 리스트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포인트 획득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소모 내역 리스트를 볼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자사의 진행중인 이벤트의 리스트를 볼 수 있다</a:t>
            </a:r>
            <a:r>
              <a:rPr lang="en-US" altLang="ko-KR" sz="1050" dirty="0" smtClean="0"/>
              <a:t>.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설정 페이지로 이동한다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설정 페이지에 알림 설정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언어 </a:t>
            </a:r>
            <a:r>
              <a:rPr lang="ko-KR" altLang="en-US" sz="1050" dirty="0" err="1" smtClean="0"/>
              <a:t>셋팅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문의하기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공지사항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약관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로그아웃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자사소개 기능을 갖는다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문의하기의 경우 사용자가 문의를 볼 수 있으며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답변 내용을 볼 수 있다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9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207" y="3224808"/>
            <a:ext cx="19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B. </a:t>
            </a:r>
            <a:r>
              <a:rPr lang="ko-KR" altLang="en-US" sz="1200" dirty="0" err="1" smtClean="0"/>
              <a:t>파이어베이스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6632" y="1284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구상도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관리자 페이지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8" name="Picture 4" descr="fire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04" y="1280592"/>
            <a:ext cx="1611852" cy="14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안드로이드 스마트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" y="1085015"/>
            <a:ext cx="1163299" cy="18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모니터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92" y="1406385"/>
            <a:ext cx="1616481" cy="130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1772816" y="200625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248764" y="205878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840" y="15686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7112" y="15686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696" y="3501807"/>
            <a:ext cx="554461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메인 페이지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사용자 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칼럼 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추천장소 제공 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일일 이용수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칼럼 </a:t>
            </a:r>
            <a:r>
              <a:rPr lang="ko-KR" altLang="en-US" sz="1050" dirty="0" err="1" smtClean="0"/>
              <a:t>변화량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검색 수에 따른 수치 변경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에 대한 정보를 얻는다</a:t>
            </a:r>
            <a:r>
              <a:rPr lang="en-US" altLang="ko-KR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사용자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사용자에게 </a:t>
            </a:r>
            <a:r>
              <a:rPr lang="ko-KR" altLang="en-US" sz="1050" dirty="0" err="1" smtClean="0"/>
              <a:t>푸쉬</a:t>
            </a:r>
            <a:r>
              <a:rPr lang="ko-KR" altLang="en-US" sz="1050" dirty="0" smtClean="0"/>
              <a:t> 알림을 날릴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또한 사용자의 정보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아이디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폰번호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가입일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등급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보유포인트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검색건수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이벤트참여건수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추천장소인증건수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신고건수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API)</a:t>
            </a:r>
            <a:r>
              <a:rPr lang="ko-KR" altLang="en-US" sz="1050" dirty="0" smtClean="0"/>
              <a:t>를 볼 수 있으며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필터 기능을 통해 필요한 내용을 추출할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사용자 캐시를 볼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이는 사용자가 검색한 추천 장소에 대한 정보를 볼 수 있다</a:t>
            </a:r>
            <a:r>
              <a:rPr lang="en-US" altLang="ko-KR" sz="1050" dirty="0" smtClean="0"/>
              <a:t>. 2</a:t>
            </a:r>
            <a:r>
              <a:rPr lang="ko-KR" altLang="en-US" sz="1050" dirty="0" smtClean="0"/>
              <a:t>차 데이터 생성을 위한 엑셀 파일로 저장 가능하다</a:t>
            </a:r>
            <a:r>
              <a:rPr lang="en-US" altLang="ko-KR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공지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이벤트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관리자가 공지사항을 작성할 수 있으며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지난 기록을 볼 수 있다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전체적인 게시판 기능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이벤트의 경우 이벤트 제목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내용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이미지로 대체 가능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참여 등급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소모 포인트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혜택 제공방식을 설정한다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이벤트 클릭 시 하단에 이벤트에 참여한 사용자의 리스트를 볼 수 있다</a:t>
            </a:r>
            <a:r>
              <a:rPr lang="en-US" altLang="ko-KR" sz="1050" dirty="0" smtClean="0"/>
              <a:t>.( </a:t>
            </a:r>
            <a:r>
              <a:rPr lang="ko-KR" altLang="en-US" sz="1050" dirty="0" smtClean="0"/>
              <a:t>양식은 </a:t>
            </a:r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사용자의 양식과 같다</a:t>
            </a:r>
            <a:r>
              <a:rPr lang="en-US" altLang="ko-KR" sz="1050" dirty="0" smtClean="0"/>
              <a:t>.)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정보제공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추천장소 리스트와 작성 및 수정 등 관리를 할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또한 칼럼 리스트를 관리 할 수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추천 장소에 대한 기본 정보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다음 추천 장소 수정으로 이루어지며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하단에 인증한 사용자의 </a:t>
            </a:r>
            <a:r>
              <a:rPr lang="ko-KR" altLang="en-US" sz="1050" dirty="0" err="1" smtClean="0"/>
              <a:t>댓글과</a:t>
            </a:r>
            <a:r>
              <a:rPr lang="ko-KR" altLang="en-US" sz="1050" dirty="0" smtClean="0"/>
              <a:t> 정보가 표시된다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칼럼 리스트가 표시된다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칼럼 역시 작성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삭제가 가능하다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dirty="0" smtClean="0"/>
              <a:t>칼럼은 작성자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작성날짜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기사내용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텍스트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이미지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동영상</a:t>
            </a:r>
            <a:r>
              <a:rPr lang="en-US" altLang="ko-KR" sz="1050" dirty="0" smtClean="0"/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미정</a:t>
            </a:r>
            <a:r>
              <a:rPr lang="en-US" altLang="ko-KR" sz="1050" dirty="0" smtClean="0"/>
              <a:t>)), </a:t>
            </a:r>
            <a:r>
              <a:rPr lang="ko-KR" altLang="en-US" sz="1050" dirty="0" smtClean="0"/>
              <a:t>출처 등을 표시한다</a:t>
            </a:r>
            <a:r>
              <a:rPr lang="en-US" altLang="ko-KR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고객센터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클라이언트로 오는 고객문의가 리스트로 표시된다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문의에 대한 답변을 달 수 있다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추가적인 사항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문의 내용 답변이 달리면 </a:t>
            </a:r>
            <a:r>
              <a:rPr lang="ko-KR" altLang="en-US" sz="1050" dirty="0" err="1" smtClean="0"/>
              <a:t>푸쉬알림이</a:t>
            </a:r>
            <a:r>
              <a:rPr lang="ko-KR" altLang="en-US" sz="1050" dirty="0" smtClean="0"/>
              <a:t> 날아간다</a:t>
            </a:r>
            <a:r>
              <a:rPr lang="en-US" altLang="ko-KR" sz="1050" dirty="0" smtClean="0"/>
              <a:t>.(</a:t>
            </a:r>
            <a:r>
              <a:rPr lang="ko-KR" altLang="en-US" sz="1050" dirty="0" smtClean="0">
                <a:solidFill>
                  <a:srgbClr val="FF0000"/>
                </a:solidFill>
              </a:rPr>
              <a:t>미정</a:t>
            </a:r>
            <a:r>
              <a:rPr lang="en-US" altLang="ko-KR" sz="1050" dirty="0" smtClean="0"/>
              <a:t>))</a:t>
            </a:r>
          </a:p>
          <a:p>
            <a:pPr marL="228600" indent="-228600">
              <a:buAutoNum type="arabicPeriod"/>
            </a:pPr>
            <a:r>
              <a:rPr lang="ko-KR" altLang="en-US" sz="1050" dirty="0" smtClean="0"/>
              <a:t>관리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버전 관리 및 출시 플랫폼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등을 볼 수 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버그 리스트의 경우 해당 리포트사이트로 이동한다</a:t>
            </a:r>
            <a:r>
              <a:rPr lang="en-US" altLang="ko-KR" sz="105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9143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24" y="564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참고 내용 모음</a:t>
            </a:r>
            <a:endParaRPr lang="ko-KR" altLang="en-US" dirty="0"/>
          </a:p>
        </p:txBody>
      </p:sp>
      <p:pic>
        <p:nvPicPr>
          <p:cNvPr id="3" name="Picture 2" descr="결정장애, 선택장애를 위한 표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959897"/>
            <a:ext cx="2336919" cy="23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648" y="72469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전체적인 느낌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3194772" y="707967"/>
            <a:ext cx="2079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네이버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제공 계정 데이터베이스</a:t>
            </a:r>
            <a:endParaRPr lang="en-US" altLang="ko-KR" sz="105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80" y="1016346"/>
            <a:ext cx="3402580" cy="320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0648" y="4520952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디바이스 정보 얻기</a:t>
            </a:r>
            <a:endParaRPr lang="en-US" altLang="ko-KR" sz="105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8" y="4880991"/>
            <a:ext cx="286047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68" y="5025007"/>
            <a:ext cx="3332903" cy="235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444</Words>
  <Application>Microsoft Office PowerPoint</Application>
  <PresentationFormat>A4 용지(210x297mm)</PresentationFormat>
  <Paragraphs>66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황철훈</dc:creator>
  <cp:lastModifiedBy>황철훈</cp:lastModifiedBy>
  <cp:revision>71</cp:revision>
  <dcterms:created xsi:type="dcterms:W3CDTF">2017-08-28T05:23:54Z</dcterms:created>
  <dcterms:modified xsi:type="dcterms:W3CDTF">2017-10-10T04:44:45Z</dcterms:modified>
</cp:coreProperties>
</file>