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0" r:id="rId8"/>
    <p:sldId id="262" r:id="rId9"/>
    <p:sldId id="267" r:id="rId10"/>
    <p:sldId id="268" r:id="rId11"/>
    <p:sldId id="269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5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3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8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0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F41-C645-4008-9955-F3E48BD400F8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A371-6F99-4898-848E-23CD99D81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2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ewqs\Desktop\temp_image\TourTogether\PNG\open_cp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2780"/>
            <a:ext cx="3456384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0814" y="4046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로딩 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6544" y="779086"/>
            <a:ext cx="3651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컬러 </a:t>
            </a:r>
            <a:r>
              <a:rPr lang="en-US" altLang="ko-KR" dirty="0" smtClean="0"/>
              <a:t>: 2017 S/S </a:t>
            </a:r>
            <a:r>
              <a:rPr lang="ko-KR" altLang="en-US" dirty="0" err="1" smtClean="0"/>
              <a:t>팬톤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컬러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나이아가라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핫핑크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774557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심플하며 여행이란 이미지를 부각하도록</a:t>
            </a:r>
            <a:endParaRPr lang="en-US" altLang="ko-KR" dirty="0" smtClean="0"/>
          </a:p>
          <a:p>
            <a:r>
              <a:rPr lang="ko-KR" altLang="en-US" dirty="0" smtClean="0"/>
              <a:t>디자</a:t>
            </a:r>
            <a:r>
              <a:rPr lang="ko-KR" altLang="en-US" dirty="0"/>
              <a:t>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0" y="2852936"/>
            <a:ext cx="388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10~30 </a:t>
            </a:r>
            <a:r>
              <a:rPr lang="ko-KR" altLang="en-US" dirty="0" smtClean="0"/>
              <a:t>대 까지의 커플 및 </a:t>
            </a:r>
            <a:r>
              <a:rPr lang="ko-KR" altLang="en-US" dirty="0"/>
              <a:t>친</a:t>
            </a:r>
            <a:r>
              <a:rPr lang="ko-KR" altLang="en-US" dirty="0" smtClean="0"/>
              <a:t>구간의 </a:t>
            </a:r>
            <a:endParaRPr lang="en-US" altLang="ko-KR" dirty="0" smtClean="0"/>
          </a:p>
          <a:p>
            <a:r>
              <a:rPr lang="ko-KR" altLang="en-US" dirty="0" smtClean="0"/>
              <a:t>데이트와 </a:t>
            </a:r>
            <a:r>
              <a:rPr lang="ko-KR" altLang="en-US" dirty="0" err="1" smtClean="0"/>
              <a:t>즐길거리를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카카오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93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qewqs\Desktop\temp_image\TourTogether\새 폴더\추천_텍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304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qewqs\Desktop\temp_image\TourTogether\새 폴더\추천_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9573"/>
            <a:ext cx="304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6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33020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88640"/>
            <a:ext cx="11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0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자신이 원하는 장소의 성격을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그와 맞는지 확인하기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25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쿠폰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06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97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48680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연동으로 실시한다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 데이터가 많기에 </a:t>
            </a:r>
            <a:endParaRPr lang="en-US" altLang="ko-KR" dirty="0" smtClean="0"/>
          </a:p>
          <a:p>
            <a:r>
              <a:rPr lang="ko-KR" altLang="en-US" dirty="0" smtClean="0"/>
              <a:t>추가적으로 조잡한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프로세스를 거치지 </a:t>
            </a:r>
            <a:r>
              <a:rPr lang="ko-KR" altLang="en-US" dirty="0" err="1" smtClean="0"/>
              <a:t>않아도됨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24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27025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622565" cy="326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문의하기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8521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</a:t>
            </a:r>
            <a:r>
              <a:rPr lang="en-US" altLang="ko-KR" dirty="0" smtClean="0"/>
              <a:t>:  </a:t>
            </a:r>
            <a:br>
              <a:rPr lang="en-US" altLang="ko-KR" dirty="0" smtClean="0"/>
            </a:br>
            <a:r>
              <a:rPr lang="en-US" altLang="ko-KR" dirty="0" smtClean="0"/>
              <a:t>A) </a:t>
            </a:r>
            <a:r>
              <a:rPr lang="ko-KR" altLang="en-US" dirty="0" smtClean="0"/>
              <a:t>지역 및 카테고리에 대한 정보를 주어진다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B) </a:t>
            </a:r>
            <a:r>
              <a:rPr lang="ko-KR" altLang="en-US" dirty="0" smtClean="0"/>
              <a:t>장소에 대한 기본 정보는 서버에 추가적으로 작성한다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C) </a:t>
            </a:r>
            <a:r>
              <a:rPr lang="ko-KR" altLang="en-US" dirty="0" smtClean="0"/>
              <a:t>지도정보를 통해서 해당 지역의 위치 정보를 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D) </a:t>
            </a:r>
            <a:r>
              <a:rPr lang="ko-KR" altLang="en-US" dirty="0" smtClean="0"/>
              <a:t>검색 결과에 기본정보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추후 많이 가는 곳 정보를 추가로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보여지는 방식은 </a:t>
            </a:r>
            <a:r>
              <a:rPr lang="en-US" altLang="ko-KR" dirty="0" smtClean="0"/>
              <a:t>Top 5 </a:t>
            </a:r>
            <a:r>
              <a:rPr lang="ko-KR" altLang="en-US" dirty="0" smtClean="0"/>
              <a:t>정도로 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E) </a:t>
            </a:r>
            <a:r>
              <a:rPr lang="ko-KR" altLang="en-US" dirty="0" smtClean="0"/>
              <a:t>장소에 대한 추가 데이터 분석 결과를 보여준다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- 20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숯</a:t>
            </a:r>
            <a:r>
              <a:rPr lang="en-US" altLang="ko-KR" dirty="0" smtClean="0"/>
              <a:t>…  </a:t>
            </a:r>
            <a:r>
              <a:rPr lang="ko-KR" altLang="en-US" dirty="0" smtClean="0"/>
              <a:t>이런 키워드를 보여주는 것이 </a:t>
            </a:r>
            <a:r>
              <a:rPr lang="ko-KR" altLang="en-US" dirty="0" err="1" smtClean="0"/>
              <a:t>좋을듯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추천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 장소에서 무엇을 할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무엇을 먹을 것인가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무엇을 볼 것인가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와 같은 질문에 답을 줄 수 있는 무언가가 있으면 좋을 듯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망할 선택장애가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주도권이 애매했을 데 눌러가면서 </a:t>
            </a:r>
            <a:r>
              <a:rPr lang="ko-KR" altLang="en-US" dirty="0" err="1" smtClean="0"/>
              <a:t>보는것도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재밌을듯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여기서 어떻게 서버에서 데이터를 빼올지 중요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칼럼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어떻게 칼럼이 보여지고 관리되어지고 사람들에게 관심을 받을지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공감력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등이 중심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유저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 및 </a:t>
            </a:r>
            <a:r>
              <a:rPr lang="ko-KR" altLang="en-US" dirty="0" err="1" smtClean="0"/>
              <a:t>북마크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관리 이벤트 등 보여질 것을 최종적으로 하여 어떻게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보여질지 중요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3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뭐할지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뭐 먹을지 찾는다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Search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543" y="174948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새로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지역구분 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348880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곳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거리순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적합순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칼럼파트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qewqs\Desktop\temp_image\TourTogether\PNG\Column_P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96752"/>
            <a:ext cx="304800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6641" y="11809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칼럼파트 </a:t>
            </a:r>
            <a:r>
              <a:rPr lang="ko-KR" altLang="en-US" dirty="0" err="1" smtClean="0"/>
              <a:t>메인페이지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19872" y="79606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최신순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인기순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댓글순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버튼 클릭 시 변화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422093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중단 </a:t>
            </a:r>
            <a:r>
              <a:rPr lang="ko-KR" altLang="en-US" dirty="0" err="1" smtClean="0"/>
              <a:t>뷰필터는</a:t>
            </a:r>
            <a:r>
              <a:rPr lang="ko-KR" altLang="en-US" dirty="0" smtClean="0"/>
              <a:t> 광고 또는 홍보의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초간 페이지가 자동으로 넘어간다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광고의 경우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이벤트 사이트로 넘어간다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2464" y="2492896"/>
            <a:ext cx="5420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하단은 </a:t>
            </a:r>
            <a:r>
              <a:rPr lang="ko-KR" altLang="en-US" dirty="0" err="1" smtClean="0"/>
              <a:t>그리드뷰로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/>
              <a:t> </a:t>
            </a:r>
            <a:r>
              <a:rPr lang="en-US" altLang="ko-KR" dirty="0" smtClean="0"/>
              <a:t>* 0 </a:t>
            </a:r>
            <a:r>
              <a:rPr lang="ko-KR" altLang="en-US" dirty="0" err="1" smtClean="0"/>
              <a:t>으로한다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심플하게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사진과 상단 </a:t>
            </a:r>
            <a:r>
              <a:rPr lang="en-US" altLang="ko-KR" dirty="0" smtClean="0"/>
              <a:t>alpha 40</a:t>
            </a:r>
            <a:r>
              <a:rPr lang="ko-KR" altLang="en-US" dirty="0" smtClean="0"/>
              <a:t>의 타이틀만</a:t>
            </a:r>
            <a:endParaRPr lang="en-US" altLang="ko-KR" dirty="0" smtClean="0"/>
          </a:p>
          <a:p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ewqs\Desktop\KAKAO\KakaoTalk_20170822_1947599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3"/>
            <a:ext cx="1782197" cy="31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ewqs\Desktop\KAKAO\KakaoTalk_20170822_1948007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58" y="116634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qewqs\Desktop\KAKAO\KakaoTalk_20170822_19480148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4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qewqs\Desktop\KAKAO\KakaoTalk_20170822_19480208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2232248" cy="39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3" y="5877272"/>
            <a:ext cx="571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피키캐스트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UX </a:t>
            </a:r>
            <a:r>
              <a:rPr lang="ko-KR" altLang="en-US" dirty="0" smtClean="0"/>
              <a:t>차용예정</a:t>
            </a:r>
            <a:endParaRPr lang="en-US" altLang="ko-KR" dirty="0" smtClean="0"/>
          </a:p>
          <a:p>
            <a:r>
              <a:rPr lang="en-US" altLang="ko-KR" dirty="0" smtClean="0"/>
              <a:t>100 % </a:t>
            </a:r>
            <a:r>
              <a:rPr lang="ko-KR" altLang="en-US" dirty="0" smtClean="0"/>
              <a:t>모든 기능을 복사하지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 구현을 최대한 작게 하여 제작 기간 단축한다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129" y="41490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칼럼 타이틀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416298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사진 및 텍스트영역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63085" y="416011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동영상 및 텍스트 영역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52321" y="342900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이하 칼럼 마지막 부분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522331"/>
            <a:ext cx="1351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작성자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작성일자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좋아요 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구독 수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4581128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이미지 출처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이미지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기사 내용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카드 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수 및 현재 </a:t>
            </a:r>
            <a:r>
              <a:rPr lang="ko-KR" altLang="en-US" sz="1000" dirty="0" err="1" smtClean="0"/>
              <a:t>뷰</a:t>
            </a:r>
            <a:endParaRPr lang="en-US" altLang="ko-KR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925601" y="4599275"/>
            <a:ext cx="16081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영상 출처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영상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영상 조작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기사 내용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카드 </a:t>
            </a:r>
            <a:r>
              <a:rPr lang="ko-KR" altLang="en-US" sz="1000" dirty="0" err="1" smtClean="0"/>
              <a:t>뷰</a:t>
            </a:r>
            <a:r>
              <a:rPr lang="ko-KR" altLang="en-US" sz="1000" dirty="0" smtClean="0"/>
              <a:t> 수 및 현재 </a:t>
            </a:r>
            <a:r>
              <a:rPr lang="ko-KR" altLang="en-US" sz="1000" dirty="0" err="1" smtClean="0"/>
              <a:t>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무음 기능은 예정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14837" y="3856692"/>
            <a:ext cx="1178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좋아요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쓰기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구독 </a:t>
            </a:r>
            <a:r>
              <a:rPr lang="en-US" altLang="ko-KR" sz="1000" dirty="0" smtClean="0"/>
              <a:t>&gt; </a:t>
            </a:r>
            <a:r>
              <a:rPr lang="ko-KR" altLang="en-US" sz="1000" dirty="0" smtClean="0"/>
              <a:t>보관함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50559" y="5461049"/>
            <a:ext cx="6758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부분은 </a:t>
            </a:r>
            <a:r>
              <a:rPr lang="ko-KR" altLang="en-US" dirty="0" err="1" smtClean="0"/>
              <a:t>스크린샷으로</a:t>
            </a:r>
            <a:r>
              <a:rPr lang="ko-KR" altLang="en-US" dirty="0" smtClean="0"/>
              <a:t> 타 데이터에서 입력하여 이미지로 호출</a:t>
            </a:r>
            <a:endParaRPr lang="en-US" altLang="ko-KR" dirty="0" smtClean="0"/>
          </a:p>
          <a:p>
            <a:r>
              <a:rPr lang="ko-KR" altLang="en-US" dirty="0" smtClean="0"/>
              <a:t>결론 서버는 이미지로 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사이즈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42555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저는 솔직히 이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솔직히 </a:t>
            </a:r>
            <a:r>
              <a:rPr lang="ko-KR" altLang="en-US" dirty="0" err="1" smtClean="0"/>
              <a:t>안쓴다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요즘 가장 크게 </a:t>
            </a:r>
            <a:r>
              <a:rPr lang="ko-KR" altLang="en-US" dirty="0" err="1" smtClean="0"/>
              <a:t>느끼는게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난 지금 여기 있는데 어디로 가야 맛있는 걸 먹을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나 혼자면 상관없는데</a:t>
            </a:r>
            <a:r>
              <a:rPr lang="en-US" altLang="ko-KR" dirty="0" smtClean="0"/>
              <a:t>….. </a:t>
            </a:r>
            <a:r>
              <a:rPr lang="ko-KR" altLang="en-US" dirty="0" err="1" smtClean="0"/>
              <a:t>팀플이라면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요즘 크게 느낌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801814"/>
            <a:ext cx="7451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가장 큰 카테고리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술 먹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안먹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한중일서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매운거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밥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밀가루</a:t>
            </a:r>
            <a:r>
              <a:rPr lang="en-US" altLang="ko-KR" dirty="0" smtClean="0"/>
              <a:t>(</a:t>
            </a:r>
            <a:r>
              <a:rPr lang="ko-KR" altLang="en-US" dirty="0" smtClean="0"/>
              <a:t>면 빵</a:t>
            </a:r>
            <a:r>
              <a:rPr lang="en-US" altLang="ko-KR" dirty="0" smtClean="0"/>
              <a:t>)?</a:t>
            </a:r>
          </a:p>
          <a:p>
            <a:endParaRPr lang="en-US" altLang="ko-KR" dirty="0"/>
          </a:p>
          <a:p>
            <a:r>
              <a:rPr lang="ko-KR" altLang="en-US" dirty="0" smtClean="0"/>
              <a:t>아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이걸 차라리 테마로 </a:t>
            </a:r>
            <a:r>
              <a:rPr lang="ko-KR" altLang="en-US" dirty="0" err="1" smtClean="0"/>
              <a:t>만들자구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ko-KR" altLang="en-US" dirty="0" smtClean="0"/>
              <a:t>한글 영어 중국어 간체 </a:t>
            </a:r>
            <a:r>
              <a:rPr lang="ko-KR" altLang="en-US" dirty="0" err="1" smtClean="0"/>
              <a:t>번체</a:t>
            </a:r>
            <a:r>
              <a:rPr lang="ko-KR" altLang="en-US" dirty="0" smtClean="0"/>
              <a:t> 일어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번역</a:t>
            </a:r>
            <a:r>
              <a:rPr lang="en-US" altLang="ko-KR" dirty="0" smtClean="0"/>
              <a:t>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270" y="5746030"/>
            <a:ext cx="748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선택장애 또는 처음 그곳을 찾아간 사람에게 정말 정말 도움이 될만함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이건 정말 공감할 듯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-4793" y="116632"/>
            <a:ext cx="1552457" cy="864096"/>
          </a:xfrm>
          <a:prstGeom prst="rightArrow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404" y="364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추</a:t>
            </a:r>
            <a:r>
              <a:rPr lang="ko-KR" altLang="en-US" dirty="0">
                <a:solidFill>
                  <a:srgbClr val="002060"/>
                </a:solidFill>
              </a:rPr>
              <a:t>천</a:t>
            </a:r>
            <a:r>
              <a:rPr lang="ko-KR" altLang="en-US" dirty="0" smtClean="0">
                <a:solidFill>
                  <a:srgbClr val="002060"/>
                </a:solidFill>
              </a:rPr>
              <a:t>파트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결정장애, 선택장애를 위한 표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50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19639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음식 테마로 찾기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매운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순한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색다른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집밥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밀가루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고기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야채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생선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간단히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인기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39752" y="33874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바로 찾기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텍스트 검색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338741"/>
            <a:ext cx="38587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차근차근 질문에 답해가기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한식 중식 서양식 일식 분식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매운 소문난 순한 담백한 달콤한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메인 음식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고기 생선 밀가루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밥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아무대나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436510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방식이 아닌 체크박스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99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텍스트로 찾기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77841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위치를 기반으로 테마 및 음식점을 찾습니다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위치에 대해서 카테고리를 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군구</a:t>
            </a:r>
            <a:r>
              <a:rPr lang="ko-KR" altLang="en-US" dirty="0" smtClean="0"/>
              <a:t> 로 나눕니다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 데이터 역시 시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군구</a:t>
            </a:r>
            <a:r>
              <a:rPr lang="ko-KR" altLang="en-US" dirty="0" smtClean="0"/>
              <a:t> 순으로 탐색합니다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각 음식점 테마에 대한 정보를 읽어 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비슷한 경우 리스트에 표시됩니다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부분에 있어서 리스트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경우 역시 </a:t>
            </a:r>
            <a:r>
              <a:rPr lang="en-US" altLang="ko-KR" dirty="0" smtClean="0"/>
              <a:t>RECYCLEVIEW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할것</a:t>
            </a:r>
            <a:endParaRPr lang="en-US" altLang="ko-KR" dirty="0" smtClean="0"/>
          </a:p>
          <a:p>
            <a:r>
              <a:rPr lang="ko-KR" altLang="en-US" dirty="0" smtClean="0"/>
              <a:t>이미지 나타나는 것이 좋은 것 같음 </a:t>
            </a:r>
            <a:r>
              <a:rPr lang="ko-KR" altLang="en-US" dirty="0" err="1" smtClean="0"/>
              <a:t>ㅎㅎㅎㅎㅎㅎ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431</Words>
  <Application>Microsoft Office PowerPoint</Application>
  <PresentationFormat>화면 슬라이드 쇼(4:3)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황철훈</dc:creator>
  <cp:lastModifiedBy>황철훈</cp:lastModifiedBy>
  <cp:revision>34</cp:revision>
  <dcterms:created xsi:type="dcterms:W3CDTF">2017-08-22T09:31:57Z</dcterms:created>
  <dcterms:modified xsi:type="dcterms:W3CDTF">2017-10-10T04:45:45Z</dcterms:modified>
</cp:coreProperties>
</file>