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9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9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5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0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1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1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040E-23A2-4BFB-803B-272EDC56A3E8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D9D7-6A21-43C0-8A3A-C32A0DB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9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9507" y="428879"/>
            <a:ext cx="17555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Ch06_Project_1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7" y="1020989"/>
            <a:ext cx="6729412" cy="59589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8480" y="493784"/>
            <a:ext cx="211307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라이트박스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4" name="오른쪽 중괄호 13"/>
          <p:cNvSpPr/>
          <p:nvPr/>
        </p:nvSpPr>
        <p:spPr>
          <a:xfrm>
            <a:off x="4499062" y="1493520"/>
            <a:ext cx="184698" cy="83312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86755" y="177158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이미지 목록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365761" y="2448560"/>
            <a:ext cx="6543040" cy="44094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32599" y="43762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라이트박스</a:t>
            </a:r>
            <a:endParaRPr lang="ko-KR" altLang="en-US" sz="14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939281" y="4514780"/>
            <a:ext cx="323798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63079" y="4643120"/>
            <a:ext cx="47404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 목록을 클릭하면 </a:t>
            </a:r>
            <a:r>
              <a:rPr lang="ko-KR" altLang="en-US" sz="1200" dirty="0" err="1" smtClean="0"/>
              <a:t>라이트박스</a:t>
            </a:r>
            <a:r>
              <a:rPr lang="ko-KR" altLang="en-US" sz="1200" dirty="0" smtClean="0"/>
              <a:t> 창이 열림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라이트박스에서는 감상할 이미지 영역의 시각적인 주목이 중요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라이트박스</a:t>
            </a:r>
            <a:r>
              <a:rPr lang="ko-KR" altLang="en-US" sz="1200" dirty="0" smtClean="0"/>
              <a:t> 이외의 모든 부분은 </a:t>
            </a:r>
            <a:r>
              <a:rPr lang="ko-KR" altLang="en-US" sz="1200" dirty="0" err="1" smtClean="0"/>
              <a:t>인터랙션을</a:t>
            </a:r>
            <a:r>
              <a:rPr lang="ko-KR" altLang="en-US" sz="1200" dirty="0" smtClean="0"/>
              <a:t> 통제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6827521" y="2635180"/>
            <a:ext cx="323798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70082" y="2481291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라이트박스</a:t>
            </a:r>
            <a:r>
              <a:rPr lang="ko-KR" altLang="en-US" sz="1400" b="1" dirty="0" smtClean="0"/>
              <a:t> 닫기 버튼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61522" y="625065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인디케이터</a:t>
            </a:r>
            <a:endParaRPr lang="ko-KR" altLang="en-US" sz="1400" b="1" dirty="0"/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>
          <a:xfrm flipH="1">
            <a:off x="3911600" y="6404540"/>
            <a:ext cx="3349922" cy="52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6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94" y="949848"/>
            <a:ext cx="5005505" cy="53778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9507" y="428879"/>
            <a:ext cx="17555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Ch06_Project_2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72080" y="493784"/>
            <a:ext cx="14205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달력 만들기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20198" y="39581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일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79719" y="4286213"/>
            <a:ext cx="3355406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월에 따라 </a:t>
            </a:r>
            <a:r>
              <a:rPr lang="en-US" altLang="ko-KR" sz="1200" dirty="0" smtClean="0"/>
              <a:t>1~31 </a:t>
            </a:r>
            <a:r>
              <a:rPr lang="ko-KR" altLang="en-US" sz="1200" dirty="0" smtClean="0"/>
              <a:t>범위의 값을 </a:t>
            </a:r>
            <a:r>
              <a:rPr lang="ko-KR" altLang="en-US" sz="1200" dirty="0"/>
              <a:t>순</a:t>
            </a:r>
            <a:r>
              <a:rPr lang="ko-KR" altLang="en-US" sz="1200" dirty="0" smtClean="0"/>
              <a:t>서대로 표시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647521" y="11872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달력 타이틀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10038" y="587770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네비게이션 버튼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39079" y="1491670"/>
            <a:ext cx="1390124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년도와 월 표시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033520" y="1341120"/>
            <a:ext cx="15530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8001" y="18679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요일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69559" y="2172390"/>
            <a:ext cx="1263487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요일 표시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119319" y="2030511"/>
            <a:ext cx="619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중괄호 11"/>
          <p:cNvSpPr/>
          <p:nvPr/>
        </p:nvSpPr>
        <p:spPr>
          <a:xfrm>
            <a:off x="5384800" y="2479040"/>
            <a:ext cx="201761" cy="32613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41030" y="6307343"/>
            <a:ext cx="2576346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이전</a:t>
            </a:r>
            <a:r>
              <a:rPr lang="ko-KR" altLang="en-US" sz="1200" dirty="0"/>
              <a:t>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다음 월 네비게이션 버튼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>
            <a:stCxn id="25" idx="1"/>
          </p:cNvCxnSpPr>
          <p:nvPr/>
        </p:nvCxnSpPr>
        <p:spPr>
          <a:xfrm flipH="1" flipV="1">
            <a:off x="4033520" y="6031596"/>
            <a:ext cx="167651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0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58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2017-09-24T10:27:45Z</dcterms:created>
  <dcterms:modified xsi:type="dcterms:W3CDTF">2017-10-22T08:36:33Z</dcterms:modified>
</cp:coreProperties>
</file>