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63" r:id="rId8"/>
    <p:sldId id="262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48" d="100"/>
          <a:sy n="48" d="100"/>
        </p:scale>
        <p:origin x="8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4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9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8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1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8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CF89-51B6-428C-8ABE-B2EB1F45F143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8836-8F0F-4F6C-8010-5AAA87A0F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804" y="366238"/>
            <a:ext cx="156664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Ch07_project1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51" y="1028245"/>
            <a:ext cx="6445732" cy="545408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401878" y="1028245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ap.html</a:t>
            </a:r>
          </a:p>
          <a:p>
            <a:r>
              <a:rPr lang="en-US" altLang="ko-KR" dirty="0"/>
              <a:t>m</a:t>
            </a:r>
            <a:r>
              <a:rPr lang="en-US" altLang="ko-KR" dirty="0" smtClean="0"/>
              <a:t>ap2.html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25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5" y="1806066"/>
            <a:ext cx="10888716" cy="15393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0" y="3470283"/>
            <a:ext cx="5953142" cy="4080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52" y="266710"/>
            <a:ext cx="4255964" cy="141449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354" y="0"/>
            <a:ext cx="3623442" cy="22071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70" y="4003177"/>
            <a:ext cx="8689282" cy="28548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3776" y="3470284"/>
            <a:ext cx="3187020" cy="25628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550" y="266709"/>
            <a:ext cx="3996964" cy="141449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4190452" y="4072379"/>
            <a:ext cx="5377754" cy="49019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047395" y="747480"/>
            <a:ext cx="256862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07951" y="747480"/>
            <a:ext cx="1754035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096865" y="782426"/>
            <a:ext cx="207390" cy="2168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2942733" y="5497396"/>
            <a:ext cx="207390" cy="2168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2423746" y="5476973"/>
            <a:ext cx="1488378" cy="94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431111" y="5486400"/>
            <a:ext cx="4354670" cy="15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884706" y="5536672"/>
            <a:ext cx="207390" cy="2168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112363" y="6400798"/>
            <a:ext cx="6570482" cy="188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152505" y="6424359"/>
            <a:ext cx="207390" cy="2168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10352200" y="774572"/>
            <a:ext cx="207390" cy="2168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7" name="오른쪽 중괄호 36"/>
          <p:cNvSpPr/>
          <p:nvPr/>
        </p:nvSpPr>
        <p:spPr>
          <a:xfrm>
            <a:off x="11792932" y="999242"/>
            <a:ext cx="75414" cy="575034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945330" y="1217636"/>
            <a:ext cx="207390" cy="2168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46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0" y="1806066"/>
            <a:ext cx="10888716" cy="15393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0" y="3470283"/>
            <a:ext cx="5953142" cy="4080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52" y="266710"/>
            <a:ext cx="4255964" cy="141449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416" y="4300937"/>
            <a:ext cx="3478228" cy="23355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416" y="1393017"/>
            <a:ext cx="3460830" cy="278305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50" y="266709"/>
            <a:ext cx="3996964" cy="14144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96" y="4090552"/>
            <a:ext cx="7729035" cy="99555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737889" y="6089715"/>
            <a:ext cx="914400" cy="433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9426804" y="3761295"/>
            <a:ext cx="2480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403076" y="3704734"/>
            <a:ext cx="5920033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44718" y="4920792"/>
            <a:ext cx="70606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032396" y="4958499"/>
            <a:ext cx="2705493" cy="1263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4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6" y="2062076"/>
            <a:ext cx="8677275" cy="40481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6" y="263842"/>
            <a:ext cx="4893285" cy="16263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756" y="3178757"/>
            <a:ext cx="3135689" cy="31796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615" y="263842"/>
            <a:ext cx="3460830" cy="2783058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5" name="직선 연결선 14"/>
          <p:cNvCxnSpPr/>
          <p:nvPr/>
        </p:nvCxnSpPr>
        <p:spPr>
          <a:xfrm>
            <a:off x="8917756" y="678730"/>
            <a:ext cx="1187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9558" y="2809188"/>
            <a:ext cx="2790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704734" y="744718"/>
            <a:ext cx="5410986" cy="1951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4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917756" y="678730"/>
            <a:ext cx="118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1" y="1541077"/>
            <a:ext cx="6297104" cy="7300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0" y="2354566"/>
            <a:ext cx="8003355" cy="113144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590" y="266710"/>
            <a:ext cx="3583446" cy="11909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0" y="266710"/>
            <a:ext cx="3365368" cy="11909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276" y="2998899"/>
            <a:ext cx="6825005" cy="384777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577" y="64004"/>
            <a:ext cx="3623442" cy="22071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756" y="2354566"/>
            <a:ext cx="3187020" cy="256287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443060" y="1224152"/>
            <a:ext cx="1857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54664" y="3940404"/>
            <a:ext cx="32522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055801" y="462856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910607" y="1611905"/>
            <a:ext cx="4506012" cy="218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40264" y="1900176"/>
            <a:ext cx="33370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183984" y="2790334"/>
            <a:ext cx="923826" cy="94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2978870" y="4722828"/>
            <a:ext cx="1527142" cy="94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044858" y="5542961"/>
            <a:ext cx="22058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2978870" y="5740924"/>
            <a:ext cx="1527142" cy="94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2113171" y="6534345"/>
            <a:ext cx="1527142" cy="94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804" y="366238"/>
            <a:ext cx="156664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Ch07_project1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1873858"/>
            <a:ext cx="5504686" cy="318572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75604" y="1422614"/>
            <a:ext cx="474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URL : </a:t>
            </a:r>
            <a:r>
              <a:rPr lang="ko-KR" altLang="en-US" dirty="0" smtClean="0"/>
              <a:t>https</a:t>
            </a:r>
            <a:r>
              <a:rPr lang="ko-KR" altLang="en-US" dirty="0"/>
              <a:t>://developers.google.com/maps/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313" y="971370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구글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 사이트에서 구글 맵 </a:t>
            </a:r>
            <a:r>
              <a:rPr lang="ko-KR" altLang="en-US" dirty="0" err="1" smtClean="0"/>
              <a:t>웹용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키 생성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7281" y="3829880"/>
            <a:ext cx="636841" cy="768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77" y="3243841"/>
            <a:ext cx="5913574" cy="2931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012777" y="4691270"/>
            <a:ext cx="3131223" cy="78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804" y="366238"/>
            <a:ext cx="156664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Ch07_project1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16" y="912636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구글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 사이트에서 구글 맵 </a:t>
            </a:r>
            <a:r>
              <a:rPr lang="ko-KR" altLang="en-US" dirty="0" err="1" smtClean="0"/>
              <a:t>웹용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키 생성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81" y="1317258"/>
            <a:ext cx="7924800" cy="12981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9" y="2746768"/>
            <a:ext cx="4467838" cy="17358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935" y="2928766"/>
            <a:ext cx="5380751" cy="2089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661" y="4664615"/>
            <a:ext cx="4943643" cy="220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423595" y="1580010"/>
            <a:ext cx="1236163" cy="493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0319" y="3031121"/>
            <a:ext cx="1236163" cy="34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65851" y="3382302"/>
            <a:ext cx="1236163" cy="34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63821" y="4555119"/>
            <a:ext cx="1574092" cy="334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13044" y="5489397"/>
            <a:ext cx="2534885" cy="315055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20765" y="382955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프로젝트 생성</a:t>
            </a:r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4392727" y="5232081"/>
            <a:ext cx="9213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332582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804" y="366238"/>
            <a:ext cx="156664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Ch07_project1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1873858"/>
            <a:ext cx="5504686" cy="318572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75604" y="1422614"/>
            <a:ext cx="474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URL : </a:t>
            </a:r>
            <a:r>
              <a:rPr lang="ko-KR" altLang="en-US" dirty="0" smtClean="0"/>
              <a:t>https</a:t>
            </a:r>
            <a:r>
              <a:rPr lang="ko-KR" altLang="en-US" dirty="0"/>
              <a:t>://developers.google.com/maps/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313" y="971370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구글 맵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추가 샘플 코드 가져오기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7281" y="3829880"/>
            <a:ext cx="636841" cy="768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77" y="3243841"/>
            <a:ext cx="5913574" cy="2931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012777" y="4691270"/>
            <a:ext cx="3131223" cy="78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4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804" y="366238"/>
            <a:ext cx="156664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Ch07_project1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313" y="971370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구글 맵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추가 샘플 코드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" y="1447199"/>
            <a:ext cx="5653661" cy="28728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63" y="482648"/>
            <a:ext cx="5221711" cy="63753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652591" y="3975652"/>
            <a:ext cx="5075583" cy="2756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1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804" y="366238"/>
            <a:ext cx="156664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Ch07_project2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02" y="869478"/>
            <a:ext cx="3519081" cy="33969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88" y="3135599"/>
            <a:ext cx="3885647" cy="359890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4" y="869478"/>
            <a:ext cx="3482179" cy="334636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993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4" y="764132"/>
            <a:ext cx="3669281" cy="26420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78" y="1387898"/>
            <a:ext cx="3135689" cy="31796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78" y="5234946"/>
            <a:ext cx="3422703" cy="98843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583" y="764132"/>
            <a:ext cx="3691697" cy="26420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964" y="3742208"/>
            <a:ext cx="3669281" cy="27690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8583" y="3770487"/>
            <a:ext cx="3691697" cy="274079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82804" y="366238"/>
            <a:ext cx="1566647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chemeClr val="bg1">
                    <a:lumMod val="95000"/>
                  </a:schemeClr>
                </a:solidFill>
              </a:rPr>
              <a:t>Ch07_project3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6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31" y="629069"/>
            <a:ext cx="6160769" cy="38819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" y="731520"/>
            <a:ext cx="5495925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320800" y="1402080"/>
            <a:ext cx="2631440" cy="52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023360" y="1666240"/>
            <a:ext cx="2407920" cy="16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06880" y="2529840"/>
            <a:ext cx="3779520" cy="843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6604000" y="2529840"/>
            <a:ext cx="81280" cy="741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 flipV="1">
            <a:off x="5486400" y="2900680"/>
            <a:ext cx="1117600" cy="4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88160" y="4074160"/>
            <a:ext cx="3901440" cy="436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689600" y="3952240"/>
            <a:ext cx="2844800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4267200"/>
            <a:ext cx="3625261" cy="26103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2165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52400"/>
            <a:ext cx="5037412" cy="36271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06" y="312396"/>
            <a:ext cx="5467350" cy="13811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08" y="4542357"/>
            <a:ext cx="7886700" cy="91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388" y="1965960"/>
            <a:ext cx="6124575" cy="1409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987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62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2017-10-28T05:30:54Z</dcterms:created>
  <dcterms:modified xsi:type="dcterms:W3CDTF">2017-10-29T23:01:25Z</dcterms:modified>
</cp:coreProperties>
</file>