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7" r:id="rId5"/>
    <p:sldId id="259" r:id="rId6"/>
    <p:sldId id="260" r:id="rId7"/>
    <p:sldId id="274" r:id="rId8"/>
    <p:sldId id="265" r:id="rId9"/>
    <p:sldId id="275" r:id="rId10"/>
    <p:sldId id="261" r:id="rId11"/>
    <p:sldId id="276" r:id="rId12"/>
    <p:sldId id="266" r:id="rId13"/>
    <p:sldId id="262" r:id="rId14"/>
    <p:sldId id="263" r:id="rId15"/>
    <p:sldId id="264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embeddedFontLst>
    <p:embeddedFont>
      <p:font typeface="Segoe Light" charset="0"/>
      <p:regular r:id="rId24"/>
      <p:italic r:id="rId25"/>
    </p:embeddedFont>
    <p:embeddedFont>
      <p:font typeface="Segoe UI" pitchFamily="34" charset="0"/>
      <p:regular r:id="rId26"/>
      <p:bold r:id="rId27"/>
      <p:italic r:id="rId28"/>
      <p:boldItalic r:id="rId29"/>
    </p:embeddedFont>
    <p:embeddedFont>
      <p:font typeface="맑은 고딕" pitchFamily="50" charset="-127"/>
      <p:regular r:id="rId30"/>
      <p:bold r:id="rId31"/>
    </p:embeddedFont>
    <p:embeddedFont>
      <p:font typeface="Verdana" pitchFamily="34" charset="0"/>
      <p:regular r:id="rId32"/>
      <p:bold r:id="rId33"/>
      <p:italic r:id="rId34"/>
      <p:boldItalic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Segoe UI Light" pitchFamily="34" charset="0"/>
      <p:regular r:id="rId40"/>
      <p: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92" d="100"/>
          <a:sy n="92" d="100"/>
        </p:scale>
        <p:origin x="-9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sz="2600" dirty="0" smtClean="0"/>
              <a:t>1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r>
              <a:rPr lang="en-US" dirty="0" smtClean="0"/>
              <a:t>
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smtClean="0"/>
              <a:t>최근의 </a:t>
            </a:r>
            <a:r>
              <a:rPr lang="ko-KR" altLang="en-US" sz="2800" dirty="0" err="1" smtClean="0"/>
              <a:t>핫한</a:t>
            </a:r>
            <a:r>
              <a:rPr lang="ko-KR" altLang="en-US" sz="2800" dirty="0" smtClean="0"/>
              <a:t> 분야 </a:t>
            </a:r>
            <a:r>
              <a:rPr lang="en-US" altLang="ko-KR" sz="2800" dirty="0" smtClean="0"/>
              <a:t>– </a:t>
            </a:r>
            <a:r>
              <a:rPr lang="ko-KR" altLang="en-US" sz="2800" dirty="0" err="1" smtClean="0"/>
              <a:t>머신러닝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딥러닝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sz="2400" dirty="0" smtClean="0"/>
              <a:t>“</a:t>
            </a:r>
            <a:r>
              <a:rPr lang="ko-KR" altLang="en-US" sz="2400" dirty="0" smtClean="0"/>
              <a:t>나는 앞으로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년 동안 통계학자가 매력적인 직업이 될 것이라고 생각한다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사람들은 내가 농담을 한다고 할 것이다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과연 </a:t>
            </a:r>
            <a:r>
              <a:rPr lang="en-US" altLang="ko-KR" sz="2400" dirty="0" smtClean="0"/>
              <a:t>1990</a:t>
            </a:r>
            <a:r>
              <a:rPr lang="ko-KR" altLang="en-US" sz="2400" dirty="0" smtClean="0"/>
              <a:t>년대의 컴퓨터 기술자가 다시 매력적인 직업을 가지게 될 것이라고 누가 추측이나 하겠는가</a:t>
            </a:r>
            <a:r>
              <a:rPr lang="en-US" altLang="ko-KR" sz="2400" dirty="0" smtClean="0"/>
              <a:t>? </a:t>
            </a:r>
            <a:r>
              <a:rPr lang="ko-KR" altLang="en-US" sz="2400" dirty="0" smtClean="0"/>
              <a:t>데이터를 얻고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이해하고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처리하고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데이터에서 가치를 추출하고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시각화하고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전송하는 것과 같은 능력은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년 안에 아주 중요한 기술이 될 것이다</a:t>
            </a:r>
            <a:r>
              <a:rPr lang="en-US" altLang="ko-KR" sz="2400" dirty="0" smtClean="0"/>
              <a:t>.”</a:t>
            </a:r>
          </a:p>
          <a:p>
            <a:pPr lvl="2">
              <a:buNone/>
            </a:pPr>
            <a:r>
              <a:rPr lang="en-US" altLang="ko-KR" sz="2400" dirty="0" smtClean="0"/>
              <a:t>	</a:t>
            </a:r>
            <a:r>
              <a:rPr lang="en-US" altLang="ko-KR" sz="2400" dirty="0" smtClean="0"/>
              <a:t>(2009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월</a:t>
            </a:r>
            <a:r>
              <a:rPr lang="en-US" altLang="ko-KR" sz="2400" dirty="0" smtClean="0"/>
              <a:t>. </a:t>
            </a:r>
            <a:r>
              <a:rPr lang="ko-KR" altLang="en-US" sz="2400" dirty="0" err="1" smtClean="0"/>
              <a:t>맥킨지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Mckinsey</a:t>
            </a:r>
            <a:r>
              <a:rPr lang="en-US" altLang="ko-KR" sz="2400" dirty="0" smtClean="0"/>
              <a:t> Quarterly)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”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CPython</a:t>
            </a:r>
            <a:r>
              <a:rPr lang="en-US" altLang="ko-KR" dirty="0" smtClean="0"/>
              <a:t>: c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작성된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JPython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자바로 구현된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자바 가상 </a:t>
            </a:r>
            <a:r>
              <a:rPr lang="ko-KR" altLang="en-US" dirty="0" err="1" smtClean="0"/>
              <a:t>머신에서</a:t>
            </a:r>
            <a:r>
              <a:rPr lang="ko-KR" altLang="en-US" dirty="0" smtClean="0"/>
              <a:t> 작동할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IronPython</a:t>
            </a:r>
            <a:r>
              <a:rPr lang="en-US" altLang="ko-KR" dirty="0" smtClean="0"/>
              <a:t>: .NET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Mono</a:t>
            </a:r>
            <a:r>
              <a:rPr lang="ko-KR" altLang="en-US" dirty="0" smtClean="0"/>
              <a:t>용으로 개발된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구현되어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err="1" smtClean="0"/>
              <a:t>PyPy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의미한다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어디에 사용하면 적당한가</a:t>
            </a:r>
            <a:r>
              <a:rPr lang="en-US" altLang="ko-KR" dirty="0" smtClean="0"/>
              <a:t>?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9600" y="1676400"/>
          <a:ext cx="7543800" cy="379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545"/>
                <a:gridCol w="5469255"/>
              </a:tblGrid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분야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919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시스템 유틸리티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시스템 유틸리티와 도구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GUI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Tcl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tk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GUIK.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PyQt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baseline="0" dirty="0" err="1" smtClean="0">
                          <a:solidFill>
                            <a:schemeClr val="tx1"/>
                          </a:solidFill>
                        </a:rPr>
                        <a:t>PyGTK</a:t>
                      </a:r>
                      <a:r>
                        <a:rPr lang="en-US" altLang="ko-KR" b="1" baseline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인터넷 프로그래밍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소켓 애플리케이션을 작성하기 쉽다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605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Oracle, DB II, </a:t>
                      </a:r>
                      <a:r>
                        <a:rPr lang="en-US" altLang="ko-KR" b="1" dirty="0" err="1" smtClean="0">
                          <a:solidFill>
                            <a:schemeClr val="tx1"/>
                          </a:solidFill>
                        </a:rPr>
                        <a:t>MySQL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등 유명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에 대한 파이썬 인터페이스가 있다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32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각종 텍스트 </a:t>
                      </a:r>
                      <a:r>
                        <a:rPr lang="ko-KR" altLang="en-US" b="1" dirty="0" err="1" smtClean="0">
                          <a:solidFill>
                            <a:schemeClr val="tx1"/>
                          </a:solidFill>
                        </a:rPr>
                        <a:t>프로세싱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문자열을 아주 쉽게 처리할 수 있다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프로젝트들</a:t>
            </a:r>
            <a:endParaRPr lang="en-US" altLang="ko-KR" dirty="0" smtClean="0"/>
          </a:p>
          <a:p>
            <a:pPr lvl="1"/>
            <a:r>
              <a:rPr lang="en-US" dirty="0" err="1" smtClean="0"/>
              <a:t>BitTorrent</a:t>
            </a:r>
            <a:r>
              <a:rPr lang="en-US" dirty="0" smtClean="0"/>
              <a:t>, </a:t>
            </a:r>
            <a:r>
              <a:rPr lang="en-US" dirty="0" err="1" smtClean="0"/>
              <a:t>MoinMoin</a:t>
            </a:r>
            <a:r>
              <a:rPr lang="en-US" dirty="0" smtClean="0"/>
              <a:t>, </a:t>
            </a:r>
            <a:r>
              <a:rPr lang="en-US" dirty="0" err="1" smtClean="0"/>
              <a:t>Scons</a:t>
            </a:r>
            <a:r>
              <a:rPr lang="en-US" dirty="0" smtClean="0"/>
              <a:t>, </a:t>
            </a:r>
            <a:r>
              <a:rPr lang="en-US" dirty="0" err="1" smtClean="0"/>
              <a:t>Trac</a:t>
            </a:r>
            <a:r>
              <a:rPr lang="en-US" dirty="0" smtClean="0"/>
              <a:t>, Yum</a:t>
            </a:r>
          </a:p>
          <a:p>
            <a:pPr lvl="1"/>
            <a:r>
              <a:rPr lang="en-US" dirty="0" err="1" smtClean="0"/>
              <a:t>CherryPy</a:t>
            </a:r>
            <a:r>
              <a:rPr lang="en-US" dirty="0" smtClean="0"/>
              <a:t>,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en-US" dirty="0" smtClean="0"/>
              <a:t>GIMP, Maya, Paint Shop Pro</a:t>
            </a:r>
          </a:p>
          <a:p>
            <a:pPr lvl="1"/>
            <a:r>
              <a:rPr lang="ko-KR" altLang="en-US" dirty="0" err="1" smtClean="0"/>
              <a:t>유튜브</a:t>
            </a:r>
            <a:r>
              <a:rPr lang="en-US" altLang="ko-KR" dirty="0" smtClean="0"/>
              <a:t>, Google Maps, Gmail</a:t>
            </a:r>
            <a:r>
              <a:rPr lang="ko-KR" altLang="en-US" dirty="0" smtClean="0"/>
              <a:t>등이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구현된 서비스들</a:t>
            </a:r>
            <a:endParaRPr lang="en-US" altLang="ko-K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버전에 따른 차이</a:t>
            </a:r>
            <a:r>
              <a:rPr lang="en-US" altLang="ko-KR" dirty="0" smtClean="0"/>
              <a:t>(2.x =&gt; 3) </a:t>
            </a:r>
          </a:p>
          <a:p>
            <a:pPr lvl="1"/>
            <a:r>
              <a:rPr lang="en-US" altLang="ko-KR" dirty="0" smtClean="0"/>
              <a:t>print “</a:t>
            </a:r>
            <a:r>
              <a:rPr lang="en-US" altLang="ko-KR" dirty="0" err="1" smtClean="0"/>
              <a:t>welcom</a:t>
            </a:r>
            <a:r>
              <a:rPr lang="en-US" altLang="ko-KR" dirty="0" smtClean="0"/>
              <a:t> to”, “python”</a:t>
            </a:r>
          </a:p>
          <a:p>
            <a:pPr lvl="1">
              <a:buNone/>
            </a:pPr>
            <a:r>
              <a:rPr lang="en-US" altLang="ko-KR" dirty="0" smtClean="0"/>
              <a:t>  =&gt;</a:t>
            </a:r>
          </a:p>
          <a:p>
            <a:pPr lvl="1"/>
            <a:r>
              <a:rPr lang="en-US" altLang="ko-KR" dirty="0" smtClean="0"/>
              <a:t>print (“welcome to”, “python”)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Long</a:t>
            </a:r>
            <a:r>
              <a:rPr lang="ko-KR" altLang="en-US" dirty="0" smtClean="0"/>
              <a:t>형이 없어지고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통일됨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type(2**31)</a:t>
            </a:r>
          </a:p>
          <a:p>
            <a:pPr lvl="1">
              <a:buNone/>
            </a:pPr>
            <a:r>
              <a:rPr lang="en-US" altLang="ko-KR" dirty="0" smtClean="0"/>
              <a:t>&lt;type long&gt; =&gt; 2.X</a:t>
            </a:r>
          </a:p>
          <a:p>
            <a:pPr lvl="1">
              <a:buNone/>
            </a:pPr>
            <a:r>
              <a:rPr lang="en-US" altLang="ko-KR" dirty="0" smtClean="0"/>
              <a:t>  type(2**31)  </a:t>
            </a:r>
          </a:p>
          <a:p>
            <a:pPr lvl="1">
              <a:buNone/>
            </a:pPr>
            <a:r>
              <a:rPr lang="en-US" altLang="ko-KR" dirty="0" smtClean="0"/>
              <a:t> &lt;type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</a:t>
            </a:r>
          </a:p>
          <a:p>
            <a:pPr lvl="1">
              <a:buNone/>
            </a:pPr>
            <a:r>
              <a:rPr lang="en-US" altLang="ko-KR" dirty="0" smtClean="0"/>
              <a:t> type(2**40)</a:t>
            </a:r>
          </a:p>
          <a:p>
            <a:pPr lvl="1">
              <a:buNone/>
            </a:pPr>
            <a:r>
              <a:rPr lang="en-US" altLang="ko-KR" dirty="0" smtClean="0"/>
              <a:t>&lt;type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 =&gt; 3.X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버전에 따른 차이</a:t>
            </a:r>
            <a:endParaRPr lang="en-US" altLang="ko-KR" dirty="0" smtClean="0"/>
          </a:p>
          <a:p>
            <a:pPr lvl="1"/>
            <a:r>
              <a:rPr lang="en-US" dirty="0" smtClean="0"/>
              <a:t>String, Unicode </a:t>
            </a:r>
            <a:r>
              <a:rPr lang="ko-KR" altLang="en-US" dirty="0" smtClean="0"/>
              <a:t>체계가 변경됨 </a:t>
            </a:r>
            <a:endParaRPr lang="en-US" altLang="ko-KR" dirty="0" smtClean="0"/>
          </a:p>
          <a:p>
            <a:pPr lvl="1">
              <a:buNone/>
            </a:pPr>
            <a:r>
              <a:rPr lang="en-US" dirty="0" smtClean="0"/>
              <a:t>type(‘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’)</a:t>
            </a:r>
          </a:p>
          <a:p>
            <a:pPr lvl="1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 lvl="1">
              <a:buNone/>
            </a:pPr>
            <a:r>
              <a:rPr lang="en-US" dirty="0" smtClean="0"/>
              <a:t>Type(‘</a:t>
            </a:r>
            <a:r>
              <a:rPr lang="ko-KR" altLang="en-US" dirty="0" smtClean="0"/>
              <a:t>가</a:t>
            </a:r>
            <a:r>
              <a:rPr lang="en-US" altLang="ko-KR" dirty="0" smtClean="0"/>
              <a:t>’.decode(‘utf8’))</a:t>
            </a:r>
          </a:p>
          <a:p>
            <a:pPr lvl="1"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unicode</a:t>
            </a:r>
            <a:r>
              <a:rPr lang="en-US" dirty="0" smtClean="0"/>
              <a:t>’&gt; </a:t>
            </a:r>
            <a:r>
              <a:rPr lang="en-US" dirty="0" smtClean="0">
                <a:sym typeface="Wingdings" pitchFamily="2" charset="2"/>
              </a:rPr>
              <a:t> 2.X (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cp949</a:t>
            </a:r>
            <a:r>
              <a:rPr lang="ko-KR" altLang="en-US" dirty="0" smtClean="0">
                <a:sym typeface="Wingdings" pitchFamily="2" charset="2"/>
              </a:rPr>
              <a:t>를 표기해야 한다</a:t>
            </a:r>
            <a:r>
              <a:rPr lang="en-US" altLang="ko-KR" dirty="0" smtClean="0">
                <a:sym typeface="Wingdings" pitchFamily="2" charset="2"/>
              </a:rPr>
              <a:t>.) 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type(‘</a:t>
            </a:r>
            <a:r>
              <a:rPr lang="ko-KR" altLang="en-US" dirty="0" smtClean="0">
                <a:sym typeface="Wingdings" pitchFamily="2" charset="2"/>
              </a:rPr>
              <a:t>가</a:t>
            </a:r>
            <a:r>
              <a:rPr lang="en-US" altLang="ko-KR" dirty="0" smtClean="0">
                <a:sym typeface="Wingdings" pitchFamily="2" charset="2"/>
              </a:rPr>
              <a:t>’)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&lt;class ‘</a:t>
            </a:r>
            <a:r>
              <a:rPr lang="en-US" dirty="0" err="1" smtClean="0">
                <a:sym typeface="Wingdings" pitchFamily="2" charset="2"/>
              </a:rPr>
              <a:t>str</a:t>
            </a:r>
            <a:r>
              <a:rPr lang="en-US" dirty="0" smtClean="0">
                <a:sym typeface="Wingdings" pitchFamily="2" charset="2"/>
              </a:rPr>
              <a:t>’&gt;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type(‘</a:t>
            </a:r>
            <a:r>
              <a:rPr lang="ko-KR" altLang="en-US" dirty="0" smtClean="0">
                <a:sym typeface="Wingdings" pitchFamily="2" charset="2"/>
              </a:rPr>
              <a:t>가</a:t>
            </a:r>
            <a:r>
              <a:rPr lang="en-US" altLang="ko-KR" dirty="0" smtClean="0">
                <a:sym typeface="Wingdings" pitchFamily="2" charset="2"/>
              </a:rPr>
              <a:t>’.encode(‘cp949’))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&lt;class ‘bytes’&gt;  3.X (</a:t>
            </a:r>
            <a:r>
              <a:rPr lang="ko-KR" altLang="en-US" dirty="0" smtClean="0">
                <a:sym typeface="Wingdings" pitchFamily="2" charset="2"/>
              </a:rPr>
              <a:t>기본적으로 유니코드로 실행된다</a:t>
            </a:r>
            <a:r>
              <a:rPr lang="en-US" altLang="ko-KR" dirty="0" smtClean="0">
                <a:sym typeface="Wingdings" pitchFamily="2" charset="2"/>
              </a:rPr>
              <a:t>.)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개발환경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구축 </a:t>
            </a: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1) python IDLE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사용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설치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3) Visual Studio 2013 Web Express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받고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python tools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설치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python IDLE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사용 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64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4889375" cy="486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Visual Studio 2012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설치하고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python tools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를 설치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7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81200"/>
            <a:ext cx="6605587" cy="4565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아나콘다 패키지를 통해 </a:t>
            </a:r>
            <a:r>
              <a:rPr lang="en-US" sz="2800" dirty="0" err="1" smtClean="0">
                <a:latin typeface="맑은 고딕" pitchFamily="50" charset="-127"/>
                <a:ea typeface="맑은 고딕" pitchFamily="50" charset="-127"/>
              </a:rPr>
              <a:t>ipython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을 설치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5-06-22_0847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00200"/>
            <a:ext cx="6842877" cy="5072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특징들</a:t>
            </a:r>
            <a:endParaRPr lang="en-US" altLang="ko-KR" dirty="0" smtClean="0"/>
          </a:p>
          <a:p>
            <a:r>
              <a:rPr lang="ko-KR" altLang="en-US" dirty="0" err="1" smtClean="0"/>
              <a:t>파이썬으로</a:t>
            </a:r>
            <a:r>
              <a:rPr lang="ko-KR" altLang="en-US" dirty="0" smtClean="0"/>
              <a:t> 구축된 프로젝트들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분석과 시각화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2015-06-22_0856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600200"/>
            <a:ext cx="3505200" cy="3004971"/>
          </a:xfrm>
          <a:prstGeom prst="rect">
            <a:avLst/>
          </a:prstGeom>
        </p:spPr>
      </p:pic>
      <p:pic>
        <p:nvPicPr>
          <p:cNvPr id="8" name="그림 7" descr="2014-06-02_115327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0" y="3429000"/>
            <a:ext cx="5459399" cy="2923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웹사이트 구축과 웹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크롤링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Django 관리자 사이트 첫 페이지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4495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 descr="Poll 개체 수정 폼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048000"/>
            <a:ext cx="381000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r>
              <a:rPr lang="ko-KR" altLang="en-US" dirty="0" smtClean="0"/>
              <a:t>버전 소개</a:t>
            </a:r>
            <a:endParaRPr lang="en-US" altLang="ko-KR" dirty="0" smtClean="0"/>
          </a:p>
          <a:p>
            <a:r>
              <a:rPr lang="ko-KR" altLang="en-US" dirty="0" smtClean="0"/>
              <a:t>설치 및 개발환경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최근의 개발 언어들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객체지향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함수형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언어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5" name="그림 4" descr="3282779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676400"/>
            <a:ext cx="2971800" cy="430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1991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년 귀도 반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(Guido van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Rossum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발표한 인터프리터 언어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구글의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대 개발 언어 중에 하나로 채택되면서 사용자층이 늘어남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dirty="0"/>
          </a:p>
        </p:txBody>
      </p:sp>
      <p:pic>
        <p:nvPicPr>
          <p:cNvPr id="5" name="그림 4" descr="225px-Guido_van_Rossum_OSCON_2006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2590800"/>
            <a:ext cx="2705325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가독성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간결하고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좋다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풍부한 라이브러리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광범위한 라이브러리가 내장되어 있고 </a:t>
            </a:r>
            <a:r>
              <a:rPr lang="ko-KR" altLang="en-US" dirty="0" err="1" smtClean="0"/>
              <a:t>확장성이</a:t>
            </a:r>
            <a:r>
              <a:rPr lang="ko-KR" altLang="en-US" dirty="0" smtClean="0"/>
              <a:t> 뛰어나다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접착성</a:t>
            </a:r>
            <a:r>
              <a:rPr lang="en-US" altLang="ko-KR" dirty="0" smtClean="0"/>
              <a:t>: C</a:t>
            </a:r>
            <a:r>
              <a:rPr lang="ko-KR" altLang="en-US" dirty="0" smtClean="0"/>
              <a:t>언어로 되어 있는 모듈을 쉽게 만들어 붙일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무료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소프트웨어 재단에서 관리하고 있으며 무료로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유니코드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문자열을 유니코드로 처리함으로 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중국어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문제없이 처리한다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타이핑</a:t>
            </a:r>
            <a:r>
              <a:rPr lang="en-US" altLang="ko-KR" dirty="0" smtClean="0"/>
              <a:t>: </a:t>
            </a:r>
            <a:r>
              <a:rPr lang="ko-KR" altLang="en-US" dirty="0" smtClean="0"/>
              <a:t>런타임 시에 타입 체크를 하는 동시에 자동으로 메모리 관리를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생산성이 좋다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첫번째로</a:t>
            </a:r>
            <a:r>
              <a:rPr lang="ko-KR" altLang="en-US" dirty="0" smtClean="0"/>
              <a:t> 선택되는 개발 언어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미국 대학 중 상위 </a:t>
            </a:r>
            <a:r>
              <a:rPr lang="en-US" altLang="ko-KR" dirty="0" smtClean="0"/>
              <a:t>39</a:t>
            </a:r>
            <a:r>
              <a:rPr lang="ko-KR" altLang="en-US" dirty="0" smtClean="0"/>
              <a:t>개 컴퓨터 학과에서 첫 프로그래밍 언어로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채택 </a:t>
            </a:r>
            <a:endParaRPr lang="en-US" dirty="0"/>
          </a:p>
        </p:txBody>
      </p:sp>
      <p:pic>
        <p:nvPicPr>
          <p:cNvPr id="1026" name="Picture 2" descr="\\.psf\Home\Desktop\스크린샷 2016-02-20 오전 10.25.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6200775" cy="39528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82623" y="6488668"/>
            <a:ext cx="456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http://techholic.co.kr/archives/19246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119156" cy="5147356"/>
          </a:xfrm>
        </p:spPr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배워야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아주 간단한 작업을 하더라도 개발 언어를 알아야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파이썬은</a:t>
            </a:r>
            <a:r>
              <a:rPr lang="ko-KR" altLang="en-US" dirty="0" smtClean="0"/>
              <a:t> 자바나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 비해서 쉽다</a:t>
            </a:r>
            <a:r>
              <a:rPr lang="en-US" altLang="ko-KR" dirty="0" smtClean="0"/>
              <a:t>! </a:t>
            </a:r>
          </a:p>
          <a:p>
            <a:pPr lvl="1"/>
            <a:r>
              <a:rPr lang="en-US" dirty="0" smtClean="0"/>
              <a:t>2</a:t>
            </a:r>
            <a:r>
              <a:rPr lang="ko-KR" altLang="en-US" dirty="0" smtClean="0"/>
              <a:t>일에서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일만 문법을 배우면 바로 개발이 가능하다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성능에 포커스는 둔 언어가 </a:t>
            </a:r>
            <a:r>
              <a:rPr lang="en-US" altLang="ko-KR" dirty="0" smtClean="0"/>
              <a:t>C</a:t>
            </a:r>
            <a:r>
              <a:rPr lang="ko-KR" altLang="en-US" dirty="0" smtClean="0"/>
              <a:t>라면 파이썬은 생산성에 포커스를 둔 언어이다</a:t>
            </a:r>
            <a:r>
              <a:rPr lang="en-US" altLang="ko-KR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개요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119156" cy="5147356"/>
          </a:xfrm>
        </p:spPr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배워야 할 </a:t>
            </a:r>
            <a:r>
              <a:rPr lang="ko-KR" altLang="en-US" dirty="0" err="1" smtClean="0"/>
              <a:t>다섯가지</a:t>
            </a:r>
            <a:r>
              <a:rPr lang="ko-KR" altLang="en-US" dirty="0" smtClean="0"/>
              <a:t>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기능을 갖춘 언어가 필요하다면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 추상화를 제공하는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추상화를 제공하는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생산성이 중요하다면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프로그래밍 습관을 고치고 싶다면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강제적인 들여쓰기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초대형 프로젝트에 사용되는 </a:t>
            </a:r>
            <a:r>
              <a:rPr lang="en-US" altLang="ko-KR" dirty="0" smtClean="0"/>
              <a:t>dynamic</a:t>
            </a:r>
            <a:r>
              <a:rPr lang="ko-KR" altLang="en-US" dirty="0" smtClean="0"/>
              <a:t>언어를 배운다면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배우기 쉬운 </a:t>
            </a:r>
            <a:r>
              <a:rPr lang="en-US" altLang="ko-KR" dirty="0" smtClean="0"/>
              <a:t>dynamic language</a:t>
            </a:r>
            <a:r>
              <a:rPr lang="ko-KR" altLang="en-US" dirty="0" smtClean="0"/>
              <a:t>가 필요하다면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dirty="0"/>
          </a:p>
        </p:txBody>
      </p:sp>
      <p:pic>
        <p:nvPicPr>
          <p:cNvPr id="2050" name="Picture 2" descr="\\.psf\Home\Desktop\스크린샷 2016-02-20 오전 10.31.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066800"/>
            <a:ext cx="2835276" cy="2138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1749</TotalTime>
  <Words>930</Words>
  <Application>Microsoft Office PowerPoint</Application>
  <PresentationFormat>화면 슬라이드 쇼(4:3)</PresentationFormat>
  <Paragraphs>203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1장 </vt:lpstr>
      <vt:lpstr>Module Overview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  <vt:lpstr>Lesson 1: 파이썬 개요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papasmf1</cp:lastModifiedBy>
  <cp:revision>52</cp:revision>
  <dcterms:created xsi:type="dcterms:W3CDTF">2013-03-04T09:54:30Z</dcterms:created>
  <dcterms:modified xsi:type="dcterms:W3CDTF">2016-02-20T01:58:41Z</dcterms:modified>
</cp:coreProperties>
</file>