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embeddedFontLst>
    <p:embeddedFont>
      <p:font typeface="Segoe Light" panose="020B0600000101010101" charset="0"/>
      <p:regular r:id="rId14"/>
      <p:italic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  <p:embeddedFont>
      <p:font typeface="Segoe UI Light" panose="020B0502040204020203" pitchFamily="34" charset="0"/>
      <p:regular r:id="rId22"/>
      <p:italic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>
        <p:scale>
          <a:sx n="100" d="100"/>
          <a:sy n="100" d="100"/>
        </p:scale>
        <p:origin x="6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yqt.sourceforge.net/Docs/PyQt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/>
              <a:t>20</a:t>
            </a:r>
            <a:r>
              <a:rPr lang="ko-KR" altLang="en-US" sz="2600" dirty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ko-KR" altLang="en-US" dirty="0"/>
              <a:t>를 사용한 </a:t>
            </a:r>
            <a:r>
              <a:rPr lang="en-US" altLang="ko-KR" dirty="0"/>
              <a:t>GUI</a:t>
            </a:r>
            <a:r>
              <a:rPr lang="ko-KR" altLang="en-US" dirty="0"/>
              <a:t>개발</a:t>
            </a:r>
            <a:r>
              <a:rPr lang="en-US" dirty="0"/>
              <a:t>
</a:t>
            </a: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데모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 descr="\\Mac\Home\Desktop\스크린샷 2016-01-25 오전 11.11.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71600"/>
            <a:ext cx="6743700" cy="4733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데모</a:t>
            </a:r>
            <a:endParaRPr lang="en-US" dirty="0"/>
          </a:p>
        </p:txBody>
      </p:sp>
      <p:pic>
        <p:nvPicPr>
          <p:cNvPr id="7170" name="Picture 2" descr="\\Mac\Home\Desktop\스크린샷 2016-01-25 오전 11.39.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799" y="1219200"/>
            <a:ext cx="6690907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PyQt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소개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
</a:t>
            </a: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PyQt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Qt Designer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데모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두번째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데모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en-US" dirty="0" err="1"/>
              <a:t>PyQt</a:t>
            </a:r>
            <a:r>
              <a:rPr lang="ko-KR" altLang="en-US" dirty="0"/>
              <a:t>소개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380412" cy="5531985"/>
          </a:xfrm>
        </p:spPr>
        <p:txBody>
          <a:bodyPr/>
          <a:lstStyle/>
          <a:p>
            <a:pPr latinLnBrk="1"/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PyQt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는 영국의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Riverbank Computing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이라는 곳에서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C++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Cross Platform GUI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Frameowrk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중의 하나인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Qt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ko-KR" dirty="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 모듈로 변환해 주는 툴을 만들면서 시작되었다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간단하게 설명하면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Qt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라는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GUI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화면을 만들어 주는 도구를 원래 </a:t>
            </a:r>
            <a:r>
              <a:rPr lang="ko-KR" altLang="ko-KR" dirty="0" err="1">
                <a:latin typeface="맑은 고딕" pitchFamily="50" charset="-127"/>
                <a:ea typeface="맑은 고딕" pitchFamily="50" charset="-127"/>
              </a:rPr>
              <a:t>파이썬에서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 사용할 수 없는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C++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용이였는데 </a:t>
            </a:r>
            <a:r>
              <a:rPr lang="ko-KR" altLang="ko-KR" dirty="0" err="1">
                <a:latin typeface="맑은 고딕" pitchFamily="50" charset="-127"/>
                <a:ea typeface="맑은 고딕" pitchFamily="50" charset="-127"/>
              </a:rPr>
              <a:t>파이썬에서도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 사용할 수 있게 변환 툴을 만들어 주여서 우리는 </a:t>
            </a:r>
            <a:r>
              <a:rPr lang="ko-KR" altLang="ko-KR" dirty="0" err="1">
                <a:latin typeface="맑은 고딕" pitchFamily="50" charset="-127"/>
                <a:ea typeface="맑은 고딕" pitchFamily="50" charset="-127"/>
              </a:rPr>
              <a:t>파이썬과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Qt</a:t>
            </a:r>
            <a:r>
              <a:rPr lang="ko-KR" altLang="ko-KR" dirty="0">
                <a:latin typeface="맑은 고딕" pitchFamily="50" charset="-127"/>
                <a:ea typeface="맑은 고딕" pitchFamily="50" charset="-127"/>
              </a:rPr>
              <a:t>를 사용해서 원하는 것을 빠르게 만들 수 있게 되었다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 descr="\\Mac\Home\Desktop\스크린샷 2016-01-25 오후 1.35.3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514600"/>
            <a:ext cx="4238625" cy="173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en-US" dirty="0" err="1"/>
              <a:t>PyQt</a:t>
            </a:r>
            <a:r>
              <a:rPr lang="ko-KR" altLang="en-US" dirty="0"/>
              <a:t>소개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dirty="0" err="1"/>
              <a:t>파이썬</a:t>
            </a:r>
            <a:r>
              <a:rPr lang="ko-KR" altLang="ko-KR" dirty="0"/>
              <a:t> 진영에는</a:t>
            </a:r>
            <a:r>
              <a:rPr lang="en-US" altLang="ko-KR" dirty="0"/>
              <a:t> </a:t>
            </a:r>
            <a:r>
              <a:rPr lang="en-US" altLang="ko-KR" dirty="0" err="1"/>
              <a:t>PyGTK</a:t>
            </a:r>
            <a:r>
              <a:rPr lang="en-US" altLang="ko-KR" dirty="0"/>
              <a:t>, </a:t>
            </a:r>
            <a:r>
              <a:rPr lang="en-US" altLang="ko-KR" dirty="0" err="1"/>
              <a:t>PySide</a:t>
            </a:r>
            <a:r>
              <a:rPr lang="en-US" altLang="ko-KR" dirty="0"/>
              <a:t>, </a:t>
            </a:r>
            <a:r>
              <a:rPr lang="en-US" altLang="ko-KR" dirty="0" err="1"/>
              <a:t>Tkinter</a:t>
            </a:r>
            <a:r>
              <a:rPr lang="ko-KR" altLang="ko-KR" dirty="0"/>
              <a:t>등이 있지만 사용에 어려움이 있고 모양이 </a:t>
            </a:r>
            <a:r>
              <a:rPr lang="ko-KR" altLang="ko-KR" dirty="0" err="1"/>
              <a:t>이쁘지</a:t>
            </a:r>
            <a:r>
              <a:rPr lang="ko-KR" altLang="ko-KR" dirty="0"/>
              <a:t> 않다는 치명적인 단점이 있었다</a:t>
            </a:r>
            <a:r>
              <a:rPr lang="en-US" altLang="ko-KR" dirty="0"/>
              <a:t>. </a:t>
            </a:r>
            <a:r>
              <a:rPr lang="en-US" altLang="ko-KR" dirty="0" err="1"/>
              <a:t>PyQt</a:t>
            </a:r>
            <a:r>
              <a:rPr lang="ko-KR" altLang="ko-KR" dirty="0"/>
              <a:t>를 사용해서 얻을 수 있는 가장 큰 </a:t>
            </a:r>
            <a:r>
              <a:rPr lang="ko-KR" altLang="ko-KR" dirty="0" err="1"/>
              <a:t>잇점은</a:t>
            </a:r>
            <a:r>
              <a:rPr lang="ko-KR" altLang="ko-KR" dirty="0"/>
              <a:t> 상기 명시된 툴들 중에서 가장 쉽고 예쁘고 직관적인 인터페이스인</a:t>
            </a:r>
            <a:r>
              <a:rPr lang="en-US" altLang="ko-KR" dirty="0"/>
              <a:t> Qt Designer</a:t>
            </a:r>
            <a:r>
              <a:rPr lang="ko-KR" altLang="ko-KR" dirty="0"/>
              <a:t>를 사용해서 작업을 할 수 있다는 것이다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\\Mac\Home\Desktop\스크린샷 2016-01-25 오전 10.30.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581400"/>
            <a:ext cx="5244567" cy="30681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u="sng" dirty="0">
                <a:hlinkClick r:id="rId3"/>
              </a:rPr>
              <a:t>http://pyqt.sourceforge.net/Docs/PyQt4</a:t>
            </a:r>
            <a:r>
              <a:rPr lang="en-US" altLang="ko-KR" u="sng" dirty="0"/>
              <a:t> </a:t>
            </a:r>
            <a:r>
              <a:rPr lang="ko-KR" altLang="en-US" u="sng" dirty="0"/>
              <a:t>에서 파이썬 </a:t>
            </a:r>
            <a:r>
              <a:rPr lang="en-US" altLang="ko-KR" u="sng" dirty="0"/>
              <a:t>2.* </a:t>
            </a:r>
            <a:r>
              <a:rPr lang="ko-KR" altLang="en-US" u="sng" dirty="0"/>
              <a:t>또는 </a:t>
            </a:r>
            <a:r>
              <a:rPr lang="en-US" altLang="ko-KR" u="sng" dirty="0"/>
              <a:t>3.* </a:t>
            </a:r>
            <a:r>
              <a:rPr lang="ko-KR" altLang="en-US" u="sng" dirty="0"/>
              <a:t>지원 버전을 받을 수 있다</a:t>
            </a:r>
            <a:r>
              <a:rPr lang="en-US" altLang="ko-KR" u="sng" dirty="0"/>
              <a:t>. </a:t>
            </a:r>
            <a:endParaRPr lang="ko-KR" altLang="ko-KR" dirty="0"/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\\Mac\Home\Desktop\스크린샷 2016-01-25 오전 10.24.1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208212"/>
            <a:ext cx="7239000" cy="43685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dirty="0" err="1"/>
              <a:t>PyQt</a:t>
            </a:r>
            <a:r>
              <a:rPr lang="en-US" altLang="ko-KR" dirty="0"/>
              <a:t> </a:t>
            </a:r>
            <a:r>
              <a:rPr lang="ko-KR" altLang="en-US" dirty="0"/>
              <a:t>를 포함한 디자이너와 각종 예제코드가 같이 설치된다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 descr="\\Mac\Home\Desktop\스크린샷 2016-01-25 오전 10.26.2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133600"/>
            <a:ext cx="5030787" cy="38667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데모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101044"/>
            <a:ext cx="8119156" cy="5147356"/>
          </a:xfrm>
        </p:spPr>
        <p:txBody>
          <a:bodyPr/>
          <a:lstStyle/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데모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Qt Designer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사용해서 라벨에 문자열을 출력하는 간단한 데모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100" name="Picture 4" descr="\\Mac\Home\Desktop\스크린샷 2016-01-25 오전 10.47.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057400"/>
            <a:ext cx="6039135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데모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119156" cy="5455785"/>
          </a:xfrm>
        </p:spPr>
        <p:txBody>
          <a:bodyPr/>
          <a:lstStyle/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import sys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from PyQt5 import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QtWidgets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from PyQt5 import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uic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class Form(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QtWidgets.QDialog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def __init__(self, parent=None):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QtWidgets.QDialog.__init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__(self, parent)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self.ui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uic.loadUi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hello.ui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self.ui.show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if __name__ == "__main__":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app =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QtWidgets.QApplication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sys.argv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w = Form()</a:t>
            </a: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sys.exit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app.exec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데모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시그널과 슬롯 처리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버튼을 클릭하면 이벤트 처리하는 데모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시그널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(Signal):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프로그램에서 어떤 버튼이 클릭되면 시그널이 발생했다고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클릭 이벤트가 발생했다는 의미로 해석해도 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! 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슬롯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(Slot):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시그널이 발생했을 때 특정 함수나 기능이 실행되도록 명령을 내릴 때 이를 슬롯이라고 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Connect(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quit_button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SIGNAL(clicked()), application, SLOT(quit()) 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1028</TotalTime>
  <Words>427</Words>
  <Application>Microsoft Office PowerPoint</Application>
  <PresentationFormat>화면 슬라이드 쇼(4:3)</PresentationFormat>
  <Paragraphs>86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Segoe Light</vt:lpstr>
      <vt:lpstr>맑은 고딕</vt:lpstr>
      <vt:lpstr>Times New Roman</vt:lpstr>
      <vt:lpstr>Verdana</vt:lpstr>
      <vt:lpstr>Segoe UI Light</vt:lpstr>
      <vt:lpstr>Segoe UI</vt:lpstr>
      <vt:lpstr>Calibri</vt:lpstr>
      <vt:lpstr>Wingdings</vt:lpstr>
      <vt:lpstr>Arial</vt:lpstr>
      <vt:lpstr>Presentation1</vt:lpstr>
      <vt:lpstr>20장 </vt:lpstr>
      <vt:lpstr>Module Overview</vt:lpstr>
      <vt:lpstr>Lesson 1: PyQt소개</vt:lpstr>
      <vt:lpstr>Lesson 1: PyQt소개</vt:lpstr>
      <vt:lpstr>Lesson 1: 설치</vt:lpstr>
      <vt:lpstr>Lesson 1: 설치</vt:lpstr>
      <vt:lpstr>Lesson 1: 데모</vt:lpstr>
      <vt:lpstr>Lesson 1: 데모</vt:lpstr>
      <vt:lpstr>Lesson 1: 데모</vt:lpstr>
      <vt:lpstr>Lesson 1: 데모</vt:lpstr>
      <vt:lpstr>Lesson 1: 데모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papasmf1</cp:lastModifiedBy>
  <cp:revision>83</cp:revision>
  <dcterms:created xsi:type="dcterms:W3CDTF">2013-03-04T09:54:30Z</dcterms:created>
  <dcterms:modified xsi:type="dcterms:W3CDTF">2016-09-28T10:21:39Z</dcterms:modified>
</cp:coreProperties>
</file>