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9" r:id="rId4"/>
    <p:sldId id="258" r:id="rId5"/>
    <p:sldId id="259" r:id="rId6"/>
    <p:sldId id="266" r:id="rId7"/>
    <p:sldId id="260" r:id="rId8"/>
    <p:sldId id="261" r:id="rId9"/>
    <p:sldId id="262" r:id="rId10"/>
    <p:sldId id="267" r:id="rId11"/>
    <p:sldId id="263" r:id="rId12"/>
    <p:sldId id="264" r:id="rId13"/>
    <p:sldId id="265" r:id="rId14"/>
    <p:sldId id="268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Segoe UI" panose="020B0502040204020203" pitchFamily="34" charset="0"/>
      <p:regular r:id="rId21"/>
      <p:bold r:id="rId22"/>
      <p:italic r:id="rId23"/>
      <p:boldItalic r:id="rId24"/>
    </p:embeddedFont>
    <p:embeddedFont>
      <p:font typeface="Segoe UI Light" panose="020B0502040204020203" pitchFamily="34" charset="0"/>
      <p:regular r:id="rId25"/>
      <p:italic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Segoe Light" panose="020B0600000101010101" charset="0"/>
      <p:regular r:id="rId33"/>
      <p: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6" autoAdjust="0"/>
  </p:normalViewPr>
  <p:slideViewPr>
    <p:cSldViewPr>
      <p:cViewPr varScale="1">
        <p:scale>
          <a:sx n="100" d="100"/>
          <a:sy n="100" d="100"/>
        </p:scale>
        <p:origin x="56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1" y="73151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5" y="2093976"/>
            <a:ext cx="6153911" cy="66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파이썬</a:t>
            </a:r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기본 과정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/>
              <a:t>1</a:t>
            </a:r>
            <a:r>
              <a:rPr lang="ko-KR" altLang="en-US" dirty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69492"/>
            <a:ext cx="5732417" cy="340093"/>
          </a:xfrm>
        </p:spPr>
        <p:txBody>
          <a:bodyPr/>
          <a:lstStyle/>
          <a:p>
            <a:r>
              <a:rPr lang="en-US" altLang="ko-KR" sz="2600" dirty="0"/>
              <a:t>4</a:t>
            </a:r>
            <a:r>
              <a:rPr lang="ko-KR" altLang="en-US" sz="2600" dirty="0"/>
              <a:t>장 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en-US" dirty="0"/>
              <a:t>
</a:t>
            </a:r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2590800"/>
            <a:ext cx="4122013" cy="12306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제어문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&gt;&gt;&gt; L = [1,2,3,4,5,6,7,8,9,10]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&gt;&gt;&gt; for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in L: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	if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% 2 == 0: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		continue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err="1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빠져나오지</a:t>
            </a:r>
            <a:r>
              <a:rPr lang="ko-KR" altLang="en-US" sz="2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않고 아래쪽만 </a:t>
            </a:r>
            <a:r>
              <a:rPr lang="ko-KR" altLang="en-US" sz="2400" dirty="0" err="1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스킵</a:t>
            </a:r>
            <a:r>
              <a:rPr lang="en-US" altLang="ko-KR" sz="2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!</a:t>
            </a:r>
            <a:endParaRPr lang="en-US" altLang="ko-KR" sz="240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	print("Item: {0}".format(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Item: 1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Item: 3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Item: 5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Item: 7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Item: 9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제어문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for, while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과 같은 반복문이 수행 도중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break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로 인해 중간에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종료되지 않고 끝까지 수행됐을 때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else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블록이 수행된다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 descr="2013-12-02_16420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1905000"/>
            <a:ext cx="6629400" cy="49196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제어문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제어문과 연관된 유용한 함수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marL="457200" indent="-457200">
              <a:buAutoNum type="arabicParenR"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range():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수열의 생성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&gt;&gt;&gt; list(range(10))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err="1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종료값만</a:t>
            </a:r>
            <a:r>
              <a:rPr lang="ko-KR" altLang="en-US" sz="2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있는 경우 </a:t>
            </a:r>
            <a:r>
              <a:rPr lang="en-US" altLang="ko-KR" sz="2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</a:t>
            </a:r>
            <a:r>
              <a:rPr lang="ko-KR" altLang="en-US" sz="2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은 포함 안됨</a:t>
            </a:r>
            <a:r>
              <a:rPr lang="en-US" altLang="ko-KR" sz="2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!</a:t>
            </a:r>
            <a:endParaRPr lang="en-US" altLang="ko-KR" sz="240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[0, 1, 2, 3, 4, 5, 6, 7, 8, 9]</a:t>
            </a:r>
          </a:p>
          <a:p>
            <a:pPr marL="457200" indent="-457200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&gt;&gt;&gt; list(range(5,10))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err="1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시작값</a:t>
            </a:r>
            <a:r>
              <a:rPr lang="en-US" altLang="ko-KR" sz="2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2400" dirty="0" err="1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종료값이</a:t>
            </a:r>
            <a:r>
              <a:rPr lang="ko-KR" altLang="en-US" sz="2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있는 경우 </a:t>
            </a:r>
            <a:endParaRPr lang="en-US" altLang="ko-KR" sz="240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[5, 6, 7, 8, 9]</a:t>
            </a:r>
          </a:p>
          <a:p>
            <a:pPr marL="457200" indent="-457200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&gt;&gt;&gt; list(range(10,0,-1))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err="1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시작값</a:t>
            </a:r>
            <a:r>
              <a:rPr lang="en-US" altLang="ko-KR" sz="2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2400" dirty="0" err="1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종료값</a:t>
            </a:r>
            <a:r>
              <a:rPr lang="en-US" altLang="ko-KR" sz="2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2400" dirty="0" err="1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증가값이</a:t>
            </a:r>
            <a:r>
              <a:rPr lang="ko-KR" altLang="en-US" sz="2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있음</a:t>
            </a:r>
            <a:endParaRPr lang="en-US" altLang="ko-KR" sz="240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[10, 9, 8, 7, 6, 5, 4, 3, 2, 1]</a:t>
            </a:r>
          </a:p>
          <a:p>
            <a:pPr marL="457200" indent="-457200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&gt;&gt;&gt; list(range(10,20,2))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en-US" altLang="ko-KR" sz="2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</a:t>
            </a:r>
            <a:r>
              <a:rPr lang="ko-KR" altLang="en-US" sz="2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에서 </a:t>
            </a:r>
            <a:r>
              <a:rPr lang="en-US" altLang="ko-KR" sz="2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20</a:t>
            </a:r>
            <a:r>
              <a:rPr lang="ko-KR" altLang="en-US" sz="2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까지 짝수만 출력</a:t>
            </a:r>
            <a:endParaRPr lang="en-US" altLang="ko-KR" sz="240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[10, 12, 14, 16, 18]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제어문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990600"/>
            <a:ext cx="876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2)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리스트 내장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기존의 리스트 객체를 이용해 조합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필터링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등의 추가적인 연산을 통해 새로운 리스트 객체를 생성하는 경우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리스트 내장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이 매우 효율적이다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표현식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 for &lt;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 in &lt;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시퀀스 타입 객체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 (if &lt;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조건식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&gt;)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&gt;&gt;&gt; l = [1,2,3,4,5]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&gt;&gt;&gt; [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** 2 for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in l]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[1, 4, 9, 16, 25]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&gt;&gt;&gt; t = ("apple", "banana", "orange")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&gt;&gt;&gt; [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len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 for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in t]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[5, 6, 6]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&gt;&gt;&gt; d = {100:"apple", 200:"banana", 300:"orange"}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&gt;&gt;&gt; [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v.upper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() for v in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d.values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()]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['BANANA', 'ORANGE', 'APPLE']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&gt;&gt;&gt; [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** 3 for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in range(5)]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[0, 1, 8, 27, 64]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제어문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38200"/>
            <a:ext cx="8305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3)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반복문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작성 시 도움이 되는 함수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Filter(&lt;function&gt; | None, &lt;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이터레이션이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가능한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자료형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&gt;)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&gt;&gt;&gt; L = [10, 25, 30]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IterL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= filter(None, L)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&gt;&gt;&gt; for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in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IterL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	print("Item: {0}".format(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))	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Item: 10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Item: 25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Item: 30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&gt;&gt;&gt; def GetBiggerThan20(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	return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&gt; 20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&gt;&gt;&gt; L = [10, 25, 30]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IterL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= filter(GetBiggerThan20, L)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&gt;&gt;&gt; for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in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IterL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	print("Item:{0}".format(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분기 구문 </a:t>
            </a:r>
            <a:r>
              <a:rPr lang="en-US" dirty="0"/>
              <a:t>
</a:t>
            </a:r>
            <a:r>
              <a:rPr lang="ko-KR" altLang="en-US" dirty="0"/>
              <a:t>반복 구문</a:t>
            </a:r>
            <a:endParaRPr lang="en-US" altLang="ko-KR" dirty="0"/>
          </a:p>
          <a:p>
            <a:r>
              <a:rPr lang="ko-KR" altLang="en-US" dirty="0"/>
              <a:t>제어문과 연관된 유용한 함수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들여쓰기에 대한 규칙 </a:t>
            </a:r>
            <a:endParaRPr lang="en-US" altLang="ko-KR" dirty="0"/>
          </a:p>
          <a:p>
            <a:pPr lvl="1"/>
            <a:r>
              <a:rPr lang="ko-KR" altLang="en-US" dirty="0"/>
              <a:t>가장 바깥쪽에 있는 블록의 코드는 반드시 </a:t>
            </a:r>
            <a:r>
              <a:rPr lang="en-US" altLang="ko-KR" dirty="0"/>
              <a:t>1</a:t>
            </a:r>
            <a:r>
              <a:rPr lang="ko-KR" altLang="en-US" dirty="0"/>
              <a:t>열부터 시작해야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내부 블록은 같은 거리만큼 들여쓰기를 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블록의 끝은 들여쓰기가 끝나는 부분으로 간주된다</a:t>
            </a:r>
            <a:r>
              <a:rPr lang="en-US" altLang="ko-KR" dirty="0"/>
              <a:t>( {,}, </a:t>
            </a:r>
            <a:r>
              <a:rPr lang="ko-KR" altLang="en-US" dirty="0"/>
              <a:t> </a:t>
            </a:r>
            <a:r>
              <a:rPr lang="en-US" altLang="ko-KR" dirty="0"/>
              <a:t>begin, end</a:t>
            </a:r>
            <a:r>
              <a:rPr lang="ko-KR" altLang="en-US" dirty="0"/>
              <a:t>를 사용하지 않는다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탭과 공백은 섞어서 쓰지 않는 것이 좋다</a:t>
            </a:r>
            <a:r>
              <a:rPr lang="en-US" altLang="ko-KR" dirty="0"/>
              <a:t>. </a:t>
            </a:r>
            <a:r>
              <a:rPr lang="ko-KR" altLang="en-US" dirty="0"/>
              <a:t>일반적으로 공백은 </a:t>
            </a:r>
            <a:r>
              <a:rPr lang="en-US" altLang="ko-KR" dirty="0"/>
              <a:t>4</a:t>
            </a:r>
            <a:r>
              <a:rPr lang="ko-KR" altLang="en-US" dirty="0"/>
              <a:t>에서 </a:t>
            </a:r>
            <a:r>
              <a:rPr lang="en-US" altLang="ko-KR" dirty="0"/>
              <a:t>8</a:t>
            </a:r>
            <a:r>
              <a:rPr lang="ko-KR" altLang="en-US" dirty="0"/>
              <a:t>칸을 사용한다</a:t>
            </a:r>
            <a:r>
              <a:rPr lang="en-US" altLang="ko-KR" dirty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제어문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&lt;</a:t>
            </a:r>
            <a:r>
              <a:rPr lang="ko-KR" altLang="en-US" dirty="0" err="1"/>
              <a:t>조건식</a:t>
            </a:r>
            <a:r>
              <a:rPr lang="en-US" altLang="ko-KR" dirty="0"/>
              <a:t>&gt;:</a:t>
            </a:r>
          </a:p>
          <a:p>
            <a:pPr>
              <a:buNone/>
            </a:pPr>
            <a:r>
              <a:rPr lang="en-US" dirty="0"/>
              <a:t>		&lt;</a:t>
            </a:r>
            <a:r>
              <a:rPr lang="ko-KR" altLang="en-US" dirty="0"/>
              <a:t>구문</a:t>
            </a:r>
            <a:r>
              <a:rPr lang="en-US" altLang="ko-KR" dirty="0"/>
              <a:t>&gt;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if &lt;</a:t>
            </a:r>
            <a:r>
              <a:rPr lang="ko-KR" altLang="en-US" dirty="0" err="1"/>
              <a:t>조건식</a:t>
            </a:r>
            <a:r>
              <a:rPr lang="ko-KR" altLang="en-US" dirty="0"/>
              <a:t> </a:t>
            </a:r>
            <a:r>
              <a:rPr lang="en-US" altLang="ko-KR" dirty="0"/>
              <a:t>1&gt;:</a:t>
            </a:r>
          </a:p>
          <a:p>
            <a:pPr>
              <a:buNone/>
            </a:pPr>
            <a:r>
              <a:rPr lang="en-US" dirty="0"/>
              <a:t>       	&lt;</a:t>
            </a:r>
            <a:r>
              <a:rPr lang="ko-KR" altLang="en-US" dirty="0"/>
              <a:t>구문 </a:t>
            </a:r>
            <a:r>
              <a:rPr lang="en-US" altLang="ko-KR" dirty="0"/>
              <a:t>1&gt;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elif</a:t>
            </a:r>
            <a:r>
              <a:rPr lang="en-US" dirty="0"/>
              <a:t> &lt;</a:t>
            </a:r>
            <a:r>
              <a:rPr lang="ko-KR" altLang="en-US" dirty="0" err="1"/>
              <a:t>조건식</a:t>
            </a:r>
            <a:r>
              <a:rPr lang="ko-KR" altLang="en-US" dirty="0"/>
              <a:t> </a:t>
            </a:r>
            <a:r>
              <a:rPr lang="en-US" altLang="ko-KR" dirty="0"/>
              <a:t>2&gt;:</a:t>
            </a:r>
          </a:p>
          <a:p>
            <a:pPr>
              <a:buNone/>
            </a:pPr>
            <a:r>
              <a:rPr lang="en-US" dirty="0"/>
              <a:t>		&lt;</a:t>
            </a:r>
            <a:r>
              <a:rPr lang="ko-KR" altLang="en-US" dirty="0"/>
              <a:t>구문 </a:t>
            </a:r>
            <a:r>
              <a:rPr lang="en-US" altLang="ko-KR" dirty="0"/>
              <a:t>2&gt;</a:t>
            </a:r>
          </a:p>
          <a:p>
            <a:pPr>
              <a:buNone/>
            </a:pPr>
            <a:r>
              <a:rPr lang="en-US" altLang="ko-KR" dirty="0"/>
              <a:t>  else: </a:t>
            </a:r>
          </a:p>
          <a:p>
            <a:pPr>
              <a:buNone/>
            </a:pPr>
            <a:r>
              <a:rPr lang="en-US" altLang="ko-KR" dirty="0"/>
              <a:t>		&lt;</a:t>
            </a:r>
            <a:r>
              <a:rPr lang="ko-KR" altLang="en-US" dirty="0"/>
              <a:t>구문 </a:t>
            </a:r>
            <a:r>
              <a:rPr lang="en-US" altLang="ko-KR" dirty="0"/>
              <a:t>3&gt;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제어문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8382000" cy="5410200"/>
          </a:xfrm>
        </p:spPr>
        <p:txBody>
          <a:bodyPr/>
          <a:lstStyle/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score =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(input('Input Score: '))</a:t>
            </a: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if 90 &lt;= score &lt;= 100: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구문이 약간 독특함</a:t>
            </a:r>
            <a:r>
              <a:rPr lang="en-US" altLang="ko-KR" sz="2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 </a:t>
            </a:r>
            <a:r>
              <a:rPr lang="ko-KR" altLang="en-US" sz="2400" dirty="0" err="1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약식형</a:t>
            </a:r>
            <a:r>
              <a:rPr lang="ko-KR" altLang="en-US" sz="2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지원</a:t>
            </a:r>
            <a:endParaRPr lang="en-US" altLang="ko-KR" sz="240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grade = "A"</a:t>
            </a:r>
          </a:p>
          <a:p>
            <a:pPr>
              <a:buNone/>
            </a:pP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elif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80 &lt;= score &lt; 90:</a:t>
            </a: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grade = "B"</a:t>
            </a:r>
          </a:p>
          <a:p>
            <a:pPr>
              <a:buNone/>
            </a:pP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elif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70 &lt;= score &lt; 80:</a:t>
            </a: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grade = "C"</a:t>
            </a:r>
          </a:p>
          <a:p>
            <a:pPr>
              <a:buNone/>
            </a:pP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elif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60 &lt;= score &lt; 70:</a:t>
            </a: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grade = "D"</a:t>
            </a: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else:</a:t>
            </a: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grade = "F"</a:t>
            </a: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print("Grade is " + grade)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7620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if else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조건을 평가해서 참인 경우 거짓인 경우를 처리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제어문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762000"/>
            <a:ext cx="83058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조건식의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참과 거짓 판단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정수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계열의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0,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실수 계열의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0.0,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시퀀스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개열의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(), [], {}, “”, None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은 항상 거짓으로 판단된다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bool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(True)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True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bool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(False)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False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bool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(13)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True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bool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(0.0)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False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bool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('apple')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True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bool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('')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False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bool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(())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False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bool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([10,20])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True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제어문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while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while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문은 조건식이 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(True)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 동안 반복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while &lt;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조건식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&gt;: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1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else: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&gt;&gt;&gt; value = 5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&gt;&gt;&gt; while value &gt; 0: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	print(value)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	value -= 1	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5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4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3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제어문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for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for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문은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이터레이션이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가능한 객체를 순차적으로 순회한다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for &lt;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타겟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 in &lt;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객체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1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else: 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&gt;&gt;&gt; l = ['Apple', 100, 15.23]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&gt;&gt;&gt; for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in l: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	print(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type(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('Apple', &lt;type '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'&gt;)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(100, &lt;type '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'&gt;)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(15.23, &lt;type 'float'&gt;)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&gt;&gt;&gt; d = {"Apple":100, "Orange":200, "Banana":300}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&gt;&gt;&gt; for k, v in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d.items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():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	print(k, v)</a:t>
            </a: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제어문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&gt;&gt;&gt; L = [1,2,3,4,5,6,7,8,9,10]</a:t>
            </a: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&gt;&gt;&gt; for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in L:</a:t>
            </a: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	if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&gt; 5:</a:t>
            </a: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		break</a:t>
            </a: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	print("Item:{0}".format(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))	</a:t>
            </a: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Item:1</a:t>
            </a: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Item:2</a:t>
            </a: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Item:3</a:t>
            </a: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Item:4</a:t>
            </a: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Item:5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break, continue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그리고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else: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반복문을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수행하면서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break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continue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문을 이용해서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반복문을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제어할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737</TotalTime>
  <Words>854</Words>
  <Application>Microsoft Office PowerPoint</Application>
  <PresentationFormat>화면 슬라이드 쇼(4:3)</PresentationFormat>
  <Paragraphs>219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Wingdings</vt:lpstr>
      <vt:lpstr>Calibri</vt:lpstr>
      <vt:lpstr>Times New Roman</vt:lpstr>
      <vt:lpstr>Segoe UI</vt:lpstr>
      <vt:lpstr>Segoe UI Light</vt:lpstr>
      <vt:lpstr>Verdana</vt:lpstr>
      <vt:lpstr>맑은 고딕</vt:lpstr>
      <vt:lpstr>Arial</vt:lpstr>
      <vt:lpstr>Segoe Light</vt:lpstr>
      <vt:lpstr>Presentation1</vt:lpstr>
      <vt:lpstr>4장 </vt:lpstr>
      <vt:lpstr>Module Overview</vt:lpstr>
      <vt:lpstr>Module Overview</vt:lpstr>
      <vt:lpstr>Lesson 1: 파이썬 제어문</vt:lpstr>
      <vt:lpstr>Lesson 1: 파이썬 제어문</vt:lpstr>
      <vt:lpstr>Lesson 1: 파이썬 제어문</vt:lpstr>
      <vt:lpstr>Lesson 1: 파이썬 제어문</vt:lpstr>
      <vt:lpstr>Lesson 1: 파이썬 제어문</vt:lpstr>
      <vt:lpstr>Lesson 1: 파이썬 제어문</vt:lpstr>
      <vt:lpstr>Lesson 1: 파이썬 제어문</vt:lpstr>
      <vt:lpstr>Lesson 1: 파이썬 제어문</vt:lpstr>
      <vt:lpstr>Lesson 1: 파이썬 제어문</vt:lpstr>
      <vt:lpstr>Lesson 1: 파이썬 제어문</vt:lpstr>
      <vt:lpstr>Lesson 1: 파이썬 제어문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papasmf1</cp:lastModifiedBy>
  <cp:revision>50</cp:revision>
  <dcterms:created xsi:type="dcterms:W3CDTF">2013-03-04T09:54:30Z</dcterms:created>
  <dcterms:modified xsi:type="dcterms:W3CDTF">2016-09-28T09:43:16Z</dcterms:modified>
</cp:coreProperties>
</file>