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7AAA-F191-4D47-A388-2614676DC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933F5-E7D2-4426-84E8-8BBAB799B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A369D-5BE7-465C-8F32-2624B93E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648-8535-4DF6-8D0F-4C5A2DB20F3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E9E40-0AC3-46C7-A300-C3FC3BEB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6587C-C605-43DF-86B9-2764155A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49BD-7498-4C0C-8F87-4581E821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9E4C-0469-45AE-800D-0374070B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41D8E-71BE-4B35-AF2E-6922A2B8B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80288-17FB-4CE6-AB66-D6F406E7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648-8535-4DF6-8D0F-4C5A2DB20F3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947B-B23D-4421-8C00-F8C7CE78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7BDFA-B897-448C-8629-CB1662BC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49BD-7498-4C0C-8F87-4581E821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7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DF23C-58B3-4F31-87C5-59659FE5B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8485E-ADB9-461D-8E13-D4904FE1D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50A1A-DE6C-4B1C-8B21-DA36934C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648-8535-4DF6-8D0F-4C5A2DB20F3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7B5F9-57BB-430F-ADFA-4867ED90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F383-35D5-4B9E-A7A8-16E1E769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49BD-7498-4C0C-8F87-4581E821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8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1994-0C5D-4979-BBE5-F354357B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0AFE-C7E5-43A5-B346-FEA34D293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8ACE1-54A2-43A6-9FE0-5C77FCD9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648-8535-4DF6-8D0F-4C5A2DB20F3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35DC6-5C70-46BB-903D-B481D7C3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C09A5-D6AF-4018-9E7F-0A21CAF9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49BD-7498-4C0C-8F87-4581E821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CDEE-0F77-4EEF-AEB4-FEC1EA66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142B7-A204-452A-B169-2527E6877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2F0D3-D8DB-4826-B56E-3094BC59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648-8535-4DF6-8D0F-4C5A2DB20F3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F3D5E-6D23-492A-8730-80584009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76BDF-6147-416C-8363-8BB7A414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49BD-7498-4C0C-8F87-4581E821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3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BD51-2AD4-4DA7-AAB2-51072EA1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0DC9-ABB5-4DA7-A6E8-5018DC4D8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AE00F-BCDA-403F-897B-C64E0CCE5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B06A8-1606-4606-A547-8858BF73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648-8535-4DF6-8D0F-4C5A2DB20F3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F9B5C-D9A8-4D29-8C5D-7F763359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43E01-CFB9-40BA-B27A-2C964EDC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49BD-7498-4C0C-8F87-4581E821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2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E450-9F8C-416C-8421-E7F9C946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43ED-9632-49A9-B897-11B469319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8AECB-89E9-4283-BBD7-F2FCE61C0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21A97-CD1D-4237-8618-523F3CF56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5F3E1-2620-43A6-8E0D-FE428DB1E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CBFAF-B82E-4CFA-8B46-4AE376F0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648-8535-4DF6-8D0F-4C5A2DB20F3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E8D6D-3A25-400E-91D1-4868D8D0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35DB9-A242-4507-97C9-980F51FA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49BD-7498-4C0C-8F87-4581E821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9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3432-7B71-49E9-839D-A267B2F9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BEDF2-A77D-40BA-9C62-67594C6E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648-8535-4DF6-8D0F-4C5A2DB20F3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66AD9-8CDF-476F-8EB4-45C16AD4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25302-4031-49D1-B6A5-F9F8EF3E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49BD-7498-4C0C-8F87-4581E821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7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CE872-37C0-4077-8771-894E38CF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648-8535-4DF6-8D0F-4C5A2DB20F3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EA98C-8209-41FC-A8A0-39ABE217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0A315-E2B0-432F-A5FC-A9BB32B4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49BD-7498-4C0C-8F87-4581E821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0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F31E-EF31-43F4-8A04-CDE236EB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85AD-4756-4811-9F7E-E23277A89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34981-86AC-4807-9DA0-51D7D12CC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8A019-5075-4625-9AE2-F344111A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648-8535-4DF6-8D0F-4C5A2DB20F3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5A7C8-4BBF-4D9B-B581-57340888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1C327-ABDE-42A0-B7B5-3003F8FD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49BD-7498-4C0C-8F87-4581E821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9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ABA1-60BE-438C-B3E7-19C1910B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75891-9579-4491-9B7C-87D4EFAF7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03364-1E06-4A7E-8369-CEB632F92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22354-784E-46F9-B7BC-3F9A119C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648-8535-4DF6-8D0F-4C5A2DB20F3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5C994-F1FA-4526-9FF4-55C70C1A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85955-9D27-42F0-9655-3BDAD710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49BD-7498-4C0C-8F87-4581E821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7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B2131-2BEA-4BC4-9581-2BB4F04A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AE8CF-E340-4BA0-BA9B-103CC1E2E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4F11-00ED-49A5-BCC2-E618DB575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FA648-8535-4DF6-8D0F-4C5A2DB20F3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9650C-DF49-42B9-B0D2-108DF1DC8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21756-95A8-40E2-8726-B1C3131EE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B49BD-7498-4C0C-8F87-4581E821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2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B349-DD87-4930-B5C4-9C38FD737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A398D-F602-4078-A32E-D5389DC13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3137A-FF95-41BD-A61F-4E278F342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3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Im,Cheolsoon</dc:creator>
  <cp:lastModifiedBy>Im,Cheolsoon</cp:lastModifiedBy>
  <cp:revision>1</cp:revision>
  <dcterms:created xsi:type="dcterms:W3CDTF">2020-03-02T18:55:42Z</dcterms:created>
  <dcterms:modified xsi:type="dcterms:W3CDTF">2020-03-02T18:55:49Z</dcterms:modified>
</cp:coreProperties>
</file>