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5C8A-08B7-4012-838B-40A9E9D7D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C096-A7D7-422A-A3F4-3BB95E6CF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3EFE-31A6-4276-BF76-50479773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4F47-A372-4B3D-9012-9CAE4427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C538-1FA4-49C1-82E3-B704963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C916-5DDD-4F8C-A1F5-70CFAE7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DB725-352A-4D27-AB0F-B5C500F1D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27E0-4907-4CFB-9A3A-6C1576B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B973-A2B9-4B27-866C-CF40D5C3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4C65-E553-4F15-BB82-33C25520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EAD70-0D3B-4AC1-9EE3-A038608C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7280-5907-4B5A-AFD8-D2E79D53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CCFF-649D-4566-A39A-90E28E45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CDE5-D477-493F-A192-E7B9F713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448C-33B0-46EB-9470-A3D243F9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6BA7-12DB-424A-A27F-8621A6B6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7CE1-AE2F-446B-9AA5-CCCB870D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A503-C95D-460E-AFF4-96D7EA3D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6B7A-747D-49B7-A10B-284EA701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B499-5E52-4093-9998-ABAD642F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D8A-F224-43B5-B75D-A9C83C90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61E9-0DE6-4296-8901-716E9E8A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6E63-1CDC-47BB-B1AB-B26ECC7F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C052-78E1-4097-AEFE-5B266F9E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C601-0CA2-4A96-B630-1C9E0273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7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D949-E22E-4A54-BA5C-EF5C83D6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FD36-3825-423E-A0AF-0D75CF8F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FE6A6-939F-49BE-8797-BF106468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5D2B1-05E8-4603-AABC-18045E5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30FFE-A831-4DC5-AC3E-F93596EE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8D2A-7984-4AF7-8555-F068486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A955-CE17-4F56-88A7-92E5E753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AD13D-FEBE-4AF8-95EB-28D140A4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858EB-245D-48E7-BE48-C71A62E2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9F0C0-F559-47EC-8604-C503E5BF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5D9A7-2A3E-494B-A8B5-E892D029B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391D6-6174-40C0-827A-74E5830D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97699-862C-4B39-BBE2-9D79FFC5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C98D1-4164-466F-A49F-D1709E8B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5B5A-4941-41AD-BC4B-B4EDBFB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CC63-B7F6-4D70-812C-4563ED6A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5B217-6338-4068-B272-14F157A7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3FD43-1194-4171-BA8C-ADF6A96C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20CAA-AC4F-4E7A-B94B-87597462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B32C3-A3E1-4B42-AEF8-20540594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99CDB-8864-4EBB-B561-3559FFD2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C4B6-D3DB-4845-97D8-9609675F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9A7A-9813-4B63-B242-F040157E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DCB1-1BD3-45DF-B305-B2DC5E545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B73D-F677-4364-95B5-761E06F0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295A-F4A5-4311-818C-E860F638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4AD55-759A-45D5-B1F4-BD70ABBC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CCDD-58E1-48EA-8568-D8E989D3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EEF9A-02A7-44DB-AC40-9959B36C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63C6-42A1-43BC-AE5F-3109C6A6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77AF-F8C8-47E2-B4FD-438A3CD6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B984-8911-41C3-8661-FD5E5C8C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AE920-45A0-47EA-BB31-621AF2EA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565C-9C1A-4145-99AA-0681629D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78BC-38B9-4ADA-895C-B8388E5C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897C-9591-4158-BE56-1C3C3EF82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AEE9-74F2-4C78-854C-17EA7A2ED4D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C9E0-9FB8-4B35-B7CC-6AC69BFD1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09C9-47B9-43D4-8C0B-A8A21F308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6CD3-F69C-4981-B286-8AD1BB90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8783-F87F-4F14-BA73-52A1DC8C3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83997-A46E-4B6C-97EA-22E33AEA1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B4DD2-7FF5-4F9F-899C-31410D65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Im,Cheolsoon</dc:creator>
  <cp:lastModifiedBy>Im,Cheolsoon</cp:lastModifiedBy>
  <cp:revision>1</cp:revision>
  <dcterms:created xsi:type="dcterms:W3CDTF">2020-03-02T18:50:28Z</dcterms:created>
  <dcterms:modified xsi:type="dcterms:W3CDTF">2020-03-02T18:50:37Z</dcterms:modified>
</cp:coreProperties>
</file>