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70" r:id="rId9"/>
    <p:sldId id="268" r:id="rId10"/>
    <p:sldId id="263" r:id="rId11"/>
    <p:sldId id="271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3E26-5320-4C06-A1C6-34BFF59EE3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120FF6-DAF7-469F-8AF2-4411B0321B2D}">
      <dgm:prSet/>
      <dgm:spPr/>
      <dgm:t>
        <a:bodyPr/>
        <a:lstStyle/>
        <a:p>
          <a:r>
            <a:rPr lang="ko-KR"/>
            <a:t>팀 소개</a:t>
          </a:r>
          <a:endParaRPr lang="en-US"/>
        </a:p>
      </dgm:t>
    </dgm:pt>
    <dgm:pt modelId="{4DF3CD87-1EC2-40FD-BA97-6F8CD6710D53}" type="parTrans" cxnId="{33BD456D-1BEF-499B-AEF1-367474EBDCD0}">
      <dgm:prSet/>
      <dgm:spPr/>
      <dgm:t>
        <a:bodyPr/>
        <a:lstStyle/>
        <a:p>
          <a:endParaRPr lang="en-US"/>
        </a:p>
      </dgm:t>
    </dgm:pt>
    <dgm:pt modelId="{731035E3-EE06-42D6-ADE8-70C9662F5686}" type="sibTrans" cxnId="{33BD456D-1BEF-499B-AEF1-367474EBDCD0}">
      <dgm:prSet/>
      <dgm:spPr/>
      <dgm:t>
        <a:bodyPr/>
        <a:lstStyle/>
        <a:p>
          <a:endParaRPr lang="en-US"/>
        </a:p>
      </dgm:t>
    </dgm:pt>
    <dgm:pt modelId="{872A1C71-6FAF-47B5-90CE-99510E9D6C7A}">
      <dgm:prSet/>
      <dgm:spPr/>
      <dgm:t>
        <a:bodyPr/>
        <a:lstStyle/>
        <a:p>
          <a:r>
            <a:rPr lang="ko-KR"/>
            <a:t>프로젝트 소개 </a:t>
          </a:r>
          <a:endParaRPr lang="en-US"/>
        </a:p>
      </dgm:t>
    </dgm:pt>
    <dgm:pt modelId="{52BAC1D1-796E-42C5-A541-DF764E5F800B}" type="parTrans" cxnId="{231B73DA-00D4-45F1-A53D-A3E9DFB5FFA7}">
      <dgm:prSet/>
      <dgm:spPr/>
      <dgm:t>
        <a:bodyPr/>
        <a:lstStyle/>
        <a:p>
          <a:endParaRPr lang="en-US"/>
        </a:p>
      </dgm:t>
    </dgm:pt>
    <dgm:pt modelId="{F8ACF93D-6AF2-47A8-B735-CFE0C75967D1}" type="sibTrans" cxnId="{231B73DA-00D4-45F1-A53D-A3E9DFB5FFA7}">
      <dgm:prSet/>
      <dgm:spPr/>
      <dgm:t>
        <a:bodyPr/>
        <a:lstStyle/>
        <a:p>
          <a:endParaRPr lang="en-US"/>
        </a:p>
      </dgm:t>
    </dgm:pt>
    <dgm:pt modelId="{FEDEC8FE-FC4F-487F-8DA3-3BB49F90D490}">
      <dgm:prSet/>
      <dgm:spPr/>
      <dgm:t>
        <a:bodyPr/>
        <a:lstStyle/>
        <a:p>
          <a:r>
            <a:rPr lang="ko-KR"/>
            <a:t>무엇을 만들 것 인가</a:t>
          </a:r>
          <a:r>
            <a:rPr lang="en-US"/>
            <a:t>?</a:t>
          </a:r>
        </a:p>
      </dgm:t>
    </dgm:pt>
    <dgm:pt modelId="{3330DB75-9EEC-46B0-9A9B-C1B2B57512CB}" type="parTrans" cxnId="{9BF432A9-CB93-47D3-96C5-534B99A56DC6}">
      <dgm:prSet/>
      <dgm:spPr/>
      <dgm:t>
        <a:bodyPr/>
        <a:lstStyle/>
        <a:p>
          <a:endParaRPr lang="en-US"/>
        </a:p>
      </dgm:t>
    </dgm:pt>
    <dgm:pt modelId="{4567A599-3950-4901-A0DD-1C6291C0630C}" type="sibTrans" cxnId="{9BF432A9-CB93-47D3-96C5-534B99A56DC6}">
      <dgm:prSet/>
      <dgm:spPr/>
      <dgm:t>
        <a:bodyPr/>
        <a:lstStyle/>
        <a:p>
          <a:endParaRPr lang="en-US"/>
        </a:p>
      </dgm:t>
    </dgm:pt>
    <dgm:pt modelId="{75AEDC82-662E-4CA0-8791-46B787CEC2BA}">
      <dgm:prSet/>
      <dgm:spPr/>
      <dgm:t>
        <a:bodyPr/>
        <a:lstStyle/>
        <a:p>
          <a:r>
            <a:rPr lang="ko-KR"/>
            <a:t>어떻게 만들 것 인가</a:t>
          </a:r>
          <a:r>
            <a:rPr lang="en-US"/>
            <a:t>?</a:t>
          </a:r>
        </a:p>
      </dgm:t>
    </dgm:pt>
    <dgm:pt modelId="{45001C0D-8138-4314-98C2-38547DF2515B}" type="parTrans" cxnId="{608A1CBA-EA59-4606-98C9-8B2D5EF971AE}">
      <dgm:prSet/>
      <dgm:spPr/>
      <dgm:t>
        <a:bodyPr/>
        <a:lstStyle/>
        <a:p>
          <a:endParaRPr lang="en-US"/>
        </a:p>
      </dgm:t>
    </dgm:pt>
    <dgm:pt modelId="{63CC7A01-AE53-4F87-B78D-4449CBF95735}" type="sibTrans" cxnId="{608A1CBA-EA59-4606-98C9-8B2D5EF971AE}">
      <dgm:prSet/>
      <dgm:spPr/>
      <dgm:t>
        <a:bodyPr/>
        <a:lstStyle/>
        <a:p>
          <a:endParaRPr lang="en-US"/>
        </a:p>
      </dgm:t>
    </dgm:pt>
    <dgm:pt modelId="{781240F8-30C2-4885-AACB-502B688D7BD1}">
      <dgm:prSet/>
      <dgm:spPr/>
      <dgm:t>
        <a:bodyPr/>
        <a:lstStyle/>
        <a:p>
          <a:r>
            <a:rPr lang="ko-KR"/>
            <a:t>개발일정</a:t>
          </a:r>
          <a:endParaRPr lang="en-US"/>
        </a:p>
      </dgm:t>
    </dgm:pt>
    <dgm:pt modelId="{6E24BE20-45C4-4963-910E-27B96FF506D9}" type="parTrans" cxnId="{C8E8E032-A540-44AF-A8AA-BE29D931FB3D}">
      <dgm:prSet/>
      <dgm:spPr/>
      <dgm:t>
        <a:bodyPr/>
        <a:lstStyle/>
        <a:p>
          <a:endParaRPr lang="en-US"/>
        </a:p>
      </dgm:t>
    </dgm:pt>
    <dgm:pt modelId="{8167520B-8981-40A6-AA78-AC33AAB50BBD}" type="sibTrans" cxnId="{C8E8E032-A540-44AF-A8AA-BE29D931FB3D}">
      <dgm:prSet/>
      <dgm:spPr/>
      <dgm:t>
        <a:bodyPr/>
        <a:lstStyle/>
        <a:p>
          <a:endParaRPr lang="en-US"/>
        </a:p>
      </dgm:t>
    </dgm:pt>
    <dgm:pt modelId="{C862ABB5-E0CE-4222-B3C1-074A5559CBB3}">
      <dgm:prSet/>
      <dgm:spPr/>
      <dgm:t>
        <a:bodyPr/>
        <a:lstStyle/>
        <a:p>
          <a:r>
            <a:rPr lang="en-US"/>
            <a:t>Q&amp;A</a:t>
          </a:r>
        </a:p>
      </dgm:t>
    </dgm:pt>
    <dgm:pt modelId="{69E17A25-D73F-4A25-BC73-BDECBB213691}" type="parTrans" cxnId="{DDB4D35F-D9D1-44D3-9741-6383647B3BB3}">
      <dgm:prSet/>
      <dgm:spPr/>
      <dgm:t>
        <a:bodyPr/>
        <a:lstStyle/>
        <a:p>
          <a:endParaRPr lang="en-US"/>
        </a:p>
      </dgm:t>
    </dgm:pt>
    <dgm:pt modelId="{1CECC7B5-DFDC-42B7-BD35-417F86611FDD}" type="sibTrans" cxnId="{DDB4D35F-D9D1-44D3-9741-6383647B3BB3}">
      <dgm:prSet/>
      <dgm:spPr/>
      <dgm:t>
        <a:bodyPr/>
        <a:lstStyle/>
        <a:p>
          <a:endParaRPr lang="en-US"/>
        </a:p>
      </dgm:t>
    </dgm:pt>
    <dgm:pt modelId="{8D08D1E1-1FC7-4118-B0A2-75C9683FDA13}" type="pres">
      <dgm:prSet presAssocID="{E5573E26-5320-4C06-A1C6-34BFF59EE3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C24EBE-CB27-48F5-9749-33D2C5E1FF8B}" type="pres">
      <dgm:prSet presAssocID="{AC120FF6-DAF7-469F-8AF2-4411B0321B2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A7B869-2662-48B2-8EE9-732FE4F5FCF7}" type="pres">
      <dgm:prSet presAssocID="{731035E3-EE06-42D6-ADE8-70C9662F5686}" presName="sibTrans" presStyleCnt="0"/>
      <dgm:spPr/>
    </dgm:pt>
    <dgm:pt modelId="{DFBBB5F9-2C55-408E-9280-009E298A8B8D}" type="pres">
      <dgm:prSet presAssocID="{872A1C71-6FAF-47B5-90CE-99510E9D6C7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AF5B92-0926-49E5-8F5D-0EDB9D041ED6}" type="pres">
      <dgm:prSet presAssocID="{F8ACF93D-6AF2-47A8-B735-CFE0C75967D1}" presName="sibTrans" presStyleCnt="0"/>
      <dgm:spPr/>
    </dgm:pt>
    <dgm:pt modelId="{700CAF28-027B-4574-B0E5-B965C0EAD4B7}" type="pres">
      <dgm:prSet presAssocID="{FEDEC8FE-FC4F-487F-8DA3-3BB49F90D49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EA6EC-3C3D-40A5-9ACF-E563A22123C5}" type="pres">
      <dgm:prSet presAssocID="{4567A599-3950-4901-A0DD-1C6291C0630C}" presName="sibTrans" presStyleCnt="0"/>
      <dgm:spPr/>
    </dgm:pt>
    <dgm:pt modelId="{6D8975A5-4CA5-4D9A-AAD3-009B6A89EC74}" type="pres">
      <dgm:prSet presAssocID="{75AEDC82-662E-4CA0-8791-46B787CEC2B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8D014-91F4-477D-B126-84FB96A5D4BF}" type="pres">
      <dgm:prSet presAssocID="{63CC7A01-AE53-4F87-B78D-4449CBF95735}" presName="sibTrans" presStyleCnt="0"/>
      <dgm:spPr/>
    </dgm:pt>
    <dgm:pt modelId="{12140423-47E9-464F-8454-57709CFA86FE}" type="pres">
      <dgm:prSet presAssocID="{781240F8-30C2-4885-AACB-502B688D7BD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FBB9D-B382-4B45-8B5A-4B7D800B4D68}" type="pres">
      <dgm:prSet presAssocID="{8167520B-8981-40A6-AA78-AC33AAB50BBD}" presName="sibTrans" presStyleCnt="0"/>
      <dgm:spPr/>
    </dgm:pt>
    <dgm:pt modelId="{276308A6-4ED6-4A7B-A1C6-AC9BA8640E31}" type="pres">
      <dgm:prSet presAssocID="{C862ABB5-E0CE-4222-B3C1-074A5559CBB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809C9B-CB8E-44FC-8910-0B8B81A56272}" type="presOf" srcId="{872A1C71-6FAF-47B5-90CE-99510E9D6C7A}" destId="{DFBBB5F9-2C55-408E-9280-009E298A8B8D}" srcOrd="0" destOrd="0" presId="urn:microsoft.com/office/officeart/2005/8/layout/default"/>
    <dgm:cxn modelId="{30013A8A-955F-4244-8B39-EDE33B91873F}" type="presOf" srcId="{C862ABB5-E0CE-4222-B3C1-074A5559CBB3}" destId="{276308A6-4ED6-4A7B-A1C6-AC9BA8640E31}" srcOrd="0" destOrd="0" presId="urn:microsoft.com/office/officeart/2005/8/layout/default"/>
    <dgm:cxn modelId="{608A1CBA-EA59-4606-98C9-8B2D5EF971AE}" srcId="{E5573E26-5320-4C06-A1C6-34BFF59EE395}" destId="{75AEDC82-662E-4CA0-8791-46B787CEC2BA}" srcOrd="3" destOrd="0" parTransId="{45001C0D-8138-4314-98C2-38547DF2515B}" sibTransId="{63CC7A01-AE53-4F87-B78D-4449CBF95735}"/>
    <dgm:cxn modelId="{DDB4D35F-D9D1-44D3-9741-6383647B3BB3}" srcId="{E5573E26-5320-4C06-A1C6-34BFF59EE395}" destId="{C862ABB5-E0CE-4222-B3C1-074A5559CBB3}" srcOrd="5" destOrd="0" parTransId="{69E17A25-D73F-4A25-BC73-BDECBB213691}" sibTransId="{1CECC7B5-DFDC-42B7-BD35-417F86611FDD}"/>
    <dgm:cxn modelId="{EBFB84EE-4DC1-4F53-962A-75F55AB75B64}" type="presOf" srcId="{FEDEC8FE-FC4F-487F-8DA3-3BB49F90D490}" destId="{700CAF28-027B-4574-B0E5-B965C0EAD4B7}" srcOrd="0" destOrd="0" presId="urn:microsoft.com/office/officeart/2005/8/layout/default"/>
    <dgm:cxn modelId="{231B73DA-00D4-45F1-A53D-A3E9DFB5FFA7}" srcId="{E5573E26-5320-4C06-A1C6-34BFF59EE395}" destId="{872A1C71-6FAF-47B5-90CE-99510E9D6C7A}" srcOrd="1" destOrd="0" parTransId="{52BAC1D1-796E-42C5-A541-DF764E5F800B}" sibTransId="{F8ACF93D-6AF2-47A8-B735-CFE0C75967D1}"/>
    <dgm:cxn modelId="{C8E8E032-A540-44AF-A8AA-BE29D931FB3D}" srcId="{E5573E26-5320-4C06-A1C6-34BFF59EE395}" destId="{781240F8-30C2-4885-AACB-502B688D7BD1}" srcOrd="4" destOrd="0" parTransId="{6E24BE20-45C4-4963-910E-27B96FF506D9}" sibTransId="{8167520B-8981-40A6-AA78-AC33AAB50BBD}"/>
    <dgm:cxn modelId="{B2812A64-2263-4883-9D4A-B386D5685CAE}" type="presOf" srcId="{E5573E26-5320-4C06-A1C6-34BFF59EE395}" destId="{8D08D1E1-1FC7-4118-B0A2-75C9683FDA13}" srcOrd="0" destOrd="0" presId="urn:microsoft.com/office/officeart/2005/8/layout/default"/>
    <dgm:cxn modelId="{9BF432A9-CB93-47D3-96C5-534B99A56DC6}" srcId="{E5573E26-5320-4C06-A1C6-34BFF59EE395}" destId="{FEDEC8FE-FC4F-487F-8DA3-3BB49F90D490}" srcOrd="2" destOrd="0" parTransId="{3330DB75-9EEC-46B0-9A9B-C1B2B57512CB}" sibTransId="{4567A599-3950-4901-A0DD-1C6291C0630C}"/>
    <dgm:cxn modelId="{1FD3F824-A737-4430-96C0-FEB8109D7ED0}" type="presOf" srcId="{75AEDC82-662E-4CA0-8791-46B787CEC2BA}" destId="{6D8975A5-4CA5-4D9A-AAD3-009B6A89EC74}" srcOrd="0" destOrd="0" presId="urn:microsoft.com/office/officeart/2005/8/layout/default"/>
    <dgm:cxn modelId="{383D9ACE-7757-421D-8720-9548C5E6C0A0}" type="presOf" srcId="{781240F8-30C2-4885-AACB-502B688D7BD1}" destId="{12140423-47E9-464F-8454-57709CFA86FE}" srcOrd="0" destOrd="0" presId="urn:microsoft.com/office/officeart/2005/8/layout/default"/>
    <dgm:cxn modelId="{33BD456D-1BEF-499B-AEF1-367474EBDCD0}" srcId="{E5573E26-5320-4C06-A1C6-34BFF59EE395}" destId="{AC120FF6-DAF7-469F-8AF2-4411B0321B2D}" srcOrd="0" destOrd="0" parTransId="{4DF3CD87-1EC2-40FD-BA97-6F8CD6710D53}" sibTransId="{731035E3-EE06-42D6-ADE8-70C9662F5686}"/>
    <dgm:cxn modelId="{F7AB96AE-4D93-42EB-AD0D-4EA467CFCE9E}" type="presOf" srcId="{AC120FF6-DAF7-469F-8AF2-4411B0321B2D}" destId="{49C24EBE-CB27-48F5-9749-33D2C5E1FF8B}" srcOrd="0" destOrd="0" presId="urn:microsoft.com/office/officeart/2005/8/layout/default"/>
    <dgm:cxn modelId="{A0D9EFA4-D1F6-40BC-8D77-63E7F0789857}" type="presParOf" srcId="{8D08D1E1-1FC7-4118-B0A2-75C9683FDA13}" destId="{49C24EBE-CB27-48F5-9749-33D2C5E1FF8B}" srcOrd="0" destOrd="0" presId="urn:microsoft.com/office/officeart/2005/8/layout/default"/>
    <dgm:cxn modelId="{4A062177-6014-4942-93C7-D36AFA80EF7C}" type="presParOf" srcId="{8D08D1E1-1FC7-4118-B0A2-75C9683FDA13}" destId="{58A7B869-2662-48B2-8EE9-732FE4F5FCF7}" srcOrd="1" destOrd="0" presId="urn:microsoft.com/office/officeart/2005/8/layout/default"/>
    <dgm:cxn modelId="{9D65C942-988C-4EC5-A608-DB998A0E03D7}" type="presParOf" srcId="{8D08D1E1-1FC7-4118-B0A2-75C9683FDA13}" destId="{DFBBB5F9-2C55-408E-9280-009E298A8B8D}" srcOrd="2" destOrd="0" presId="urn:microsoft.com/office/officeart/2005/8/layout/default"/>
    <dgm:cxn modelId="{00164344-9C70-49BF-9A87-019CB1447006}" type="presParOf" srcId="{8D08D1E1-1FC7-4118-B0A2-75C9683FDA13}" destId="{2FAF5B92-0926-49E5-8F5D-0EDB9D041ED6}" srcOrd="3" destOrd="0" presId="urn:microsoft.com/office/officeart/2005/8/layout/default"/>
    <dgm:cxn modelId="{AA025C60-E819-4F18-A5FA-020A410AA5F1}" type="presParOf" srcId="{8D08D1E1-1FC7-4118-B0A2-75C9683FDA13}" destId="{700CAF28-027B-4574-B0E5-B965C0EAD4B7}" srcOrd="4" destOrd="0" presId="urn:microsoft.com/office/officeart/2005/8/layout/default"/>
    <dgm:cxn modelId="{C2AE0746-C576-465F-9394-F43135E183A1}" type="presParOf" srcId="{8D08D1E1-1FC7-4118-B0A2-75C9683FDA13}" destId="{7F9EA6EC-3C3D-40A5-9ACF-E563A22123C5}" srcOrd="5" destOrd="0" presId="urn:microsoft.com/office/officeart/2005/8/layout/default"/>
    <dgm:cxn modelId="{5C4FB810-1332-48EC-9D6E-6ABEED1062BF}" type="presParOf" srcId="{8D08D1E1-1FC7-4118-B0A2-75C9683FDA13}" destId="{6D8975A5-4CA5-4D9A-AAD3-009B6A89EC74}" srcOrd="6" destOrd="0" presId="urn:microsoft.com/office/officeart/2005/8/layout/default"/>
    <dgm:cxn modelId="{F0782CE2-4CBF-4565-8593-6783498DF466}" type="presParOf" srcId="{8D08D1E1-1FC7-4118-B0A2-75C9683FDA13}" destId="{9428D014-91F4-477D-B126-84FB96A5D4BF}" srcOrd="7" destOrd="0" presId="urn:microsoft.com/office/officeart/2005/8/layout/default"/>
    <dgm:cxn modelId="{4FFE184E-0D3F-4BBA-B2EB-ED71CC966FE7}" type="presParOf" srcId="{8D08D1E1-1FC7-4118-B0A2-75C9683FDA13}" destId="{12140423-47E9-464F-8454-57709CFA86FE}" srcOrd="8" destOrd="0" presId="urn:microsoft.com/office/officeart/2005/8/layout/default"/>
    <dgm:cxn modelId="{9208206C-A852-4447-A3B5-4E46CF3A56D2}" type="presParOf" srcId="{8D08D1E1-1FC7-4118-B0A2-75C9683FDA13}" destId="{15EFBB9D-B382-4B45-8B5A-4B7D800B4D68}" srcOrd="9" destOrd="0" presId="urn:microsoft.com/office/officeart/2005/8/layout/default"/>
    <dgm:cxn modelId="{D085E015-1FDB-452F-989B-F02DE5EBFD83}" type="presParOf" srcId="{8D08D1E1-1FC7-4118-B0A2-75C9683FDA13}" destId="{276308A6-4ED6-4A7B-A1C6-AC9BA8640E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1EE99-217E-4059-B04C-D020BC9A7E56}" type="doc">
      <dgm:prSet loTypeId="urn:microsoft.com/office/officeart/2005/8/layout/list1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70AE1EE-095D-4A1B-8E3E-70F8687160B3}">
      <dgm:prSet/>
      <dgm:spPr/>
      <dgm:t>
        <a:bodyPr/>
        <a:lstStyle/>
        <a:p>
          <a:r>
            <a:rPr lang="ko-KR" b="1" dirty="0"/>
            <a:t>웹사이트</a:t>
          </a:r>
          <a:endParaRPr lang="en-US" b="1" dirty="0"/>
        </a:p>
      </dgm:t>
    </dgm:pt>
    <dgm:pt modelId="{D8DCFAA6-1B59-49AC-83F5-1BC7DFA482C7}" type="parTrans" cxnId="{767219E2-1E15-4E0C-8CA9-1B61A600ACA3}">
      <dgm:prSet/>
      <dgm:spPr/>
      <dgm:t>
        <a:bodyPr/>
        <a:lstStyle/>
        <a:p>
          <a:endParaRPr lang="en-US"/>
        </a:p>
      </dgm:t>
    </dgm:pt>
    <dgm:pt modelId="{38A947A2-A53C-472E-96A5-43FE12E66526}" type="sibTrans" cxnId="{767219E2-1E15-4E0C-8CA9-1B61A600ACA3}">
      <dgm:prSet/>
      <dgm:spPr/>
      <dgm:t>
        <a:bodyPr/>
        <a:lstStyle/>
        <a:p>
          <a:endParaRPr lang="en-US"/>
        </a:p>
      </dgm:t>
    </dgm:pt>
    <dgm:pt modelId="{635C6A86-88D8-4D96-A4BE-F883D00D75C1}">
      <dgm:prSet/>
      <dgm:spPr/>
      <dgm:t>
        <a:bodyPr/>
        <a:lstStyle/>
        <a:p>
          <a:r>
            <a:rPr lang="ko-KR" b="1" dirty="0"/>
            <a:t>서버</a:t>
          </a:r>
          <a:endParaRPr lang="en-US" b="1" dirty="0"/>
        </a:p>
      </dgm:t>
    </dgm:pt>
    <dgm:pt modelId="{459D4F25-A238-40A3-B2CA-B18FD4B6EB37}" type="parTrans" cxnId="{7C5A1B79-1871-4443-B2B0-96BD3046AAD3}">
      <dgm:prSet/>
      <dgm:spPr/>
      <dgm:t>
        <a:bodyPr/>
        <a:lstStyle/>
        <a:p>
          <a:endParaRPr lang="en-US"/>
        </a:p>
      </dgm:t>
    </dgm:pt>
    <dgm:pt modelId="{EA1A34D2-5497-46AC-8ECB-6C7CC570DABE}" type="sibTrans" cxnId="{7C5A1B79-1871-4443-B2B0-96BD3046AAD3}">
      <dgm:prSet/>
      <dgm:spPr/>
      <dgm:t>
        <a:bodyPr/>
        <a:lstStyle/>
        <a:p>
          <a:endParaRPr lang="en-US"/>
        </a:p>
      </dgm:t>
    </dgm:pt>
    <dgm:pt modelId="{3B4EF65B-C061-4211-8523-5EB114DEF8DA}">
      <dgm:prSet/>
      <dgm:spPr/>
      <dgm:t>
        <a:bodyPr/>
        <a:lstStyle/>
        <a:p>
          <a:r>
            <a:rPr lang="ko-KR" b="1" dirty="0"/>
            <a:t>데이터베이스</a:t>
          </a:r>
          <a:endParaRPr lang="en-US" b="1" dirty="0"/>
        </a:p>
      </dgm:t>
    </dgm:pt>
    <dgm:pt modelId="{C5ACA7C2-9445-4F60-8AAD-EF66BE7A8C45}" type="parTrans" cxnId="{F00BD609-833E-4C93-B848-DD468C9F9EA2}">
      <dgm:prSet/>
      <dgm:spPr/>
      <dgm:t>
        <a:bodyPr/>
        <a:lstStyle/>
        <a:p>
          <a:endParaRPr lang="en-US"/>
        </a:p>
      </dgm:t>
    </dgm:pt>
    <dgm:pt modelId="{17ED7902-3440-4A49-B265-AFD8F95564E3}" type="sibTrans" cxnId="{F00BD609-833E-4C93-B848-DD468C9F9EA2}">
      <dgm:prSet/>
      <dgm:spPr/>
      <dgm:t>
        <a:bodyPr/>
        <a:lstStyle/>
        <a:p>
          <a:endParaRPr lang="en-US"/>
        </a:p>
      </dgm:t>
    </dgm:pt>
    <dgm:pt modelId="{A945D5C9-239F-4D6F-BD58-63FCD5D4A6B8}">
      <dgm:prSet/>
      <dgm:spPr/>
      <dgm:t>
        <a:bodyPr/>
        <a:lstStyle/>
        <a:p>
          <a:r>
            <a:rPr lang="ko-KR" b="1" dirty="0"/>
            <a:t>알고리즘</a:t>
          </a:r>
          <a:endParaRPr lang="en-US" b="1" dirty="0"/>
        </a:p>
      </dgm:t>
    </dgm:pt>
    <dgm:pt modelId="{102F65DD-D85C-4003-9AF9-F8C2264EBA00}" type="parTrans" cxnId="{83894E48-71BC-4209-839A-5A48E2D66171}">
      <dgm:prSet/>
      <dgm:spPr/>
      <dgm:t>
        <a:bodyPr/>
        <a:lstStyle/>
        <a:p>
          <a:endParaRPr lang="en-US"/>
        </a:p>
      </dgm:t>
    </dgm:pt>
    <dgm:pt modelId="{B1B3B683-4B32-444A-B45A-E916F55F66EF}" type="sibTrans" cxnId="{83894E48-71BC-4209-839A-5A48E2D66171}">
      <dgm:prSet/>
      <dgm:spPr/>
      <dgm:t>
        <a:bodyPr/>
        <a:lstStyle/>
        <a:p>
          <a:endParaRPr lang="en-US"/>
        </a:p>
      </dgm:t>
    </dgm:pt>
    <dgm:pt modelId="{9E8E45D5-EA20-463F-93E3-71C8FA002F11}" type="pres">
      <dgm:prSet presAssocID="{5F01EE99-217E-4059-B04C-D020BC9A7E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1B45A-3CCC-483F-9ADA-DB1E85926FFB}" type="pres">
      <dgm:prSet presAssocID="{970AE1EE-095D-4A1B-8E3E-70F8687160B3}" presName="parentLin" presStyleCnt="0"/>
      <dgm:spPr/>
    </dgm:pt>
    <dgm:pt modelId="{00A32535-E342-454F-A479-56C1AD7B8BDB}" type="pres">
      <dgm:prSet presAssocID="{970AE1EE-095D-4A1B-8E3E-70F8687160B3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C84D589-3D29-46E5-B894-C7B3B54157B3}" type="pres">
      <dgm:prSet presAssocID="{970AE1EE-095D-4A1B-8E3E-70F8687160B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4D4C5D-CD2F-48E2-BC9A-184E00AFFA50}" type="pres">
      <dgm:prSet presAssocID="{970AE1EE-095D-4A1B-8E3E-70F8687160B3}" presName="negativeSpace" presStyleCnt="0"/>
      <dgm:spPr/>
    </dgm:pt>
    <dgm:pt modelId="{54D89238-30D6-4830-913F-83EB599A6257}" type="pres">
      <dgm:prSet presAssocID="{970AE1EE-095D-4A1B-8E3E-70F8687160B3}" presName="childText" presStyleLbl="conFgAcc1" presStyleIdx="0" presStyleCnt="4">
        <dgm:presLayoutVars>
          <dgm:bulletEnabled val="1"/>
        </dgm:presLayoutVars>
      </dgm:prSet>
      <dgm:spPr/>
    </dgm:pt>
    <dgm:pt modelId="{50754289-49A3-4F22-B1E1-815BB4CAE15A}" type="pres">
      <dgm:prSet presAssocID="{38A947A2-A53C-472E-96A5-43FE12E66526}" presName="spaceBetweenRectangles" presStyleCnt="0"/>
      <dgm:spPr/>
    </dgm:pt>
    <dgm:pt modelId="{D3FF3F67-8A61-415A-BD0A-3FD01DF357B4}" type="pres">
      <dgm:prSet presAssocID="{635C6A86-88D8-4D96-A4BE-F883D00D75C1}" presName="parentLin" presStyleCnt="0"/>
      <dgm:spPr/>
    </dgm:pt>
    <dgm:pt modelId="{DD07B286-739B-4FC4-9FB3-F2B2226C8F35}" type="pres">
      <dgm:prSet presAssocID="{635C6A86-88D8-4D96-A4BE-F883D00D75C1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71CDEB1-CE61-4976-A21C-9AF5455CFE16}" type="pres">
      <dgm:prSet presAssocID="{635C6A86-88D8-4D96-A4BE-F883D00D75C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5278F8-B317-4709-BD9B-539EE91B8AAB}" type="pres">
      <dgm:prSet presAssocID="{635C6A86-88D8-4D96-A4BE-F883D00D75C1}" presName="negativeSpace" presStyleCnt="0"/>
      <dgm:spPr/>
    </dgm:pt>
    <dgm:pt modelId="{379A38BB-02F2-4E3E-B70A-E578257FF8EE}" type="pres">
      <dgm:prSet presAssocID="{635C6A86-88D8-4D96-A4BE-F883D00D75C1}" presName="childText" presStyleLbl="conFgAcc1" presStyleIdx="1" presStyleCnt="4">
        <dgm:presLayoutVars>
          <dgm:bulletEnabled val="1"/>
        </dgm:presLayoutVars>
      </dgm:prSet>
      <dgm:spPr/>
    </dgm:pt>
    <dgm:pt modelId="{46806CC2-71A6-4C61-9FA8-A14D369BE3D3}" type="pres">
      <dgm:prSet presAssocID="{EA1A34D2-5497-46AC-8ECB-6C7CC570DABE}" presName="spaceBetweenRectangles" presStyleCnt="0"/>
      <dgm:spPr/>
    </dgm:pt>
    <dgm:pt modelId="{7E5BABEB-5A53-424C-B512-5B7FD07035AF}" type="pres">
      <dgm:prSet presAssocID="{3B4EF65B-C061-4211-8523-5EB114DEF8DA}" presName="parentLin" presStyleCnt="0"/>
      <dgm:spPr/>
    </dgm:pt>
    <dgm:pt modelId="{5D329693-7AE5-4340-8872-8396BFC77CE1}" type="pres">
      <dgm:prSet presAssocID="{3B4EF65B-C061-4211-8523-5EB114DEF8DA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2938FFC-A66E-44AB-8534-000F10FE1399}" type="pres">
      <dgm:prSet presAssocID="{3B4EF65B-C061-4211-8523-5EB114DEF8D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1E03C9-246D-4070-9847-6EE622A71B92}" type="pres">
      <dgm:prSet presAssocID="{3B4EF65B-C061-4211-8523-5EB114DEF8DA}" presName="negativeSpace" presStyleCnt="0"/>
      <dgm:spPr/>
    </dgm:pt>
    <dgm:pt modelId="{BCAFCF95-F05A-4B47-B8B6-2DF131BDDD9E}" type="pres">
      <dgm:prSet presAssocID="{3B4EF65B-C061-4211-8523-5EB114DEF8DA}" presName="childText" presStyleLbl="conFgAcc1" presStyleIdx="2" presStyleCnt="4">
        <dgm:presLayoutVars>
          <dgm:bulletEnabled val="1"/>
        </dgm:presLayoutVars>
      </dgm:prSet>
      <dgm:spPr/>
    </dgm:pt>
    <dgm:pt modelId="{372484CC-200C-4CFC-88AA-653E956C4BDB}" type="pres">
      <dgm:prSet presAssocID="{17ED7902-3440-4A49-B265-AFD8F95564E3}" presName="spaceBetweenRectangles" presStyleCnt="0"/>
      <dgm:spPr/>
    </dgm:pt>
    <dgm:pt modelId="{151F30E4-AB8A-470A-919F-7C551C10308E}" type="pres">
      <dgm:prSet presAssocID="{A945D5C9-239F-4D6F-BD58-63FCD5D4A6B8}" presName="parentLin" presStyleCnt="0"/>
      <dgm:spPr/>
    </dgm:pt>
    <dgm:pt modelId="{0E56E9A4-8578-466F-8039-38220F711BDF}" type="pres">
      <dgm:prSet presAssocID="{A945D5C9-239F-4D6F-BD58-63FCD5D4A6B8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A66D4E6-0BA2-4B54-B9D5-DA3271D1221B}" type="pres">
      <dgm:prSet presAssocID="{A945D5C9-239F-4D6F-BD58-63FCD5D4A6B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B00F65-927B-4C16-AAFE-B68016D07B31}" type="pres">
      <dgm:prSet presAssocID="{A945D5C9-239F-4D6F-BD58-63FCD5D4A6B8}" presName="negativeSpace" presStyleCnt="0"/>
      <dgm:spPr/>
    </dgm:pt>
    <dgm:pt modelId="{5B56DC0F-0B40-44C6-9DA3-C990A4C866BB}" type="pres">
      <dgm:prSet presAssocID="{A945D5C9-239F-4D6F-BD58-63FCD5D4A6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2A819F-0072-46EB-A0F6-2F9EC3AABDC0}" type="presOf" srcId="{3B4EF65B-C061-4211-8523-5EB114DEF8DA}" destId="{F2938FFC-A66E-44AB-8534-000F10FE1399}" srcOrd="1" destOrd="0" presId="urn:microsoft.com/office/officeart/2005/8/layout/list1"/>
    <dgm:cxn modelId="{C8197564-BE45-43C3-96FE-CFA076AEADE1}" type="presOf" srcId="{5F01EE99-217E-4059-B04C-D020BC9A7E56}" destId="{9E8E45D5-EA20-463F-93E3-71C8FA002F11}" srcOrd="0" destOrd="0" presId="urn:microsoft.com/office/officeart/2005/8/layout/list1"/>
    <dgm:cxn modelId="{E04C271C-9E7A-4DA6-917E-31D2DC62C557}" type="presOf" srcId="{3B4EF65B-C061-4211-8523-5EB114DEF8DA}" destId="{5D329693-7AE5-4340-8872-8396BFC77CE1}" srcOrd="0" destOrd="0" presId="urn:microsoft.com/office/officeart/2005/8/layout/list1"/>
    <dgm:cxn modelId="{AAC0D179-38F6-4A1D-97FE-8807AE6001E7}" type="presOf" srcId="{970AE1EE-095D-4A1B-8E3E-70F8687160B3}" destId="{00A32535-E342-454F-A479-56C1AD7B8BDB}" srcOrd="0" destOrd="0" presId="urn:microsoft.com/office/officeart/2005/8/layout/list1"/>
    <dgm:cxn modelId="{83894E48-71BC-4209-839A-5A48E2D66171}" srcId="{5F01EE99-217E-4059-B04C-D020BC9A7E56}" destId="{A945D5C9-239F-4D6F-BD58-63FCD5D4A6B8}" srcOrd="3" destOrd="0" parTransId="{102F65DD-D85C-4003-9AF9-F8C2264EBA00}" sibTransId="{B1B3B683-4B32-444A-B45A-E916F55F66EF}"/>
    <dgm:cxn modelId="{F00BD609-833E-4C93-B848-DD468C9F9EA2}" srcId="{5F01EE99-217E-4059-B04C-D020BC9A7E56}" destId="{3B4EF65B-C061-4211-8523-5EB114DEF8DA}" srcOrd="2" destOrd="0" parTransId="{C5ACA7C2-9445-4F60-8AAD-EF66BE7A8C45}" sibTransId="{17ED7902-3440-4A49-B265-AFD8F95564E3}"/>
    <dgm:cxn modelId="{A8A149BD-D78A-4FAE-8CD5-AC80FA1180AA}" type="presOf" srcId="{970AE1EE-095D-4A1B-8E3E-70F8687160B3}" destId="{6C84D589-3D29-46E5-B894-C7B3B54157B3}" srcOrd="1" destOrd="0" presId="urn:microsoft.com/office/officeart/2005/8/layout/list1"/>
    <dgm:cxn modelId="{767219E2-1E15-4E0C-8CA9-1B61A600ACA3}" srcId="{5F01EE99-217E-4059-B04C-D020BC9A7E56}" destId="{970AE1EE-095D-4A1B-8E3E-70F8687160B3}" srcOrd="0" destOrd="0" parTransId="{D8DCFAA6-1B59-49AC-83F5-1BC7DFA482C7}" sibTransId="{38A947A2-A53C-472E-96A5-43FE12E66526}"/>
    <dgm:cxn modelId="{AA8D729A-8E51-441D-A9E2-8279CC26F2F6}" type="presOf" srcId="{635C6A86-88D8-4D96-A4BE-F883D00D75C1}" destId="{DD07B286-739B-4FC4-9FB3-F2B2226C8F35}" srcOrd="0" destOrd="0" presId="urn:microsoft.com/office/officeart/2005/8/layout/list1"/>
    <dgm:cxn modelId="{3BED5B7F-D277-497E-BC75-E536F8318DF3}" type="presOf" srcId="{635C6A86-88D8-4D96-A4BE-F883D00D75C1}" destId="{371CDEB1-CE61-4976-A21C-9AF5455CFE16}" srcOrd="1" destOrd="0" presId="urn:microsoft.com/office/officeart/2005/8/layout/list1"/>
    <dgm:cxn modelId="{7C5A1B79-1871-4443-B2B0-96BD3046AAD3}" srcId="{5F01EE99-217E-4059-B04C-D020BC9A7E56}" destId="{635C6A86-88D8-4D96-A4BE-F883D00D75C1}" srcOrd="1" destOrd="0" parTransId="{459D4F25-A238-40A3-B2CA-B18FD4B6EB37}" sibTransId="{EA1A34D2-5497-46AC-8ECB-6C7CC570DABE}"/>
    <dgm:cxn modelId="{401F906F-7943-4DBE-8AA1-B0B05129B21D}" type="presOf" srcId="{A945D5C9-239F-4D6F-BD58-63FCD5D4A6B8}" destId="{0E56E9A4-8578-466F-8039-38220F711BDF}" srcOrd="0" destOrd="0" presId="urn:microsoft.com/office/officeart/2005/8/layout/list1"/>
    <dgm:cxn modelId="{15258065-D6D6-42BC-BA3C-E155416682DC}" type="presOf" srcId="{A945D5C9-239F-4D6F-BD58-63FCD5D4A6B8}" destId="{3A66D4E6-0BA2-4B54-B9D5-DA3271D1221B}" srcOrd="1" destOrd="0" presId="urn:microsoft.com/office/officeart/2005/8/layout/list1"/>
    <dgm:cxn modelId="{03406FAE-8984-4CD8-B185-574FE4D246A6}" type="presParOf" srcId="{9E8E45D5-EA20-463F-93E3-71C8FA002F11}" destId="{2911B45A-3CCC-483F-9ADA-DB1E85926FFB}" srcOrd="0" destOrd="0" presId="urn:microsoft.com/office/officeart/2005/8/layout/list1"/>
    <dgm:cxn modelId="{94860C11-1E18-4C31-8B0E-8A8388265F65}" type="presParOf" srcId="{2911B45A-3CCC-483F-9ADA-DB1E85926FFB}" destId="{00A32535-E342-454F-A479-56C1AD7B8BDB}" srcOrd="0" destOrd="0" presId="urn:microsoft.com/office/officeart/2005/8/layout/list1"/>
    <dgm:cxn modelId="{6E576978-B3FD-4C1B-809F-54C977E97E3B}" type="presParOf" srcId="{2911B45A-3CCC-483F-9ADA-DB1E85926FFB}" destId="{6C84D589-3D29-46E5-B894-C7B3B54157B3}" srcOrd="1" destOrd="0" presId="urn:microsoft.com/office/officeart/2005/8/layout/list1"/>
    <dgm:cxn modelId="{351C11A4-FC7B-4CE2-9090-E5A612DDECCD}" type="presParOf" srcId="{9E8E45D5-EA20-463F-93E3-71C8FA002F11}" destId="{9A4D4C5D-CD2F-48E2-BC9A-184E00AFFA50}" srcOrd="1" destOrd="0" presId="urn:microsoft.com/office/officeart/2005/8/layout/list1"/>
    <dgm:cxn modelId="{67628444-7D48-4A10-978B-1E95EB267BFC}" type="presParOf" srcId="{9E8E45D5-EA20-463F-93E3-71C8FA002F11}" destId="{54D89238-30D6-4830-913F-83EB599A6257}" srcOrd="2" destOrd="0" presId="urn:microsoft.com/office/officeart/2005/8/layout/list1"/>
    <dgm:cxn modelId="{B4ACF616-80B1-4B56-97AE-D7FD6EC6C616}" type="presParOf" srcId="{9E8E45D5-EA20-463F-93E3-71C8FA002F11}" destId="{50754289-49A3-4F22-B1E1-815BB4CAE15A}" srcOrd="3" destOrd="0" presId="urn:microsoft.com/office/officeart/2005/8/layout/list1"/>
    <dgm:cxn modelId="{CBF85CC5-9AB4-47EF-ABA5-B0BC729C6B50}" type="presParOf" srcId="{9E8E45D5-EA20-463F-93E3-71C8FA002F11}" destId="{D3FF3F67-8A61-415A-BD0A-3FD01DF357B4}" srcOrd="4" destOrd="0" presId="urn:microsoft.com/office/officeart/2005/8/layout/list1"/>
    <dgm:cxn modelId="{2B95F030-CE08-407D-A3D1-D5B211E81E5A}" type="presParOf" srcId="{D3FF3F67-8A61-415A-BD0A-3FD01DF357B4}" destId="{DD07B286-739B-4FC4-9FB3-F2B2226C8F35}" srcOrd="0" destOrd="0" presId="urn:microsoft.com/office/officeart/2005/8/layout/list1"/>
    <dgm:cxn modelId="{9881C462-6EAE-435A-8047-C8F3709A9BFB}" type="presParOf" srcId="{D3FF3F67-8A61-415A-BD0A-3FD01DF357B4}" destId="{371CDEB1-CE61-4976-A21C-9AF5455CFE16}" srcOrd="1" destOrd="0" presId="urn:microsoft.com/office/officeart/2005/8/layout/list1"/>
    <dgm:cxn modelId="{24D3DF62-E6E9-4D52-B0D8-13674029649C}" type="presParOf" srcId="{9E8E45D5-EA20-463F-93E3-71C8FA002F11}" destId="{035278F8-B317-4709-BD9B-539EE91B8AAB}" srcOrd="5" destOrd="0" presId="urn:microsoft.com/office/officeart/2005/8/layout/list1"/>
    <dgm:cxn modelId="{5452066C-AA0C-4FBF-B077-02988D74A5DC}" type="presParOf" srcId="{9E8E45D5-EA20-463F-93E3-71C8FA002F11}" destId="{379A38BB-02F2-4E3E-B70A-E578257FF8EE}" srcOrd="6" destOrd="0" presId="urn:microsoft.com/office/officeart/2005/8/layout/list1"/>
    <dgm:cxn modelId="{04E4F9D4-5864-4690-A706-ADF4D0F7A707}" type="presParOf" srcId="{9E8E45D5-EA20-463F-93E3-71C8FA002F11}" destId="{46806CC2-71A6-4C61-9FA8-A14D369BE3D3}" srcOrd="7" destOrd="0" presId="urn:microsoft.com/office/officeart/2005/8/layout/list1"/>
    <dgm:cxn modelId="{769F7C4E-3FF3-4EA0-A8F6-1B7F1D5352D2}" type="presParOf" srcId="{9E8E45D5-EA20-463F-93E3-71C8FA002F11}" destId="{7E5BABEB-5A53-424C-B512-5B7FD07035AF}" srcOrd="8" destOrd="0" presId="urn:microsoft.com/office/officeart/2005/8/layout/list1"/>
    <dgm:cxn modelId="{97AEF931-DFE5-4C35-8A3D-E5CCBBC4CC76}" type="presParOf" srcId="{7E5BABEB-5A53-424C-B512-5B7FD07035AF}" destId="{5D329693-7AE5-4340-8872-8396BFC77CE1}" srcOrd="0" destOrd="0" presId="urn:microsoft.com/office/officeart/2005/8/layout/list1"/>
    <dgm:cxn modelId="{C2F6089C-BC31-4A80-AA69-C67A3BF5BA3F}" type="presParOf" srcId="{7E5BABEB-5A53-424C-B512-5B7FD07035AF}" destId="{F2938FFC-A66E-44AB-8534-000F10FE1399}" srcOrd="1" destOrd="0" presId="urn:microsoft.com/office/officeart/2005/8/layout/list1"/>
    <dgm:cxn modelId="{5A5C7F7A-F9F0-454D-945D-3A4D5D617ACA}" type="presParOf" srcId="{9E8E45D5-EA20-463F-93E3-71C8FA002F11}" destId="{B01E03C9-246D-4070-9847-6EE622A71B92}" srcOrd="9" destOrd="0" presId="urn:microsoft.com/office/officeart/2005/8/layout/list1"/>
    <dgm:cxn modelId="{FA807C47-CB11-472D-9B23-00F4674B15D2}" type="presParOf" srcId="{9E8E45D5-EA20-463F-93E3-71C8FA002F11}" destId="{BCAFCF95-F05A-4B47-B8B6-2DF131BDDD9E}" srcOrd="10" destOrd="0" presId="urn:microsoft.com/office/officeart/2005/8/layout/list1"/>
    <dgm:cxn modelId="{37367D51-AB9A-4E1D-9C16-D549F7D85D0A}" type="presParOf" srcId="{9E8E45D5-EA20-463F-93E3-71C8FA002F11}" destId="{372484CC-200C-4CFC-88AA-653E956C4BDB}" srcOrd="11" destOrd="0" presId="urn:microsoft.com/office/officeart/2005/8/layout/list1"/>
    <dgm:cxn modelId="{C161AE70-9F4D-4E58-9AFF-F924020DD161}" type="presParOf" srcId="{9E8E45D5-EA20-463F-93E3-71C8FA002F11}" destId="{151F30E4-AB8A-470A-919F-7C551C10308E}" srcOrd="12" destOrd="0" presId="urn:microsoft.com/office/officeart/2005/8/layout/list1"/>
    <dgm:cxn modelId="{6A3E7E03-0248-4433-B373-48C5365DDB27}" type="presParOf" srcId="{151F30E4-AB8A-470A-919F-7C551C10308E}" destId="{0E56E9A4-8578-466F-8039-38220F711BDF}" srcOrd="0" destOrd="0" presId="urn:microsoft.com/office/officeart/2005/8/layout/list1"/>
    <dgm:cxn modelId="{A0821165-85F5-4615-B298-89DEEF9341F6}" type="presParOf" srcId="{151F30E4-AB8A-470A-919F-7C551C10308E}" destId="{3A66D4E6-0BA2-4B54-B9D5-DA3271D1221B}" srcOrd="1" destOrd="0" presId="urn:microsoft.com/office/officeart/2005/8/layout/list1"/>
    <dgm:cxn modelId="{2D9F9EBF-B6E8-4F94-A64B-E4482661A61A}" type="presParOf" srcId="{9E8E45D5-EA20-463F-93E3-71C8FA002F11}" destId="{75B00F65-927B-4C16-AAFE-B68016D07B31}" srcOrd="13" destOrd="0" presId="urn:microsoft.com/office/officeart/2005/8/layout/list1"/>
    <dgm:cxn modelId="{F190B065-C7EE-4787-B9AB-917BC695D3D8}" type="presParOf" srcId="{9E8E45D5-EA20-463F-93E3-71C8FA002F11}" destId="{5B56DC0F-0B40-44C6-9DA3-C990A4C866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225835-10C8-4734-A61F-DA67874C2778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A1B0DE3-3EAB-4C5F-B81A-F9FC9FE4E3F9}">
      <dgm:prSet/>
      <dgm:spPr/>
      <dgm:t>
        <a:bodyPr/>
        <a:lstStyle/>
        <a:p>
          <a:r>
            <a:rPr lang="ko-KR" dirty="0"/>
            <a:t>사용자의 정보 수집 </a:t>
          </a:r>
          <a:r>
            <a:rPr lang="en-US" dirty="0"/>
            <a:t>-&gt;</a:t>
          </a:r>
          <a:r>
            <a:rPr lang="ko-KR" dirty="0"/>
            <a:t> 데이터베이스에 새로운 </a:t>
          </a:r>
          <a:r>
            <a:rPr lang="ko-KR" dirty="0" err="1"/>
            <a:t>튜플</a:t>
          </a:r>
          <a:r>
            <a:rPr lang="ko-KR" dirty="0"/>
            <a:t> 생성</a:t>
          </a:r>
          <a:endParaRPr lang="en-US" dirty="0"/>
        </a:p>
      </dgm:t>
    </dgm:pt>
    <dgm:pt modelId="{D5014A0B-8516-4734-AE23-901E4540CEE7}" type="parTrans" cxnId="{473496BD-9C17-484F-9A32-6363EA53E15C}">
      <dgm:prSet/>
      <dgm:spPr/>
      <dgm:t>
        <a:bodyPr/>
        <a:lstStyle/>
        <a:p>
          <a:endParaRPr lang="en-US"/>
        </a:p>
      </dgm:t>
    </dgm:pt>
    <dgm:pt modelId="{C44FF18F-145A-4E5D-AFBD-4C21F5423E75}" type="sibTrans" cxnId="{473496BD-9C17-484F-9A32-6363EA53E15C}">
      <dgm:prSet/>
      <dgm:spPr/>
      <dgm:t>
        <a:bodyPr/>
        <a:lstStyle/>
        <a:p>
          <a:endParaRPr lang="en-US"/>
        </a:p>
      </dgm:t>
    </dgm:pt>
    <dgm:pt modelId="{CB942C7C-29CC-4D89-89A8-68F39A7F914C}">
      <dgm:prSet/>
      <dgm:spPr/>
      <dgm:t>
        <a:bodyPr/>
        <a:lstStyle/>
        <a:p>
          <a:r>
            <a:rPr lang="en-US" dirty="0"/>
            <a:t>DB</a:t>
          </a:r>
          <a:r>
            <a:rPr lang="ko-KR" dirty="0"/>
            <a:t> 데이터</a:t>
          </a:r>
          <a:r>
            <a:rPr lang="en-US" dirty="0"/>
            <a:t>( </a:t>
          </a:r>
          <a:r>
            <a:rPr lang="ko-KR" dirty="0"/>
            <a:t>코디 사진</a:t>
          </a:r>
          <a:r>
            <a:rPr lang="en-US" dirty="0"/>
            <a:t>)</a:t>
          </a:r>
          <a:r>
            <a:rPr lang="ko-KR" dirty="0"/>
            <a:t>를 출력 </a:t>
          </a:r>
          <a:r>
            <a:rPr lang="en-US" dirty="0"/>
            <a:t>-&gt;</a:t>
          </a:r>
          <a:r>
            <a:rPr lang="ko-KR" dirty="0"/>
            <a:t>사용자 평가</a:t>
          </a:r>
          <a:endParaRPr lang="en-US" dirty="0"/>
        </a:p>
      </dgm:t>
    </dgm:pt>
    <dgm:pt modelId="{A1DF2706-1A82-46EF-A4B1-00CFCB347659}" type="parTrans" cxnId="{E4F8574F-0EE2-4160-8D41-D65CB212698B}">
      <dgm:prSet/>
      <dgm:spPr/>
      <dgm:t>
        <a:bodyPr/>
        <a:lstStyle/>
        <a:p>
          <a:endParaRPr lang="en-US"/>
        </a:p>
      </dgm:t>
    </dgm:pt>
    <dgm:pt modelId="{518BF665-9809-4829-ADF6-6CB766C9F3ED}" type="sibTrans" cxnId="{E4F8574F-0EE2-4160-8D41-D65CB212698B}">
      <dgm:prSet/>
      <dgm:spPr/>
      <dgm:t>
        <a:bodyPr/>
        <a:lstStyle/>
        <a:p>
          <a:endParaRPr lang="en-US"/>
        </a:p>
      </dgm:t>
    </dgm:pt>
    <dgm:pt modelId="{36E7A554-83C8-4BE5-A8A2-7802FCFCFBF1}">
      <dgm:prSet/>
      <dgm:spPr/>
      <dgm:t>
        <a:bodyPr/>
        <a:lstStyle/>
        <a:p>
          <a:r>
            <a:rPr lang="ko-KR"/>
            <a:t>반복 실행으로 취향 분석</a:t>
          </a:r>
          <a:endParaRPr lang="en-US"/>
        </a:p>
      </dgm:t>
    </dgm:pt>
    <dgm:pt modelId="{F487037A-F271-42D0-A915-508DBB988071}" type="parTrans" cxnId="{88C6B223-6688-44F8-85D2-51CBB2007B6E}">
      <dgm:prSet/>
      <dgm:spPr/>
      <dgm:t>
        <a:bodyPr/>
        <a:lstStyle/>
        <a:p>
          <a:endParaRPr lang="en-US"/>
        </a:p>
      </dgm:t>
    </dgm:pt>
    <dgm:pt modelId="{874F9B05-E128-4333-8546-0488834F6139}" type="sibTrans" cxnId="{88C6B223-6688-44F8-85D2-51CBB2007B6E}">
      <dgm:prSet/>
      <dgm:spPr/>
      <dgm:t>
        <a:bodyPr/>
        <a:lstStyle/>
        <a:p>
          <a:endParaRPr lang="en-US"/>
        </a:p>
      </dgm:t>
    </dgm:pt>
    <dgm:pt modelId="{CC4C83C0-57C0-478B-8420-363260E96CD3}">
      <dgm:prSet/>
      <dgm:spPr/>
      <dgm:t>
        <a:bodyPr/>
        <a:lstStyle/>
        <a:p>
          <a:r>
            <a:rPr lang="en-US"/>
            <a:t>DB</a:t>
          </a:r>
          <a:r>
            <a:rPr lang="ko-KR"/>
            <a:t>에 저장후 알고리즘이 분석하여 추천 코디 이미지 출력</a:t>
          </a:r>
          <a:endParaRPr lang="en-US"/>
        </a:p>
      </dgm:t>
    </dgm:pt>
    <dgm:pt modelId="{3B8543D2-9603-4427-ABD4-49E0EC313EFF}" type="parTrans" cxnId="{255AF8CD-F1A2-4E2D-A2DA-C694867C5563}">
      <dgm:prSet/>
      <dgm:spPr/>
      <dgm:t>
        <a:bodyPr/>
        <a:lstStyle/>
        <a:p>
          <a:endParaRPr lang="en-US"/>
        </a:p>
      </dgm:t>
    </dgm:pt>
    <dgm:pt modelId="{036985E7-9B90-47B6-80DF-2DDD6429BC8C}" type="sibTrans" cxnId="{255AF8CD-F1A2-4E2D-A2DA-C694867C5563}">
      <dgm:prSet/>
      <dgm:spPr/>
      <dgm:t>
        <a:bodyPr/>
        <a:lstStyle/>
        <a:p>
          <a:endParaRPr lang="en-US"/>
        </a:p>
      </dgm:t>
    </dgm:pt>
    <dgm:pt modelId="{A3344EC7-D3A8-4352-8931-81B626DA081F}">
      <dgm:prSet/>
      <dgm:spPr/>
      <dgm:t>
        <a:bodyPr/>
        <a:lstStyle/>
        <a:p>
          <a:r>
            <a:rPr lang="ko-KR"/>
            <a:t>사용자 만족도 수집 </a:t>
          </a:r>
          <a:r>
            <a:rPr lang="en-US"/>
            <a:t>and </a:t>
          </a:r>
          <a:r>
            <a:rPr lang="ko-KR"/>
            <a:t>다시 반복 </a:t>
          </a:r>
          <a:endParaRPr lang="en-US"/>
        </a:p>
      </dgm:t>
    </dgm:pt>
    <dgm:pt modelId="{0606901E-982F-4ADA-AF6A-6D6ABB9B4389}" type="parTrans" cxnId="{C64E26B6-2797-48A3-9E32-75C6C7B87131}">
      <dgm:prSet/>
      <dgm:spPr/>
      <dgm:t>
        <a:bodyPr/>
        <a:lstStyle/>
        <a:p>
          <a:endParaRPr lang="en-US"/>
        </a:p>
      </dgm:t>
    </dgm:pt>
    <dgm:pt modelId="{0C1BCA35-E344-4A80-BE6C-0DEE1C1CD975}" type="sibTrans" cxnId="{C64E26B6-2797-48A3-9E32-75C6C7B87131}">
      <dgm:prSet/>
      <dgm:spPr/>
      <dgm:t>
        <a:bodyPr/>
        <a:lstStyle/>
        <a:p>
          <a:endParaRPr lang="en-US"/>
        </a:p>
      </dgm:t>
    </dgm:pt>
    <dgm:pt modelId="{56B488B9-BE1D-4D58-8C92-582187D96D42}" type="pres">
      <dgm:prSet presAssocID="{76225835-10C8-4734-A61F-DA67874C27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DEC29D-B12A-46F6-98C1-1ED1B7E4DDFC}" type="pres">
      <dgm:prSet presAssocID="{AA1B0DE3-3EAB-4C5F-B81A-F9FC9FE4E3F9}" presName="linNode" presStyleCnt="0"/>
      <dgm:spPr/>
    </dgm:pt>
    <dgm:pt modelId="{FFD4CD8E-AF59-465D-9B6F-59DC9609942F}" type="pres">
      <dgm:prSet presAssocID="{AA1B0DE3-3EAB-4C5F-B81A-F9FC9FE4E3F9}" presName="parentText" presStyleLbl="node1" presStyleIdx="0" presStyleCnt="5" custScaleX="11100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F42C7E-7083-4421-9BF2-84491EE80078}" type="pres">
      <dgm:prSet presAssocID="{C44FF18F-145A-4E5D-AFBD-4C21F5423E75}" presName="sp" presStyleCnt="0"/>
      <dgm:spPr/>
    </dgm:pt>
    <dgm:pt modelId="{08A9C4FB-D314-4780-A332-89E856F057CA}" type="pres">
      <dgm:prSet presAssocID="{CB942C7C-29CC-4D89-89A8-68F39A7F914C}" presName="linNode" presStyleCnt="0"/>
      <dgm:spPr/>
    </dgm:pt>
    <dgm:pt modelId="{FC3B6A81-12AC-40E6-B9F1-BDFAA4D18571}" type="pres">
      <dgm:prSet presAssocID="{CB942C7C-29CC-4D89-89A8-68F39A7F914C}" presName="parentText" presStyleLbl="node1" presStyleIdx="1" presStyleCnt="5" custScaleX="12596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B6A839-A20F-4CF7-B00A-063DD17D8D31}" type="pres">
      <dgm:prSet presAssocID="{518BF665-9809-4829-ADF6-6CB766C9F3ED}" presName="sp" presStyleCnt="0"/>
      <dgm:spPr/>
    </dgm:pt>
    <dgm:pt modelId="{71C5735C-CBBE-4390-A8AF-B027F52140C2}" type="pres">
      <dgm:prSet presAssocID="{36E7A554-83C8-4BE5-A8A2-7802FCFCFBF1}" presName="linNode" presStyleCnt="0"/>
      <dgm:spPr/>
    </dgm:pt>
    <dgm:pt modelId="{1452C410-7FAB-4A11-AA19-D5451CBC7AB5}" type="pres">
      <dgm:prSet presAssocID="{36E7A554-83C8-4BE5-A8A2-7802FCFCFBF1}" presName="parentText" presStyleLbl="node1" presStyleIdx="2" presStyleCnt="5" custScaleX="13931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97343B-7FF8-441C-84EC-F80623F4E7E1}" type="pres">
      <dgm:prSet presAssocID="{874F9B05-E128-4333-8546-0488834F6139}" presName="sp" presStyleCnt="0"/>
      <dgm:spPr/>
    </dgm:pt>
    <dgm:pt modelId="{9D229837-BB7E-47FF-87B6-E6B4EDA9C81A}" type="pres">
      <dgm:prSet presAssocID="{CC4C83C0-57C0-478B-8420-363260E96CD3}" presName="linNode" presStyleCnt="0"/>
      <dgm:spPr/>
    </dgm:pt>
    <dgm:pt modelId="{4C3C772D-098E-4025-900B-D819C1264B42}" type="pres">
      <dgm:prSet presAssocID="{CC4C83C0-57C0-478B-8420-363260E96CD3}" presName="parentText" presStyleLbl="node1" presStyleIdx="3" presStyleCnt="5" custScaleX="15148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1A272F-614F-4495-8D7D-C981AF13CDF5}" type="pres">
      <dgm:prSet presAssocID="{036985E7-9B90-47B6-80DF-2DDD6429BC8C}" presName="sp" presStyleCnt="0"/>
      <dgm:spPr/>
    </dgm:pt>
    <dgm:pt modelId="{0D289423-87C3-4BA2-834E-707C904C01C0}" type="pres">
      <dgm:prSet presAssocID="{A3344EC7-D3A8-4352-8931-81B626DA081F}" presName="linNode" presStyleCnt="0"/>
      <dgm:spPr/>
    </dgm:pt>
    <dgm:pt modelId="{6661ABF9-144D-4F90-8701-E37781515813}" type="pres">
      <dgm:prSet presAssocID="{A3344EC7-D3A8-4352-8931-81B626DA081F}" presName="parentText" presStyleLbl="node1" presStyleIdx="4" presStyleCnt="5" custScaleX="16364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73496BD-9C17-484F-9A32-6363EA53E15C}" srcId="{76225835-10C8-4734-A61F-DA67874C2778}" destId="{AA1B0DE3-3EAB-4C5F-B81A-F9FC9FE4E3F9}" srcOrd="0" destOrd="0" parTransId="{D5014A0B-8516-4734-AE23-901E4540CEE7}" sibTransId="{C44FF18F-145A-4E5D-AFBD-4C21F5423E75}"/>
    <dgm:cxn modelId="{48346AA0-C8E1-4CCC-B53C-B38B2918F276}" type="presOf" srcId="{A3344EC7-D3A8-4352-8931-81B626DA081F}" destId="{6661ABF9-144D-4F90-8701-E37781515813}" srcOrd="0" destOrd="0" presId="urn:microsoft.com/office/officeart/2005/8/layout/vList5"/>
    <dgm:cxn modelId="{8276E303-A8C6-4597-B5B8-053C703FA182}" type="presOf" srcId="{76225835-10C8-4734-A61F-DA67874C2778}" destId="{56B488B9-BE1D-4D58-8C92-582187D96D42}" srcOrd="0" destOrd="0" presId="urn:microsoft.com/office/officeart/2005/8/layout/vList5"/>
    <dgm:cxn modelId="{7D94EEFD-2D41-4F61-B791-8A4193FC32A9}" type="presOf" srcId="{CB942C7C-29CC-4D89-89A8-68F39A7F914C}" destId="{FC3B6A81-12AC-40E6-B9F1-BDFAA4D18571}" srcOrd="0" destOrd="0" presId="urn:microsoft.com/office/officeart/2005/8/layout/vList5"/>
    <dgm:cxn modelId="{E4F8574F-0EE2-4160-8D41-D65CB212698B}" srcId="{76225835-10C8-4734-A61F-DA67874C2778}" destId="{CB942C7C-29CC-4D89-89A8-68F39A7F914C}" srcOrd="1" destOrd="0" parTransId="{A1DF2706-1A82-46EF-A4B1-00CFCB347659}" sibTransId="{518BF665-9809-4829-ADF6-6CB766C9F3ED}"/>
    <dgm:cxn modelId="{88C6B223-6688-44F8-85D2-51CBB2007B6E}" srcId="{76225835-10C8-4734-A61F-DA67874C2778}" destId="{36E7A554-83C8-4BE5-A8A2-7802FCFCFBF1}" srcOrd="2" destOrd="0" parTransId="{F487037A-F271-42D0-A915-508DBB988071}" sibTransId="{874F9B05-E128-4333-8546-0488834F6139}"/>
    <dgm:cxn modelId="{255AF8CD-F1A2-4E2D-A2DA-C694867C5563}" srcId="{76225835-10C8-4734-A61F-DA67874C2778}" destId="{CC4C83C0-57C0-478B-8420-363260E96CD3}" srcOrd="3" destOrd="0" parTransId="{3B8543D2-9603-4427-ABD4-49E0EC313EFF}" sibTransId="{036985E7-9B90-47B6-80DF-2DDD6429BC8C}"/>
    <dgm:cxn modelId="{80A577CC-A4B9-436B-9D82-DB8D02C8E061}" type="presOf" srcId="{CC4C83C0-57C0-478B-8420-363260E96CD3}" destId="{4C3C772D-098E-4025-900B-D819C1264B42}" srcOrd="0" destOrd="0" presId="urn:microsoft.com/office/officeart/2005/8/layout/vList5"/>
    <dgm:cxn modelId="{C1858C7A-516F-4A62-B569-967A18BC1BBA}" type="presOf" srcId="{36E7A554-83C8-4BE5-A8A2-7802FCFCFBF1}" destId="{1452C410-7FAB-4A11-AA19-D5451CBC7AB5}" srcOrd="0" destOrd="0" presId="urn:microsoft.com/office/officeart/2005/8/layout/vList5"/>
    <dgm:cxn modelId="{9A26478D-27A1-496C-AE7E-727E867526E4}" type="presOf" srcId="{AA1B0DE3-3EAB-4C5F-B81A-F9FC9FE4E3F9}" destId="{FFD4CD8E-AF59-465D-9B6F-59DC9609942F}" srcOrd="0" destOrd="0" presId="urn:microsoft.com/office/officeart/2005/8/layout/vList5"/>
    <dgm:cxn modelId="{C64E26B6-2797-48A3-9E32-75C6C7B87131}" srcId="{76225835-10C8-4734-A61F-DA67874C2778}" destId="{A3344EC7-D3A8-4352-8931-81B626DA081F}" srcOrd="4" destOrd="0" parTransId="{0606901E-982F-4ADA-AF6A-6D6ABB9B4389}" sibTransId="{0C1BCA35-E344-4A80-BE6C-0DEE1C1CD975}"/>
    <dgm:cxn modelId="{A1321EA5-8B98-49A4-B262-3AE413BD2BD0}" type="presParOf" srcId="{56B488B9-BE1D-4D58-8C92-582187D96D42}" destId="{53DEC29D-B12A-46F6-98C1-1ED1B7E4DDFC}" srcOrd="0" destOrd="0" presId="urn:microsoft.com/office/officeart/2005/8/layout/vList5"/>
    <dgm:cxn modelId="{97E82C96-3634-4A35-9AE6-F4EBA7FE38EC}" type="presParOf" srcId="{53DEC29D-B12A-46F6-98C1-1ED1B7E4DDFC}" destId="{FFD4CD8E-AF59-465D-9B6F-59DC9609942F}" srcOrd="0" destOrd="0" presId="urn:microsoft.com/office/officeart/2005/8/layout/vList5"/>
    <dgm:cxn modelId="{97A4BF40-36EC-4671-B77A-D28553049E42}" type="presParOf" srcId="{56B488B9-BE1D-4D58-8C92-582187D96D42}" destId="{A5F42C7E-7083-4421-9BF2-84491EE80078}" srcOrd="1" destOrd="0" presId="urn:microsoft.com/office/officeart/2005/8/layout/vList5"/>
    <dgm:cxn modelId="{EEC151D8-BCEB-4EC8-915A-764C327910D0}" type="presParOf" srcId="{56B488B9-BE1D-4D58-8C92-582187D96D42}" destId="{08A9C4FB-D314-4780-A332-89E856F057CA}" srcOrd="2" destOrd="0" presId="urn:microsoft.com/office/officeart/2005/8/layout/vList5"/>
    <dgm:cxn modelId="{FF2F5AFE-7611-4ADB-9D99-3073F3AA6844}" type="presParOf" srcId="{08A9C4FB-D314-4780-A332-89E856F057CA}" destId="{FC3B6A81-12AC-40E6-B9F1-BDFAA4D18571}" srcOrd="0" destOrd="0" presId="urn:microsoft.com/office/officeart/2005/8/layout/vList5"/>
    <dgm:cxn modelId="{3CDA4918-1E55-4A3A-AC20-DDD4FCD40C22}" type="presParOf" srcId="{56B488B9-BE1D-4D58-8C92-582187D96D42}" destId="{34B6A839-A20F-4CF7-B00A-063DD17D8D31}" srcOrd="3" destOrd="0" presId="urn:microsoft.com/office/officeart/2005/8/layout/vList5"/>
    <dgm:cxn modelId="{BB32646D-343B-467E-B1BF-C83929A79231}" type="presParOf" srcId="{56B488B9-BE1D-4D58-8C92-582187D96D42}" destId="{71C5735C-CBBE-4390-A8AF-B027F52140C2}" srcOrd="4" destOrd="0" presId="urn:microsoft.com/office/officeart/2005/8/layout/vList5"/>
    <dgm:cxn modelId="{68659C0F-6CD7-45D3-ABC6-B5017919FD60}" type="presParOf" srcId="{71C5735C-CBBE-4390-A8AF-B027F52140C2}" destId="{1452C410-7FAB-4A11-AA19-D5451CBC7AB5}" srcOrd="0" destOrd="0" presId="urn:microsoft.com/office/officeart/2005/8/layout/vList5"/>
    <dgm:cxn modelId="{4175F533-960B-4ED6-BC03-383041D19350}" type="presParOf" srcId="{56B488B9-BE1D-4D58-8C92-582187D96D42}" destId="{EE97343B-7FF8-441C-84EC-F80623F4E7E1}" srcOrd="5" destOrd="0" presId="urn:microsoft.com/office/officeart/2005/8/layout/vList5"/>
    <dgm:cxn modelId="{03934C97-7677-44FE-B55B-DCFD83D8897D}" type="presParOf" srcId="{56B488B9-BE1D-4D58-8C92-582187D96D42}" destId="{9D229837-BB7E-47FF-87B6-E6B4EDA9C81A}" srcOrd="6" destOrd="0" presId="urn:microsoft.com/office/officeart/2005/8/layout/vList5"/>
    <dgm:cxn modelId="{6B761D23-FEDD-4087-8462-5D82E10C5C21}" type="presParOf" srcId="{9D229837-BB7E-47FF-87B6-E6B4EDA9C81A}" destId="{4C3C772D-098E-4025-900B-D819C1264B42}" srcOrd="0" destOrd="0" presId="urn:microsoft.com/office/officeart/2005/8/layout/vList5"/>
    <dgm:cxn modelId="{A198198B-D8E9-487A-9781-3620349D45B1}" type="presParOf" srcId="{56B488B9-BE1D-4D58-8C92-582187D96D42}" destId="{F41A272F-614F-4495-8D7D-C981AF13CDF5}" srcOrd="7" destOrd="0" presId="urn:microsoft.com/office/officeart/2005/8/layout/vList5"/>
    <dgm:cxn modelId="{C95770A1-D835-4DC7-9187-E12246578C6A}" type="presParOf" srcId="{56B488B9-BE1D-4D58-8C92-582187D96D42}" destId="{0D289423-87C3-4BA2-834E-707C904C01C0}" srcOrd="8" destOrd="0" presId="urn:microsoft.com/office/officeart/2005/8/layout/vList5"/>
    <dgm:cxn modelId="{A56AC261-9E00-410A-9715-FDF87E7978A5}" type="presParOf" srcId="{0D289423-87C3-4BA2-834E-707C904C01C0}" destId="{6661ABF9-144D-4F90-8701-E3778151581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4EBE-CB27-48F5-9749-33D2C5E1FF8B}">
      <dsp:nvSpPr>
        <dsp:cNvPr id="0" name=""/>
        <dsp:cNvSpPr/>
      </dsp:nvSpPr>
      <dsp:spPr>
        <a:xfrm>
          <a:off x="661181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/>
            <a:t>팀 소개</a:t>
          </a:r>
          <a:endParaRPr lang="en-US" sz="3200" kern="1200"/>
        </a:p>
      </dsp:txBody>
      <dsp:txXfrm>
        <a:off x="661181" y="1557"/>
        <a:ext cx="2558363" cy="1535017"/>
      </dsp:txXfrm>
    </dsp:sp>
    <dsp:sp modelId="{DFBBB5F9-2C55-408E-9280-009E298A8B8D}">
      <dsp:nvSpPr>
        <dsp:cNvPr id="0" name=""/>
        <dsp:cNvSpPr/>
      </dsp:nvSpPr>
      <dsp:spPr>
        <a:xfrm>
          <a:off x="34753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/>
            <a:t>프로젝트 소개 </a:t>
          </a:r>
          <a:endParaRPr lang="en-US" sz="3200" kern="1200"/>
        </a:p>
      </dsp:txBody>
      <dsp:txXfrm>
        <a:off x="3475380" y="1557"/>
        <a:ext cx="2558363" cy="1535017"/>
      </dsp:txXfrm>
    </dsp:sp>
    <dsp:sp modelId="{700CAF28-027B-4574-B0E5-B965C0EAD4B7}">
      <dsp:nvSpPr>
        <dsp:cNvPr id="0" name=""/>
        <dsp:cNvSpPr/>
      </dsp:nvSpPr>
      <dsp:spPr>
        <a:xfrm>
          <a:off x="62895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/>
            <a:t>무엇을 만들 것 인가</a:t>
          </a:r>
          <a:r>
            <a:rPr lang="en-US" sz="3200" kern="1200"/>
            <a:t>?</a:t>
          </a:r>
        </a:p>
      </dsp:txBody>
      <dsp:txXfrm>
        <a:off x="6289580" y="1557"/>
        <a:ext cx="2558363" cy="1535017"/>
      </dsp:txXfrm>
    </dsp:sp>
    <dsp:sp modelId="{6D8975A5-4CA5-4D9A-AAD3-009B6A89EC74}">
      <dsp:nvSpPr>
        <dsp:cNvPr id="0" name=""/>
        <dsp:cNvSpPr/>
      </dsp:nvSpPr>
      <dsp:spPr>
        <a:xfrm>
          <a:off x="661181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/>
            <a:t>어떻게 만들 것 인가</a:t>
          </a:r>
          <a:r>
            <a:rPr lang="en-US" sz="3200" kern="1200"/>
            <a:t>?</a:t>
          </a:r>
        </a:p>
      </dsp:txBody>
      <dsp:txXfrm>
        <a:off x="661181" y="1792412"/>
        <a:ext cx="2558363" cy="1535017"/>
      </dsp:txXfrm>
    </dsp:sp>
    <dsp:sp modelId="{12140423-47E9-464F-8454-57709CFA86FE}">
      <dsp:nvSpPr>
        <dsp:cNvPr id="0" name=""/>
        <dsp:cNvSpPr/>
      </dsp:nvSpPr>
      <dsp:spPr>
        <a:xfrm>
          <a:off x="34753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/>
            <a:t>개발일정</a:t>
          </a:r>
          <a:endParaRPr lang="en-US" sz="3200" kern="1200"/>
        </a:p>
      </dsp:txBody>
      <dsp:txXfrm>
        <a:off x="3475380" y="1792412"/>
        <a:ext cx="2558363" cy="1535017"/>
      </dsp:txXfrm>
    </dsp:sp>
    <dsp:sp modelId="{276308A6-4ED6-4A7B-A1C6-AC9BA8640E31}">
      <dsp:nvSpPr>
        <dsp:cNvPr id="0" name=""/>
        <dsp:cNvSpPr/>
      </dsp:nvSpPr>
      <dsp:spPr>
        <a:xfrm>
          <a:off x="62895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Q&amp;A</a:t>
          </a:r>
        </a:p>
      </dsp:txBody>
      <dsp:txXfrm>
        <a:off x="6289580" y="1792412"/>
        <a:ext cx="2558363" cy="1535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89238-30D6-4830-913F-83EB599A6257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4D589-3D29-46E5-B894-C7B3B54157B3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400" b="1" kern="1200" dirty="0"/>
            <a:t>웹사이트</a:t>
          </a:r>
          <a:endParaRPr lang="en-US" sz="2400" b="1" kern="1200" dirty="0"/>
        </a:p>
      </dsp:txBody>
      <dsp:txXfrm>
        <a:off x="560365" y="97774"/>
        <a:ext cx="7291750" cy="639310"/>
      </dsp:txXfrm>
    </dsp:sp>
    <dsp:sp modelId="{379A38BB-02F2-4E3E-B70A-E578257FF8E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DEB1-CE61-4976-A21C-9AF5455CFE16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400" b="1" kern="1200" dirty="0"/>
            <a:t>서버</a:t>
          </a:r>
          <a:endParaRPr lang="en-US" sz="2400" b="1" kern="1200" dirty="0"/>
        </a:p>
      </dsp:txBody>
      <dsp:txXfrm>
        <a:off x="560365" y="1186414"/>
        <a:ext cx="7291750" cy="639310"/>
      </dsp:txXfrm>
    </dsp:sp>
    <dsp:sp modelId="{BCAFCF95-F05A-4B47-B8B6-2DF131BDDD9E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38FFC-A66E-44AB-8534-000F10FE1399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400" b="1" kern="1200" dirty="0"/>
            <a:t>데이터베이스</a:t>
          </a:r>
          <a:endParaRPr lang="en-US" sz="2400" b="1" kern="1200" dirty="0"/>
        </a:p>
      </dsp:txBody>
      <dsp:txXfrm>
        <a:off x="560365" y="2275054"/>
        <a:ext cx="7291750" cy="639310"/>
      </dsp:txXfrm>
    </dsp:sp>
    <dsp:sp modelId="{5B56DC0F-0B40-44C6-9DA3-C990A4C866BB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6D4E6-0BA2-4B54-B9D5-DA3271D1221B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400" b="1" kern="1200" dirty="0"/>
            <a:t>알고리즘</a:t>
          </a:r>
          <a:endParaRPr lang="en-US" sz="2400" b="1" kern="1200" dirty="0"/>
        </a:p>
      </dsp:txBody>
      <dsp:txXfrm>
        <a:off x="560365" y="3363694"/>
        <a:ext cx="72917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4CD8E-AF59-465D-9B6F-59DC9609942F}">
      <dsp:nvSpPr>
        <dsp:cNvPr id="0" name=""/>
        <dsp:cNvSpPr/>
      </dsp:nvSpPr>
      <dsp:spPr>
        <a:xfrm>
          <a:off x="2093456" y="1589"/>
          <a:ext cx="4072318" cy="69512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 dirty="0"/>
            <a:t>사용자의 정보 수집 </a:t>
          </a:r>
          <a:r>
            <a:rPr lang="en-US" sz="1400" kern="1200" dirty="0"/>
            <a:t>-&gt;</a:t>
          </a:r>
          <a:r>
            <a:rPr lang="ko-KR" sz="1400" kern="1200" dirty="0"/>
            <a:t> 데이터베이스에 새로운 </a:t>
          </a:r>
          <a:r>
            <a:rPr lang="ko-KR" sz="1400" kern="1200" dirty="0" err="1"/>
            <a:t>튜플</a:t>
          </a:r>
          <a:r>
            <a:rPr lang="ko-KR" sz="1400" kern="1200" dirty="0"/>
            <a:t> 생성</a:t>
          </a:r>
          <a:endParaRPr lang="en-US" sz="1400" kern="1200" dirty="0"/>
        </a:p>
      </dsp:txBody>
      <dsp:txXfrm>
        <a:off x="2127389" y="35522"/>
        <a:ext cx="4004452" cy="627261"/>
      </dsp:txXfrm>
    </dsp:sp>
    <dsp:sp modelId="{FC3B6A81-12AC-40E6-B9F1-BDFAA4D18571}">
      <dsp:nvSpPr>
        <dsp:cNvPr id="0" name=""/>
        <dsp:cNvSpPr/>
      </dsp:nvSpPr>
      <dsp:spPr>
        <a:xfrm>
          <a:off x="2093456" y="731474"/>
          <a:ext cx="4621161" cy="695127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DB</a:t>
          </a:r>
          <a:r>
            <a:rPr lang="ko-KR" sz="1400" kern="1200" dirty="0"/>
            <a:t> 데이터</a:t>
          </a:r>
          <a:r>
            <a:rPr lang="en-US" sz="1400" kern="1200" dirty="0"/>
            <a:t>( </a:t>
          </a:r>
          <a:r>
            <a:rPr lang="ko-KR" sz="1400" kern="1200" dirty="0"/>
            <a:t>코디 사진</a:t>
          </a:r>
          <a:r>
            <a:rPr lang="en-US" sz="1400" kern="1200" dirty="0"/>
            <a:t>)</a:t>
          </a:r>
          <a:r>
            <a:rPr lang="ko-KR" sz="1400" kern="1200" dirty="0"/>
            <a:t>를 출력 </a:t>
          </a:r>
          <a:r>
            <a:rPr lang="en-US" sz="1400" kern="1200" dirty="0"/>
            <a:t>-&gt;</a:t>
          </a:r>
          <a:r>
            <a:rPr lang="ko-KR" sz="1400" kern="1200" dirty="0"/>
            <a:t>사용자 평가</a:t>
          </a:r>
          <a:endParaRPr lang="en-US" sz="1400" kern="1200" dirty="0"/>
        </a:p>
      </dsp:txBody>
      <dsp:txXfrm>
        <a:off x="2127389" y="765407"/>
        <a:ext cx="4553295" cy="627261"/>
      </dsp:txXfrm>
    </dsp:sp>
    <dsp:sp modelId="{1452C410-7FAB-4A11-AA19-D5451CBC7AB5}">
      <dsp:nvSpPr>
        <dsp:cNvPr id="0" name=""/>
        <dsp:cNvSpPr/>
      </dsp:nvSpPr>
      <dsp:spPr>
        <a:xfrm>
          <a:off x="2093456" y="1461358"/>
          <a:ext cx="5110721" cy="695127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/>
            <a:t>반복 실행으로 취향 분석</a:t>
          </a:r>
          <a:endParaRPr lang="en-US" sz="1400" kern="1200"/>
        </a:p>
      </dsp:txBody>
      <dsp:txXfrm>
        <a:off x="2127389" y="1495291"/>
        <a:ext cx="5042855" cy="627261"/>
      </dsp:txXfrm>
    </dsp:sp>
    <dsp:sp modelId="{4C3C772D-098E-4025-900B-D819C1264B42}">
      <dsp:nvSpPr>
        <dsp:cNvPr id="0" name=""/>
        <dsp:cNvSpPr/>
      </dsp:nvSpPr>
      <dsp:spPr>
        <a:xfrm>
          <a:off x="2093456" y="2191242"/>
          <a:ext cx="5557029" cy="695127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DB</a:t>
          </a:r>
          <a:r>
            <a:rPr lang="ko-KR" sz="1400" kern="1200"/>
            <a:t>에 저장후 알고리즘이 분석하여 추천 코디 이미지 출력</a:t>
          </a:r>
          <a:endParaRPr lang="en-US" sz="1400" kern="1200"/>
        </a:p>
      </dsp:txBody>
      <dsp:txXfrm>
        <a:off x="2127389" y="2225175"/>
        <a:ext cx="5489163" cy="627261"/>
      </dsp:txXfrm>
    </dsp:sp>
    <dsp:sp modelId="{6661ABF9-144D-4F90-8701-E37781515813}">
      <dsp:nvSpPr>
        <dsp:cNvPr id="0" name=""/>
        <dsp:cNvSpPr/>
      </dsp:nvSpPr>
      <dsp:spPr>
        <a:xfrm>
          <a:off x="2093456" y="2921127"/>
          <a:ext cx="6003338" cy="695127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/>
            <a:t>사용자 만족도 수집 </a:t>
          </a:r>
          <a:r>
            <a:rPr lang="en-US" sz="1400" kern="1200"/>
            <a:t>and </a:t>
          </a:r>
          <a:r>
            <a:rPr lang="ko-KR" sz="1400" kern="1200"/>
            <a:t>다시 반복 </a:t>
          </a:r>
          <a:endParaRPr lang="en-US" sz="1400" kern="1200"/>
        </a:p>
      </dsp:txBody>
      <dsp:txXfrm>
        <a:off x="2127389" y="2955060"/>
        <a:ext cx="5935472" cy="627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DB2D-529F-409D-A907-CD8ABA8978D5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DE7F-CAF7-4448-AD71-8C8E77D1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C0BD-5A99-4C30-8D85-A81F36A7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B399-1EE1-4F8C-A9CD-2B60831D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5D9A-39F8-464A-8ACF-F7E14E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CCB-19CD-4E0C-B13F-224D0CFDD2F0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EFC4F-0EC9-4277-A516-CEF87FA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842A-5F7B-464F-A982-51475D0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B4C-7607-4718-B698-FF696CF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BF42D-4454-4B40-A446-EE494941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742B-E8A4-4659-81EB-998E3F4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BFAA-9591-4E85-B3A4-2C29A1A90972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E45-9618-48D6-996D-B537E6E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C735-D7A3-4FDE-B60E-04B30F8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9DBF3-1252-46E7-9489-A37D321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84EA-25F7-4441-BC0D-D7CF4296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DA1F-18E8-4137-B41F-C5683B3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22B0-3F10-4E7B-A9DD-FA2AB3A3BE8E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ED81B-C03D-447C-9EA7-A1C938B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8005D-B89E-4C49-8180-B86C433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6E58-B18F-4057-8227-42D7EA9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C37A-F543-47A4-8DE0-234E3C9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E81-28FC-4E4A-9FA7-33E5D8C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B4ED-DBCF-4930-8CE3-09F95F9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7A7D-8743-4B44-AC94-D4ECF4C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99C8-F9C3-472C-9397-7578309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1505-D148-4CEB-9891-3B26169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70F3-87FE-4779-96D9-2D214BC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1CA-4C8B-4E49-8FF4-4BAA992A58AA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65C3-A4E8-4FD3-82DB-38AF2E5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B22-A7DA-4D0A-A75B-A8D37B8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AC9E-9E6E-4CBD-850F-86BD67A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9E07-14F5-4A14-A707-F3642B093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DC98A-7094-40B1-BBB8-146AA8E8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232E-21E0-43C1-B0B9-3E0F4EE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E17F-2EF5-4BBA-99D4-1DFC3AD7C7A3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A1D4-1119-4B44-8D6F-E30230D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159B-4EF1-4012-BB83-D5ECE46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9BC6-EF69-4C32-B5C7-FF01A29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E921D-8FE4-4A44-98AF-C42E8FEE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CADC-8074-4FEE-A230-3DC2325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833D-9CBC-48F1-A8AE-6FDD3BC4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79BA6-D069-4A41-8C7E-3D515168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C457D-9A15-4CCC-B256-DA57765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8AA8-ACDA-41BF-A08E-CF3FDD7AACF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FF93-77C9-4884-AB4A-B7EF9EC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899F3-0379-4407-B8CC-7983CA5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B3D4-8E17-4C70-977B-F860210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FBCD-5609-429A-9D45-991CE98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85B6-1658-4444-8ED6-BAA8292AC35D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6176-5C77-4816-8807-0585F37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927FE-D49B-4BE8-AC1F-30E3E2B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72D96-3194-43BB-883C-B4EA4D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344-DFDD-4A1E-A93F-38C22E0CD0F8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26017-1BFB-4E60-88A1-C96C63E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BCDAE-B561-4F5D-8011-0800E41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EFC-8A1A-4E16-B2ED-59C2362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B2F1-3D7A-45C8-9C60-F63B5E9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2C3B2-EE8C-4DDF-84D1-1851B58B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3EB6-9EA8-436B-B547-A3613DB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550-E1AF-4BE9-8F2E-AF08BA774043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D789-CBB8-4D84-8097-E9B6232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60560-3BCA-406F-A10A-106A707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3D1F-438F-451D-BF3C-B200FFD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5270B-8B8A-4156-88C9-DCA38C45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E06AC-FADF-4AA3-B077-5C40A1A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C8E7A-6C68-414A-B2AA-BD0BE8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EBF-C32C-4496-9510-DE15F631A736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4F7C-C6B5-444B-AC7F-4E67BE8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31743-8155-404A-B6F0-08D9662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049DE-2B61-4AD6-8FEC-4EBBE8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1870-ED94-4294-A7B3-F31F5E35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0F23-F8CB-4B9C-A98D-E3E72E2E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5169-5AF7-43F4-B17C-CDCE201A5D0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8521A-419D-4400-849C-6CFF6E4C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49B3-5E0D-413C-93D4-7A5E83B7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onSeounghyun/Fashion-Recommend-Websi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1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17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21.svg"/><Relationship Id="rId4" Type="http://schemas.openxmlformats.org/officeDocument/2006/relationships/image" Target="../media/image7.png"/><Relationship Id="rId9" Type="http://schemas.openxmlformats.org/officeDocument/2006/relationships/image" Target="../media/image11.sv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29.svg"/><Relationship Id="rId30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/>
          <a:lstStyle/>
          <a:p>
            <a:r>
              <a:rPr lang="en-US" altLang="ko-KR" dirty="0"/>
              <a:t>Fashion</a:t>
            </a:r>
            <a:r>
              <a:rPr lang="ko-KR" altLang="en-US" dirty="0"/>
              <a:t> </a:t>
            </a:r>
            <a:r>
              <a:rPr lang="en-US" altLang="ko-KR" dirty="0"/>
              <a:t>Recommend Website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최신 트렌드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팀명</a:t>
            </a:r>
            <a:r>
              <a:rPr lang="en-US" altLang="ko-KR" dirty="0"/>
              <a:t>:</a:t>
            </a:r>
            <a:r>
              <a:rPr lang="ko-KR" altLang="en-US" dirty="0" err="1" smtClean="0"/>
              <a:t>패피</a:t>
            </a:r>
            <a:r>
              <a:rPr lang="en-US" altLang="ko-KR" dirty="0" smtClean="0"/>
              <a:t>(Fashion people)</a:t>
            </a:r>
            <a:endParaRPr lang="en-US" altLang="ko-KR" dirty="0"/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 smtClean="0"/>
              <a:t>천승</a:t>
            </a:r>
            <a:r>
              <a:rPr lang="ko-KR" altLang="en-US" dirty="0"/>
              <a:t>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CheonSeounghyun</a:t>
            </a:r>
            <a:r>
              <a:rPr lang="en-US" altLang="ko-KR" dirty="0" smtClean="0"/>
              <a:t>)</a:t>
            </a:r>
            <a:r>
              <a:rPr lang="ko-KR" altLang="en-US" dirty="0" smtClean="0"/>
              <a:t>★</a:t>
            </a:r>
            <a:endParaRPr lang="en-US" altLang="ko-KR" dirty="0"/>
          </a:p>
          <a:p>
            <a:r>
              <a:rPr lang="ko-KR" altLang="en-US" dirty="0" err="1" smtClean="0"/>
              <a:t>이유겸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LeeYooKyum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choiyesom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박지혜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jyehh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026" name="Picture 2" descr="Clothes icons,  1,600 free files in PNG, EPS, SVG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" y="1159918"/>
            <a:ext cx="2388296" cy="23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4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1D8B-68E0-4FA5-BA7A-C177698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4C337-E585-4A17-8A8E-ED12EEED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1~3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프로젝트 운영 방안</a:t>
            </a:r>
            <a:r>
              <a:rPr lang="en-US" altLang="ko-KR" dirty="0"/>
              <a:t>, </a:t>
            </a:r>
            <a:r>
              <a:rPr lang="ko-KR" altLang="en-US" dirty="0"/>
              <a:t>팀원 소개</a:t>
            </a:r>
            <a:r>
              <a:rPr lang="en-US" altLang="ko-KR" dirty="0"/>
              <a:t>, </a:t>
            </a:r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en-US" altLang="ko-KR" dirty="0"/>
              <a:t>3~5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제안서</a:t>
            </a:r>
            <a:r>
              <a:rPr lang="en-US" altLang="ko-KR" dirty="0"/>
              <a:t>, </a:t>
            </a:r>
            <a:r>
              <a:rPr lang="ko-KR" altLang="en-US" dirty="0"/>
              <a:t>보고서 작성</a:t>
            </a:r>
            <a:r>
              <a:rPr lang="en-US" altLang="ko-KR" dirty="0"/>
              <a:t>, </a:t>
            </a:r>
            <a:r>
              <a:rPr lang="ko-KR" altLang="en-US" dirty="0"/>
              <a:t>개념 설계</a:t>
            </a:r>
            <a:endParaRPr lang="en-US" altLang="ko-KR" dirty="0"/>
          </a:p>
          <a:p>
            <a:r>
              <a:rPr lang="en-US" altLang="ko-KR" dirty="0"/>
              <a:t>6~9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문서 보완</a:t>
            </a:r>
            <a:r>
              <a:rPr lang="en-US" altLang="ko-KR" dirty="0"/>
              <a:t>, </a:t>
            </a:r>
            <a:r>
              <a:rPr lang="ko-KR" altLang="en-US" dirty="0"/>
              <a:t>기본설계</a:t>
            </a:r>
            <a:r>
              <a:rPr lang="en-US" altLang="ko-KR" dirty="0"/>
              <a:t>, </a:t>
            </a:r>
            <a:r>
              <a:rPr lang="ko-KR" altLang="en-US" dirty="0"/>
              <a:t>상세 설계</a:t>
            </a:r>
            <a:r>
              <a:rPr lang="en-US" altLang="ko-KR" dirty="0"/>
              <a:t>, 1</a:t>
            </a:r>
            <a:r>
              <a:rPr lang="ko-KR" altLang="en-US" dirty="0"/>
              <a:t>차 구현</a:t>
            </a:r>
            <a:r>
              <a:rPr lang="en-US" altLang="ko-KR" dirty="0"/>
              <a:t>, </a:t>
            </a:r>
            <a:r>
              <a:rPr lang="ko-KR" altLang="en-US" dirty="0"/>
              <a:t>중간 점검</a:t>
            </a:r>
            <a:endParaRPr lang="en-US" altLang="ko-KR" dirty="0"/>
          </a:p>
          <a:p>
            <a:r>
              <a:rPr lang="en-US" altLang="ko-KR" dirty="0"/>
              <a:t>10~15</a:t>
            </a:r>
            <a:r>
              <a:rPr lang="ko-KR" altLang="en-US" dirty="0"/>
              <a:t>주</a:t>
            </a:r>
            <a:r>
              <a:rPr lang="en-US" altLang="ko-KR" dirty="0"/>
              <a:t>: 2</a:t>
            </a:r>
            <a:r>
              <a:rPr lang="ko-KR" altLang="en-US" dirty="0"/>
              <a:t>차 구현 및 테스트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 </a:t>
            </a:r>
            <a:r>
              <a:rPr lang="ko-KR" altLang="en-US" dirty="0"/>
              <a:t>최종 발표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CADA5-D377-46B7-B443-5B1F861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9944-8AD9-4C8A-B48C-6E54C10E363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CC65-5C0C-413B-9A55-FB9C8728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B19B-5EDE-4452-AB00-9954C4A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개발일정표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B78CF1F-D9FF-4F70-B391-4B8713898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7518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35821493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556891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257416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2917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5770716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783144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1550930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6173921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707231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348281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1392515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34066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7169144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456729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79129632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2215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9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0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정규 토의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8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제안서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개념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0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테스트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리허설 및 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주제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최종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86561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84014-6287-4DA9-9A51-3BCFE691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729C7-5F67-4A8E-8398-52BA1D7C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0204-A29B-4D46-B0C3-BE50B26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4222-07CA-455B-9F6A-8E94A7FC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https://github.com/CheonSeounghyun/Fashion-Recommend-  Website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D3143-F67C-4FAB-ABE5-3731B7BD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BF96-9126-44A6-AB1E-C76C034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8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4A06-E56A-4D73-A137-7175BAA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E79F-6C9E-48E3-BCDF-D57E40E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b="1" dirty="0"/>
              <a:t>Q</a:t>
            </a:r>
            <a:r>
              <a:rPr lang="en-US" altLang="ko-KR" sz="6600" b="1" dirty="0"/>
              <a:t>&amp;</a:t>
            </a:r>
            <a:r>
              <a:rPr lang="en-US" altLang="ko-KR" sz="9600" b="1" dirty="0"/>
              <a:t>A</a:t>
            </a:r>
            <a:endParaRPr lang="ko-KR" altLang="en-US" sz="9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59D6-62F2-4F57-8DB9-47C68E56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3029-B7CD-4421-8258-301B451A2A5B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C121-9D43-42E9-B319-E3038BC5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개요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C79A04-B73A-4792-A1A8-5AD916C8A55F}" type="datetime1">
              <a:rPr lang="ko-KR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2019-03-25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D7E437F1-09BD-43FF-BC06-C117A3C6B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410321"/>
              </p:ext>
            </p:extLst>
          </p:nvPr>
        </p:nvGraphicFramePr>
        <p:xfrm>
          <a:off x="1341438" y="2477452"/>
          <a:ext cx="9509125" cy="3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8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685D3-36FC-4045-9CE4-7326B88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DC094-9C05-4584-809D-83FCC1B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228C-0CB7-4966-9A14-3170C168733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4BAA-869F-4CF3-85B3-3E7E4B83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848" t="-809" r="188" b="1425"/>
          <a:stretch/>
        </p:blipFill>
        <p:spPr>
          <a:xfrm>
            <a:off x="2382128" y="1946863"/>
            <a:ext cx="5885050" cy="30752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22918" y="2161604"/>
            <a:ext cx="28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en-US" altLang="ko-KR" dirty="0" err="1"/>
              <a:t>CheonSeounghyun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smtClean="0"/>
              <a:t>알고리즘 구현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96686" y="947576"/>
            <a:ext cx="285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이유겸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LeeYooKyum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보고서 작성 및 검토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827" y="3081230"/>
            <a:ext cx="218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최예솜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choiyesom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웹 사이트 구축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89329" y="5156021"/>
            <a:ext cx="283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박지혜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Parkjihye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8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04F-6453-4BFE-9C06-83FE672A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프로젝트 소개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59BA1E-EA13-4234-801C-4CFA3F10AC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 w="19050">
            <a:solidFill>
              <a:srgbClr val="AC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04E7-8276-4AA4-AF2C-DACAF078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>
            <a:normAutofit/>
          </a:bodyPr>
          <a:lstStyle/>
          <a:p>
            <a:pPr>
              <a:buClr>
                <a:srgbClr val="855145"/>
              </a:buClr>
            </a:pPr>
            <a:r>
              <a:rPr lang="ko-KR" altLang="en-US" sz="2000" dirty="0"/>
              <a:t>패션 추천 웹사이트 개발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최신 패션 트렌드를 분석</a:t>
            </a:r>
            <a:r>
              <a:rPr lang="en-US" altLang="ko-KR" sz="2000" dirty="0"/>
              <a:t>-&gt;</a:t>
            </a:r>
            <a:r>
              <a:rPr lang="ko-KR" altLang="en-US" sz="2000" dirty="0"/>
              <a:t>데이터화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사용자에게 이미지를 보여주며 취향 분석 </a:t>
            </a:r>
            <a:r>
              <a:rPr lang="en-US" altLang="ko-KR" sz="2000" dirty="0"/>
              <a:t>-&gt; DB</a:t>
            </a:r>
            <a:r>
              <a:rPr lang="ko-KR" altLang="en-US" sz="2000" dirty="0"/>
              <a:t>에 실시간 저장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추천 패션 이미지를 보여주고 만족도 확인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반복실행으로 알고리즘의 정확도와 사용자만족도 향상</a:t>
            </a:r>
            <a:endParaRPr lang="en-US" altLang="ko-KR" sz="2000" dirty="0"/>
          </a:p>
        </p:txBody>
      </p:sp>
      <p:pic>
        <p:nvPicPr>
          <p:cNvPr id="2058" name="Picture 10" descr="ë¨ì ëª¨ë¸ì ëí ì´ë¯¸ì§ ê²ìê²°ê³¼">
            <a:extLst>
              <a:ext uri="{FF2B5EF4-FFF2-40B4-BE49-F238E27FC236}">
                <a16:creationId xmlns:a16="http://schemas.microsoft.com/office/drawing/2014/main" id="{3B4D3ACD-3ECE-4708-8E25-7A5C27698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r="7120" b="2"/>
          <a:stretch/>
        </p:blipFill>
        <p:spPr bwMode="auto">
          <a:xfrm>
            <a:off x="6566262" y="1896863"/>
            <a:ext cx="2328669" cy="38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¨ì ëª¨ë¸ì ëí ì´ë¯¸ì§ ê²ìê²°ê³¼">
            <a:extLst>
              <a:ext uri="{FF2B5EF4-FFF2-40B4-BE49-F238E27FC236}">
                <a16:creationId xmlns:a16="http://schemas.microsoft.com/office/drawing/2014/main" id="{023F12F2-F5AC-4328-B853-3A1FE6E4E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r="15483" b="-5"/>
          <a:stretch/>
        </p:blipFill>
        <p:spPr bwMode="auto">
          <a:xfrm>
            <a:off x="9058657" y="1905088"/>
            <a:ext cx="2328670" cy="22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¹ì¹ ëì ëí ì´ë¯¸ì§ ê²ìê²°ê³¼">
            <a:extLst>
              <a:ext uri="{FF2B5EF4-FFF2-40B4-BE49-F238E27FC236}">
                <a16:creationId xmlns:a16="http://schemas.microsoft.com/office/drawing/2014/main" id="{9BCB982C-899D-4074-897A-6B6D77AA7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"/>
          <a:stretch/>
        </p:blipFill>
        <p:spPr bwMode="auto">
          <a:xfrm>
            <a:off x="9055025" y="4279514"/>
            <a:ext cx="2332303" cy="14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90A1-F065-4DE2-A9CD-96BFCCB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50960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43B62-C45F-4527-BF30-A92B2FF2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2999" y="6356350"/>
            <a:ext cx="194310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706D0C2-5D0D-4C14-8F5D-85EE7CC558D2}" type="datetime1">
              <a:rPr lang="ko-KR" altLang="en-US" smtClean="0"/>
              <a:pPr algn="r">
                <a:spcAft>
                  <a:spcPts val="600"/>
                </a:spcAft>
              </a:pPr>
              <a:t>2019-03-25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CE1019-24CA-40F2-A462-43C8FC9FB593}"/>
              </a:ext>
            </a:extLst>
          </p:cNvPr>
          <p:cNvSpPr/>
          <p:nvPr/>
        </p:nvSpPr>
        <p:spPr>
          <a:xfrm>
            <a:off x="4328536" y="2318807"/>
            <a:ext cx="1358455" cy="33299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CC2CB6-B090-43E8-9869-9512D501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동작 흐름도</a:t>
            </a:r>
          </a:p>
        </p:txBody>
      </p:sp>
      <p:pic>
        <p:nvPicPr>
          <p:cNvPr id="7" name="내용 개체 틀 6" descr="데이터베이스">
            <a:extLst>
              <a:ext uri="{FF2B5EF4-FFF2-40B4-BE49-F238E27FC236}">
                <a16:creationId xmlns:a16="http://schemas.microsoft.com/office/drawing/2014/main" id="{6FC6D2D3-F144-4ABD-AE88-306F2354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6788" y="3439339"/>
            <a:ext cx="914400" cy="9144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953D2-A789-4FEE-A8D5-67F9B19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C3816-BF30-4176-A157-A667BF34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8BD52F51-F152-44A4-ABC3-AA098347D62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50564" y="1242475"/>
            <a:ext cx="914400" cy="914400"/>
          </a:xfrm>
          <a:prstGeom prst="rect">
            <a:avLst/>
          </a:prstGeom>
        </p:spPr>
      </p:pic>
      <p:pic>
        <p:nvPicPr>
          <p:cNvPr id="11" name="그래픽 10" descr="셔츠">
            <a:extLst>
              <a:ext uri="{FF2B5EF4-FFF2-40B4-BE49-F238E27FC236}">
                <a16:creationId xmlns:a16="http://schemas.microsoft.com/office/drawing/2014/main" id="{6060D9B4-78C2-4F7D-84CA-A0F00A3D2B0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84376" y="3421279"/>
            <a:ext cx="914400" cy="914400"/>
          </a:xfrm>
          <a:prstGeom prst="rect">
            <a:avLst/>
          </a:prstGeom>
        </p:spPr>
      </p:pic>
      <p:pic>
        <p:nvPicPr>
          <p:cNvPr id="13" name="그래픽 12" descr="드레스">
            <a:extLst>
              <a:ext uri="{FF2B5EF4-FFF2-40B4-BE49-F238E27FC236}">
                <a16:creationId xmlns:a16="http://schemas.microsoft.com/office/drawing/2014/main" id="{3B7646F4-33AC-4671-8C36-B47F1BBFB27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984376" y="2359241"/>
            <a:ext cx="914400" cy="914400"/>
          </a:xfrm>
          <a:prstGeom prst="rect">
            <a:avLst/>
          </a:prstGeom>
        </p:spPr>
      </p:pic>
      <p:pic>
        <p:nvPicPr>
          <p:cNvPr id="15" name="그래픽 14" descr="정장">
            <a:extLst>
              <a:ext uri="{FF2B5EF4-FFF2-40B4-BE49-F238E27FC236}">
                <a16:creationId xmlns:a16="http://schemas.microsoft.com/office/drawing/2014/main" id="{F1FC630A-2DDC-4269-958F-8A12857E56E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147052" y="3385717"/>
            <a:ext cx="914400" cy="914400"/>
          </a:xfrm>
          <a:prstGeom prst="rect">
            <a:avLst/>
          </a:prstGeom>
        </p:spPr>
      </p:pic>
      <p:pic>
        <p:nvPicPr>
          <p:cNvPr id="18" name="내용 개체 틀 6" descr="데이터베이스">
            <a:extLst>
              <a:ext uri="{FF2B5EF4-FFF2-40B4-BE49-F238E27FC236}">
                <a16:creationId xmlns:a16="http://schemas.microsoft.com/office/drawing/2014/main" id="{D5F01905-2B46-4555-9C82-2F12CD5EEC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32552" y="3377425"/>
            <a:ext cx="914400" cy="914400"/>
          </a:xfrm>
          <a:prstGeom prst="rect">
            <a:avLst/>
          </a:prstGeom>
        </p:spPr>
      </p:pic>
      <p:pic>
        <p:nvPicPr>
          <p:cNvPr id="20" name="그래픽 19" descr="긴 소매 셔츠">
            <a:extLst>
              <a:ext uri="{FF2B5EF4-FFF2-40B4-BE49-F238E27FC236}">
                <a16:creationId xmlns:a16="http://schemas.microsoft.com/office/drawing/2014/main" id="{BB302037-130C-4461-916D-C2BBD7CE8A6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984376" y="4582535"/>
            <a:ext cx="914400" cy="914400"/>
          </a:xfrm>
          <a:prstGeom prst="rect">
            <a:avLst/>
          </a:prstGeom>
        </p:spPr>
      </p:pic>
      <p:pic>
        <p:nvPicPr>
          <p:cNvPr id="22" name="그래픽 21" descr="기어 헤드">
            <a:extLst>
              <a:ext uri="{FF2B5EF4-FFF2-40B4-BE49-F238E27FC236}">
                <a16:creationId xmlns:a16="http://schemas.microsoft.com/office/drawing/2014/main" id="{3F25CD2F-1C50-4CD9-99C6-2DF2BB9C884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626548" y="1669035"/>
            <a:ext cx="914400" cy="914400"/>
          </a:xfrm>
          <a:prstGeom prst="rect">
            <a:avLst/>
          </a:prstGeom>
        </p:spPr>
      </p:pic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BA5023B1-E3AC-4B33-881A-4169B6165D61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550564" y="4560608"/>
            <a:ext cx="914400" cy="914400"/>
          </a:xfrm>
          <a:prstGeom prst="rect">
            <a:avLst/>
          </a:prstGeom>
        </p:spPr>
      </p:pic>
      <p:pic>
        <p:nvPicPr>
          <p:cNvPr id="26" name="그래픽 25" descr="채우기 없는 슬픈 얼굴">
            <a:extLst>
              <a:ext uri="{FF2B5EF4-FFF2-40B4-BE49-F238E27FC236}">
                <a16:creationId xmlns:a16="http://schemas.microsoft.com/office/drawing/2014/main" id="{19D480AF-982C-472B-85A4-AAF5CA737F29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550564" y="2331877"/>
            <a:ext cx="914400" cy="914400"/>
          </a:xfrm>
          <a:prstGeom prst="rect">
            <a:avLst/>
          </a:prstGeom>
        </p:spPr>
      </p:pic>
      <p:pic>
        <p:nvPicPr>
          <p:cNvPr id="28" name="그래픽 27" descr="채우기 없는 보통 얼굴">
            <a:extLst>
              <a:ext uri="{FF2B5EF4-FFF2-40B4-BE49-F238E27FC236}">
                <a16:creationId xmlns:a16="http://schemas.microsoft.com/office/drawing/2014/main" id="{E79FC908-9905-4525-8083-9068119A3DB1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550564" y="3421279"/>
            <a:ext cx="914400" cy="914400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AF838B59-204D-4D68-8000-8C34160433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314540" y="2359241"/>
            <a:ext cx="914400" cy="914400"/>
          </a:xfrm>
          <a:prstGeom prst="rect">
            <a:avLst/>
          </a:prstGeom>
        </p:spPr>
      </p:pic>
      <p:pic>
        <p:nvPicPr>
          <p:cNvPr id="31" name="그래픽 30" descr="조금 굽은 화살표">
            <a:extLst>
              <a:ext uri="{FF2B5EF4-FFF2-40B4-BE49-F238E27FC236}">
                <a16:creationId xmlns:a16="http://schemas.microsoft.com/office/drawing/2014/main" id="{568CE36B-8E8C-4AD7-9982-47CD9F01DA9A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931188" y="3439339"/>
            <a:ext cx="914400" cy="914400"/>
          </a:xfrm>
          <a:prstGeom prst="rect">
            <a:avLst/>
          </a:prstGeom>
        </p:spPr>
      </p:pic>
      <p:pic>
        <p:nvPicPr>
          <p:cNvPr id="33" name="그래픽 32" descr="직선 화살표">
            <a:extLst>
              <a:ext uri="{FF2B5EF4-FFF2-40B4-BE49-F238E27FC236}">
                <a16:creationId xmlns:a16="http://schemas.microsoft.com/office/drawing/2014/main" id="{2F4A6207-B9EC-41B9-85EA-433EB63B62F7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 rot="10800000">
            <a:off x="8232652" y="3439339"/>
            <a:ext cx="790572" cy="790572"/>
          </a:xfrm>
          <a:prstGeom prst="rect">
            <a:avLst/>
          </a:prstGeom>
        </p:spPr>
      </p:pic>
      <p:pic>
        <p:nvPicPr>
          <p:cNvPr id="35" name="그래픽 34" descr="하트">
            <a:extLst>
              <a:ext uri="{FF2B5EF4-FFF2-40B4-BE49-F238E27FC236}">
                <a16:creationId xmlns:a16="http://schemas.microsoft.com/office/drawing/2014/main" id="{FEB636A3-1EA0-42C2-AC2D-FE89D2E2F38B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314540" y="3322396"/>
            <a:ext cx="914400" cy="914400"/>
          </a:xfrm>
          <a:prstGeom prst="rect">
            <a:avLst/>
          </a:prstGeom>
        </p:spPr>
      </p:pic>
      <p:pic>
        <p:nvPicPr>
          <p:cNvPr id="36" name="그래픽 35" descr="조금 굽은 화살표">
            <a:extLst>
              <a:ext uri="{FF2B5EF4-FFF2-40B4-BE49-F238E27FC236}">
                <a16:creationId xmlns:a16="http://schemas.microsoft.com/office/drawing/2014/main" id="{551EB8DC-B3F8-4C3B-8501-C0E126C2550A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9509748">
            <a:off x="6089917" y="2552603"/>
            <a:ext cx="717681" cy="717681"/>
          </a:xfrm>
          <a:prstGeom prst="rect">
            <a:avLst/>
          </a:prstGeom>
        </p:spPr>
      </p:pic>
      <p:pic>
        <p:nvPicPr>
          <p:cNvPr id="39" name="그래픽 38" descr="시계 방향으로 굽은 화살표">
            <a:extLst>
              <a:ext uri="{FF2B5EF4-FFF2-40B4-BE49-F238E27FC236}">
                <a16:creationId xmlns:a16="http://schemas.microsoft.com/office/drawing/2014/main" id="{104D3C79-7F1D-407F-ADA5-0468BD9E1D9A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 rot="9654097">
            <a:off x="7413796" y="2414652"/>
            <a:ext cx="729161" cy="729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C2C9D-4622-4877-B31C-1E95D289E27C}"/>
              </a:ext>
            </a:extLst>
          </p:cNvPr>
          <p:cNvSpPr txBox="1"/>
          <p:nvPr/>
        </p:nvSpPr>
        <p:spPr>
          <a:xfrm>
            <a:off x="1206966" y="4260998"/>
            <a:ext cx="50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B3DAB-F6CC-4758-BE92-7DDAC68F47EF}"/>
              </a:ext>
            </a:extLst>
          </p:cNvPr>
          <p:cNvSpPr txBox="1"/>
          <p:nvPr/>
        </p:nvSpPr>
        <p:spPr>
          <a:xfrm>
            <a:off x="7649165" y="4213203"/>
            <a:ext cx="5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48681-4D89-4BAD-AB71-1F7B252A2F2F}"/>
              </a:ext>
            </a:extLst>
          </p:cNvPr>
          <p:cNvSpPr txBox="1"/>
          <p:nvPr/>
        </p:nvSpPr>
        <p:spPr>
          <a:xfrm>
            <a:off x="4618481" y="2001985"/>
            <a:ext cx="77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CB2E2-FCE0-4195-9F18-CD565C429BC6}"/>
              </a:ext>
            </a:extLst>
          </p:cNvPr>
          <p:cNvSpPr txBox="1"/>
          <p:nvPr/>
        </p:nvSpPr>
        <p:spPr>
          <a:xfrm>
            <a:off x="10392908" y="3113353"/>
            <a:ext cx="77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45D2-19E8-4E46-B96B-EFEC43931E1B}"/>
              </a:ext>
            </a:extLst>
          </p:cNvPr>
          <p:cNvSpPr txBox="1"/>
          <p:nvPr/>
        </p:nvSpPr>
        <p:spPr>
          <a:xfrm>
            <a:off x="6448757" y="1350732"/>
            <a:ext cx="13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Algorithm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D119E-B7EA-4CD0-8944-FC749C085D6A}"/>
              </a:ext>
            </a:extLst>
          </p:cNvPr>
          <p:cNvSpPr txBox="1"/>
          <p:nvPr/>
        </p:nvSpPr>
        <p:spPr>
          <a:xfrm>
            <a:off x="3062744" y="3180916"/>
            <a:ext cx="7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Item A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3D7381-B35C-4F05-826F-74E8076F7F3A}"/>
              </a:ext>
            </a:extLst>
          </p:cNvPr>
          <p:cNvSpPr/>
          <p:nvPr/>
        </p:nvSpPr>
        <p:spPr>
          <a:xfrm>
            <a:off x="3025885" y="4271873"/>
            <a:ext cx="831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Item B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3EDDD4-E05B-4EBF-AA4F-08E4A2B68809}"/>
              </a:ext>
            </a:extLst>
          </p:cNvPr>
          <p:cNvSpPr/>
          <p:nvPr/>
        </p:nvSpPr>
        <p:spPr>
          <a:xfrm>
            <a:off x="3035301" y="5454488"/>
            <a:ext cx="831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Item C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39546-A701-40DE-B682-4CC9CB6CB569}"/>
              </a:ext>
            </a:extLst>
          </p:cNvPr>
          <p:cNvSpPr txBox="1"/>
          <p:nvPr/>
        </p:nvSpPr>
        <p:spPr>
          <a:xfrm>
            <a:off x="8893189" y="4213203"/>
            <a:ext cx="149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Recommend item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BCA08-1D06-416A-B2A5-1EF1BAE06B16}"/>
              </a:ext>
            </a:extLst>
          </p:cNvPr>
          <p:cNvSpPr txBox="1"/>
          <p:nvPr/>
        </p:nvSpPr>
        <p:spPr>
          <a:xfrm>
            <a:off x="4358827" y="5790578"/>
            <a:ext cx="12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Trend 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177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B6F0-354D-4F26-8189-BD29EDF6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무엇을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5BCB3-1C88-4FBA-A61E-64B270D2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458336-EAEA-4917-956A-6352F8114E38}" type="datetime1">
              <a:rPr lang="ko-KR" altLang="en-US" smtClean="0"/>
              <a:pPr>
                <a:spcAft>
                  <a:spcPts val="600"/>
                </a:spcAft>
              </a:pPr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57ACA-EE3E-4872-8658-AC4318F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29BB13CC-BD7E-4C64-A251-206097C69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4871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6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4B9B-4754-489A-962A-F63CFCB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어떻게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32A3-1DF5-4370-A831-08C18F90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웹사이트 구현</a:t>
            </a:r>
            <a:r>
              <a:rPr lang="en-US" altLang="ko-KR" sz="2400" dirty="0"/>
              <a:t>: </a:t>
            </a:r>
            <a:r>
              <a:rPr lang="ko-KR" altLang="en-US" sz="2400" dirty="0"/>
              <a:t>장고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django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서버</a:t>
            </a:r>
            <a:r>
              <a:rPr lang="en-US" altLang="ko-KR" sz="2400" dirty="0"/>
              <a:t>: </a:t>
            </a:r>
            <a:r>
              <a:rPr lang="ko-KR" altLang="en-US" sz="2400" dirty="0"/>
              <a:t>아파치</a:t>
            </a:r>
            <a:endParaRPr lang="en-US" altLang="ko-KR" sz="2400" dirty="0"/>
          </a:p>
          <a:p>
            <a:r>
              <a:rPr lang="ko-KR" altLang="en-US" sz="2400" dirty="0"/>
              <a:t>데이터베이스</a:t>
            </a:r>
            <a:r>
              <a:rPr lang="en-US" altLang="ko-KR" sz="2400" dirty="0"/>
              <a:t>: MySQL</a:t>
            </a:r>
          </a:p>
          <a:p>
            <a:r>
              <a:rPr lang="ko-KR" altLang="en-US" sz="2400" dirty="0"/>
              <a:t>알고리즘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파이썬</a:t>
            </a:r>
            <a:r>
              <a:rPr lang="en-US" altLang="ko-KR" sz="2400" dirty="0"/>
              <a:t>,Google Cloud Vision API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개발 환경</a:t>
            </a:r>
            <a:r>
              <a:rPr lang="en-US" altLang="ko-KR" sz="2400" dirty="0"/>
              <a:t>: 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,</a:t>
            </a:r>
            <a:r>
              <a:rPr lang="ko-KR" altLang="en-US" sz="2400" dirty="0"/>
              <a:t>아톰 에디터</a:t>
            </a:r>
            <a:r>
              <a:rPr lang="en-US" altLang="ko-KR" sz="2400" dirty="0"/>
              <a:t>,</a:t>
            </a:r>
            <a:r>
              <a:rPr lang="ko-KR" altLang="en-US" sz="2400" dirty="0" err="1"/>
              <a:t>파이참</a:t>
            </a:r>
            <a:r>
              <a:rPr lang="en-US" altLang="ko-KR" sz="2400" dirty="0"/>
              <a:t>..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8353-9F8D-4BA7-A3A1-800E772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2019-1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학기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Capston Design </a:t>
            </a:r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D1B7-AEDD-458A-9084-B3AAD4B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6F2335E-2080-4156-85C8-BAB658754D40}" type="datetime1"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2019-03-25</a:t>
            </a:fld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7B7CC0-B442-40FC-94DC-42EA5DF7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175D-9281-46F1-84EC-1B79C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플랫폼 버전 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FC7AC51-F0A0-4BA6-B447-DFE9C158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48209"/>
              </p:ext>
            </p:extLst>
          </p:nvPr>
        </p:nvGraphicFramePr>
        <p:xfrm>
          <a:off x="838200" y="1825624"/>
          <a:ext cx="10515600" cy="166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906006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1202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26572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0478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1202354"/>
                    </a:ext>
                  </a:extLst>
                </a:gridCol>
              </a:tblGrid>
              <a:tr h="439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웹 사이트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서버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279562"/>
                  </a:ext>
                </a:extLst>
              </a:tr>
              <a:tr h="1228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36204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482E-7172-4A97-A88F-5E812662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3E22-BF81-4189-B545-E9FF283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8" name="Picture 4" descr="ì¥ê³  ë¡ê³ ì ëí ì´ë¯¸ì§ ê²ìê²°ê³¼">
            <a:extLst>
              <a:ext uri="{FF2B5EF4-FFF2-40B4-BE49-F238E27FC236}">
                <a16:creationId xmlns:a16="http://schemas.microsoft.com/office/drawing/2014/main" id="{5C36DB6A-03D1-48A6-90CF-107DEAA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7" y="2655865"/>
            <a:ext cx="1820276" cy="6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ySql logo hdì ëí ì´ë¯¸ì§ ê²ìê²°ê³¼">
            <a:extLst>
              <a:ext uri="{FF2B5EF4-FFF2-40B4-BE49-F238E27FC236}">
                <a16:creationId xmlns:a16="http://schemas.microsoft.com/office/drawing/2014/main" id="{F547FBA3-CCBB-4B13-9BF5-B2416872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64" y="2347757"/>
            <a:ext cx="1877471" cy="9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loud vision api logoì ëí ì´ë¯¸ì§ ê²ìê²°ê³¼">
            <a:extLst>
              <a:ext uri="{FF2B5EF4-FFF2-40B4-BE49-F238E27FC236}">
                <a16:creationId xmlns:a16="http://schemas.microsoft.com/office/drawing/2014/main" id="{9EB4D8B3-DB36-4930-AEBB-6004E5E3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0" y="2378582"/>
            <a:ext cx="1570029" cy="10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7C270-1937-4A8B-A64F-92C6F4C82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70" y="2515436"/>
            <a:ext cx="1922260" cy="771076"/>
          </a:xfrm>
          <a:prstGeom prst="rect">
            <a:avLst/>
          </a:prstGeom>
        </p:spPr>
      </p:pic>
      <p:pic>
        <p:nvPicPr>
          <p:cNvPr id="13" name="Picture 2" descr="íì´ì¬ ë¡ê³ ì ëí ì´ë¯¸ì§ ê²ìê²°ê³¼">
            <a:extLst>
              <a:ext uri="{FF2B5EF4-FFF2-40B4-BE49-F238E27FC236}">
                <a16:creationId xmlns:a16="http://schemas.microsoft.com/office/drawing/2014/main" id="{5DB0CD12-786C-4229-B8EF-C57D83C5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09" y="2410420"/>
            <a:ext cx="981106" cy="98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6F9AC4-AF29-45E7-8EB7-1DF55F43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45180"/>
              </p:ext>
            </p:extLst>
          </p:nvPr>
        </p:nvGraphicFramePr>
        <p:xfrm>
          <a:off x="838200" y="4146821"/>
          <a:ext cx="6329514" cy="177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838">
                  <a:extLst>
                    <a:ext uri="{9D8B030D-6E8A-4147-A177-3AD203B41FA5}">
                      <a16:colId xmlns:a16="http://schemas.microsoft.com/office/drawing/2014/main" val="3149014742"/>
                    </a:ext>
                  </a:extLst>
                </a:gridCol>
                <a:gridCol w="2107288">
                  <a:extLst>
                    <a:ext uri="{9D8B030D-6E8A-4147-A177-3AD203B41FA5}">
                      <a16:colId xmlns:a16="http://schemas.microsoft.com/office/drawing/2014/main" val="977125149"/>
                    </a:ext>
                  </a:extLst>
                </a:gridCol>
                <a:gridCol w="2112388">
                  <a:extLst>
                    <a:ext uri="{9D8B030D-6E8A-4147-A177-3AD203B41FA5}">
                      <a16:colId xmlns:a16="http://schemas.microsoft.com/office/drawing/2014/main" val="4249138260"/>
                    </a:ext>
                  </a:extLst>
                </a:gridCol>
              </a:tblGrid>
              <a:tr h="48796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44810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09892"/>
                  </a:ext>
                </a:extLst>
              </a:tr>
            </a:tbl>
          </a:graphicData>
        </a:graphic>
      </p:graphicFrame>
      <p:pic>
        <p:nvPicPr>
          <p:cNvPr id="15" name="Picture 4" descr="ìëì½ë¤ ë¤ë¹ê²ì´í° logoì ëí ì´ë¯¸ì§ ê²ìê²°ê³¼">
            <a:extLst>
              <a:ext uri="{FF2B5EF4-FFF2-40B4-BE49-F238E27FC236}">
                <a16:creationId xmlns:a16="http://schemas.microsoft.com/office/drawing/2014/main" id="{CA66782C-CD19-4873-B8D8-878A58E0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1" y="4780012"/>
            <a:ext cx="1829072" cy="10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ìí° ìëí° ë¡ê³ ì ëí ì´ë¯¸ì§ ê²ìê²°ê³¼">
            <a:extLst>
              <a:ext uri="{FF2B5EF4-FFF2-40B4-BE49-F238E27FC236}">
                <a16:creationId xmlns:a16="http://schemas.microsoft.com/office/drawing/2014/main" id="{ED80D71A-F9EF-432A-8D3C-97E51361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70" y="4819307"/>
            <a:ext cx="1922260" cy="9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íì´ì°¸ ë¡ê³ ì ëí ì´ë¯¸ì§ ê²ìê²°ê³¼">
            <a:extLst>
              <a:ext uri="{FF2B5EF4-FFF2-40B4-BE49-F238E27FC236}">
                <a16:creationId xmlns:a16="http://schemas.microsoft.com/office/drawing/2014/main" id="{5DD90869-6D29-43C0-AE11-79BDFD1B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1" y="4710842"/>
            <a:ext cx="1133018" cy="11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FCECE6-929A-4023-8D8C-250C58BDE9A1}"/>
              </a:ext>
            </a:extLst>
          </p:cNvPr>
          <p:cNvSpPr txBox="1"/>
          <p:nvPr/>
        </p:nvSpPr>
        <p:spPr>
          <a:xfrm>
            <a:off x="1177257" y="3573858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2.1.7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CBDA-4DD0-4692-9009-A18DBE265675}"/>
              </a:ext>
            </a:extLst>
          </p:cNvPr>
          <p:cNvSpPr txBox="1"/>
          <p:nvPr/>
        </p:nvSpPr>
        <p:spPr>
          <a:xfrm>
            <a:off x="5383480" y="5972301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2018.3.5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A4910-BE50-4069-BACA-EBDBA1603D46}"/>
              </a:ext>
            </a:extLst>
          </p:cNvPr>
          <p:cNvSpPr txBox="1"/>
          <p:nvPr/>
        </p:nvSpPr>
        <p:spPr>
          <a:xfrm>
            <a:off x="3388192" y="5986031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1.35.1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920E5-1BB6-4F32-B9DF-1B57C945C4FB}"/>
              </a:ext>
            </a:extLst>
          </p:cNvPr>
          <p:cNvSpPr txBox="1"/>
          <p:nvPr/>
        </p:nvSpPr>
        <p:spPr>
          <a:xfrm>
            <a:off x="1046810" y="5972301"/>
            <a:ext cx="168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Python3.7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93AAE-7A82-4519-83C0-7FDAADF8512A}"/>
              </a:ext>
            </a:extLst>
          </p:cNvPr>
          <p:cNvSpPr txBox="1"/>
          <p:nvPr/>
        </p:nvSpPr>
        <p:spPr>
          <a:xfrm>
            <a:off x="9727453" y="3561983"/>
            <a:ext cx="11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3.7.2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4A549-B3D6-4565-99E2-0E968B34B2F8}"/>
              </a:ext>
            </a:extLst>
          </p:cNvPr>
          <p:cNvSpPr txBox="1"/>
          <p:nvPr/>
        </p:nvSpPr>
        <p:spPr>
          <a:xfrm>
            <a:off x="7645763" y="3561983"/>
            <a:ext cx="110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GA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1A40D-D619-4FD0-A45E-ED30DC566519}"/>
              </a:ext>
            </a:extLst>
          </p:cNvPr>
          <p:cNvSpPr txBox="1"/>
          <p:nvPr/>
        </p:nvSpPr>
        <p:spPr>
          <a:xfrm>
            <a:off x="5383479" y="3570604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8.0.15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9175D-3B3F-4F67-B54E-E29187687255}"/>
              </a:ext>
            </a:extLst>
          </p:cNvPr>
          <p:cNvSpPr txBox="1"/>
          <p:nvPr/>
        </p:nvSpPr>
        <p:spPr>
          <a:xfrm>
            <a:off x="3326080" y="3574236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2.4.38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8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B8EE-DA74-4E8F-B215-ECF7B790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웹페이지 동작 순서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62EB4-CFF1-46C6-8369-BC40718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67230E-3278-4540-B35D-B83F247555A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83F0C-0F2B-4978-B1AF-A48F923F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2019-1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학기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Capston Design 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B93DF719-C168-40C3-B7EF-6304EFEE6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139844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14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445</Words>
  <Application>Microsoft Office PowerPoint</Application>
  <PresentationFormat>와이드스크린</PresentationFormat>
  <Paragraphs>144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Fashion Recommend Website</vt:lpstr>
      <vt:lpstr>개요</vt:lpstr>
      <vt:lpstr>팀 소개</vt:lpstr>
      <vt:lpstr>프로젝트 소개 </vt:lpstr>
      <vt:lpstr>동작 흐름도</vt:lpstr>
      <vt:lpstr>무엇을 만들 것 인가?</vt:lpstr>
      <vt:lpstr>어떻게 만들 것 인가?</vt:lpstr>
      <vt:lpstr>소프트웨어 플랫폼 버전 </vt:lpstr>
      <vt:lpstr>웹페이지 동작 순서 </vt:lpstr>
      <vt:lpstr>개발일정</vt:lpstr>
      <vt:lpstr>개발일정표</vt:lpstr>
      <vt:lpstr>참조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 Website</dc:title>
  <dc:creator>천승현</dc:creator>
  <cp:lastModifiedBy>Windows 사용자</cp:lastModifiedBy>
  <cp:revision>16</cp:revision>
  <dcterms:created xsi:type="dcterms:W3CDTF">2019-03-23T07:41:01Z</dcterms:created>
  <dcterms:modified xsi:type="dcterms:W3CDTF">2019-03-25T06:59:04Z</dcterms:modified>
</cp:coreProperties>
</file>