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70" r:id="rId6"/>
    <p:sldId id="260" r:id="rId7"/>
    <p:sldId id="264" r:id="rId8"/>
    <p:sldId id="268" r:id="rId9"/>
    <p:sldId id="261" r:id="rId10"/>
    <p:sldId id="271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BED-1FF9-42E7-AB9C-81B9B11A247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8BF4-4643-464B-A8F1-943F73C96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9F6-FE1F-40FC-8AC6-0C9851F7C575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9BA-1893-438B-8FDE-BCFF98D85F8C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E8C-1E6F-4198-A576-5656EDF3F80F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0D8-3EAA-4B46-BB04-081368F35407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7F4-019C-45BD-9351-5D77EB9A0A34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33E-41D6-41DA-8515-A2C3ED4DE1F8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12F-9C9F-48D7-A69A-700EA022B80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BFE-2F72-4E3B-9FCE-7B7129B2F115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53-A257-49F6-8F4F-D54245E79F6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EA0A-41FB-478D-B8E6-5C5E07598EF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190-DB82-4BC2-B4EF-5ECD13868214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sta1.com/h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23"/>
            <a:ext cx="10515600" cy="46031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1600" dirty="0" smtClean="0"/>
              <a:t>코디 데이터를 기반으로</a:t>
            </a:r>
            <a:endParaRPr lang="en-US" altLang="ko-KR" sz="1600" dirty="0" smtClean="0"/>
          </a:p>
          <a:p>
            <a:pPr marL="0" indent="0" algn="ctr">
              <a:buNone/>
            </a:pPr>
            <a:r>
              <a:rPr lang="ko-KR" altLang="en-US" sz="2600" b="1" dirty="0" err="1" smtClean="0"/>
              <a:t>코디이미지</a:t>
            </a:r>
            <a:r>
              <a:rPr lang="en-US" altLang="ko-KR" sz="2600" b="1" dirty="0" smtClean="0"/>
              <a:t> </a:t>
            </a:r>
            <a:r>
              <a:rPr lang="ko-KR" altLang="en-US" sz="2600" b="1" dirty="0"/>
              <a:t>데이터 </a:t>
            </a:r>
            <a:r>
              <a:rPr lang="ko-KR" altLang="en-US" sz="2600" b="1" dirty="0" smtClean="0"/>
              <a:t>로드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트레이닝 </a:t>
            </a:r>
            <a:r>
              <a:rPr lang="en-US" altLang="ko-KR" sz="2600" b="1" dirty="0"/>
              <a:t>+ </a:t>
            </a:r>
            <a:r>
              <a:rPr lang="ko-KR" altLang="en-US" sz="2600" b="1" dirty="0"/>
              <a:t>모델 </a:t>
            </a:r>
            <a:r>
              <a:rPr lang="ko-KR" altLang="en-US" sz="2600" b="1" dirty="0" smtClean="0"/>
              <a:t>저장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정확도 계산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모델 </a:t>
            </a:r>
            <a:r>
              <a:rPr lang="ko-KR" altLang="en-US" sz="2600" b="1" dirty="0"/>
              <a:t>최적화 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en-US" altLang="ko-KR" sz="2600" b="1" dirty="0"/>
          </a:p>
          <a:p>
            <a:pPr marL="0" indent="0" algn="ctr">
              <a:buNone/>
            </a:pPr>
            <a:r>
              <a:rPr lang="ko-KR" altLang="en-US" sz="2600" b="1" dirty="0" err="1" smtClean="0"/>
              <a:t>사용자별</a:t>
            </a:r>
            <a:r>
              <a:rPr lang="ko-KR" altLang="en-US" sz="2600" b="1" dirty="0" smtClean="0"/>
              <a:t> 코디 추천</a:t>
            </a:r>
            <a:endParaRPr lang="ko-KR" altLang="en-US" sz="2600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5804452" y="4909974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5804452" y="3088296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804452" y="4001700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804452" y="2252494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sz="4000" dirty="0" smtClean="0"/>
              <a:t>및 소감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3" y="1690688"/>
            <a:ext cx="10697309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/>
              <a:t>문제점 해결을 위한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주차 소감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</a:t>
            </a:r>
            <a:r>
              <a:rPr lang="ko-KR" altLang="en-US" sz="2400" dirty="0" smtClean="0"/>
              <a:t>지금까지 가장 단순한 </a:t>
            </a:r>
            <a:r>
              <a:rPr lang="en-US" altLang="ko-KR" sz="2400" dirty="0" smtClean="0"/>
              <a:t>item </a:t>
            </a:r>
            <a:r>
              <a:rPr lang="ko-KR" altLang="en-US" sz="2400" dirty="0" smtClean="0"/>
              <a:t>추천 구현을 해왔고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주차 이후로는 사용자에게 맞춰주는 구현을 할 계획이고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생각보다 사용자에게 맞춤 추천이 어렵고 에러도 많이 떠서 적합한 알고리즘을 구현하려는 것으로 목표로 할 것입니다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2F3-4266-41AB-AD7B-A6E69253B81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9</a:t>
            </a:r>
            <a:r>
              <a:rPr lang="ko-KR" altLang="en-US" sz="2800" dirty="0" smtClean="0"/>
              <a:t>주차 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2019-05-08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라서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sqlite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2766-EA3B-42CB-B556-853AD1C138A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38010" y="2650388"/>
            <a:ext cx="1234751" cy="100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endParaRPr lang="en-US" altLang="ko-KR" sz="20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2000" kern="0" dirty="0" smtClean="0">
                <a:solidFill>
                  <a:srgbClr val="000000"/>
                </a:solidFill>
              </a:rPr>
              <a:t> </a:t>
            </a:r>
            <a:endParaRPr lang="en-US" altLang="ko-KR" sz="2000" u="sng" kern="0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504000101010101" pitchFamily="18" charset="-127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95" y="1613683"/>
            <a:ext cx="1339123" cy="2763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39" y="1609109"/>
            <a:ext cx="1546600" cy="2767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72" y="1609109"/>
            <a:ext cx="1549481" cy="2767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942" y="1609109"/>
            <a:ext cx="1558120" cy="2767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13886" y="4376861"/>
            <a:ext cx="361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 연출가능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2018" y="4375304"/>
            <a:ext cx="19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코디 가능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027194" y="4507512"/>
            <a:ext cx="93266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4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en-US" altLang="ko-KR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,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이너 이런 것으로 분류되는 것이 아닌 상의 옷이면 그대로 상의 옷으로 분류되어 </a:t>
            </a:r>
            <a:r>
              <a:rPr lang="ko-KR" altLang="en-US" sz="14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불가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증가</a:t>
            </a:r>
            <a:endParaRPr lang="en-US" altLang="ko-KR" sz="14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r>
              <a:rPr lang="en-US" altLang="ko-KR" sz="1400" u="sng" dirty="0"/>
              <a:t>https://play.google.com/store/apps/details?id=com.cubelab.owncloset</a:t>
            </a:r>
            <a:endParaRPr lang="en-US" altLang="ko-KR" sz="1400" dirty="0"/>
          </a:p>
          <a:p>
            <a:endParaRPr lang="ko-KR" altLang="en-US" sz="1400" dirty="0"/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endParaRPr lang="ko-KR" altLang="en-US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282" y="1804996"/>
            <a:ext cx="3890142" cy="2188205"/>
          </a:xfrm>
          <a:prstGeom prst="rect">
            <a:avLst/>
          </a:prstGeom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0" y="1883032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추천</a:t>
            </a:r>
            <a:endParaRPr lang="en-US" altLang="ko-KR" sz="12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4"/>
              </a:rPr>
              <a:t>https://www.sta1.com/home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5160" y="3021421"/>
            <a:ext cx="1529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endParaRPr lang="en-US" altLang="ko-KR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r>
              <a:rPr lang="ko-KR" altLang="en-US" sz="20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06" y="1800418"/>
            <a:ext cx="3822240" cy="21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401-C910-4A28-9CD8-5088B7FD7884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B7E-D995-402D-885E-9A2AEA99DFE3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CA78-7277-4C2E-94BC-DFEE05DCFE1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6EF-2059-438C-A53F-3FD76E8FBBFD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612</Words>
  <Application>Microsoft Office PowerPoint</Application>
  <PresentationFormat>와이드스크린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</vt:lpstr>
      <vt:lpstr>맑은 고딕</vt:lpstr>
      <vt:lpstr>함초롬바탕</vt:lpstr>
      <vt:lpstr>Arial</vt:lpstr>
      <vt:lpstr>Wingdings</vt:lpstr>
      <vt:lpstr>Office 테마</vt:lpstr>
      <vt:lpstr>Fashion coordy  for 20’s man &amp; woman  in Website</vt:lpstr>
      <vt:lpstr>9주차 발표 순서</vt:lpstr>
      <vt:lpstr>빅데이터 저장 -sqlite3 쓰는 이유</vt:lpstr>
      <vt:lpstr>FCMW 프로젝트와 기존 웹사이트 비교</vt:lpstr>
      <vt:lpstr>FCMW 프로젝트와 기존 웹사이트 비교</vt:lpstr>
      <vt:lpstr>FCMW웹사이트의 문제점과 해결방안</vt:lpstr>
      <vt:lpstr>추천시스템(Recommendation System)이란?</vt:lpstr>
      <vt:lpstr>추천 기본 알고리즘 단계</vt:lpstr>
      <vt:lpstr>surprise 패키지의 SVD 알고리즘</vt:lpstr>
      <vt:lpstr>surprise 패키지의 SVD 알고리즘</vt:lpstr>
      <vt:lpstr>향후 개발 목표 및 소감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45</cp:revision>
  <dcterms:created xsi:type="dcterms:W3CDTF">2019-05-07T01:52:23Z</dcterms:created>
  <dcterms:modified xsi:type="dcterms:W3CDTF">2019-05-08T13:59:33Z</dcterms:modified>
</cp:coreProperties>
</file>