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8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0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2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6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6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4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1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0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coordy</a:t>
            </a:r>
            <a:r>
              <a:rPr lang="en-US" altLang="ko-KR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3A75-6610-494F-911B-E9C2D085BFB9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err="1" smtClean="0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endParaRPr lang="en-US" altLang="ko-KR" dirty="0" smtClean="0"/>
          </a:p>
          <a:p>
            <a:r>
              <a:rPr lang="ko-KR" altLang="en-US" dirty="0" smtClean="0"/>
              <a:t>박지혜 </a:t>
            </a:r>
            <a:r>
              <a:rPr lang="en-US" altLang="ko-KR" dirty="0" smtClean="0"/>
              <a:t>5/16</a:t>
            </a:r>
            <a:r>
              <a:rPr lang="ko-KR" altLang="en-US" dirty="0" smtClean="0"/>
              <a:t>일 </a:t>
            </a:r>
            <a:r>
              <a:rPr lang="ko-KR" altLang="en-US" dirty="0"/>
              <a:t>발표자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26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9600" b="1" dirty="0"/>
              <a:t>Q&amp;A</a:t>
            </a:r>
            <a:endParaRPr lang="ko-KR" altLang="en-US" sz="96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861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10</a:t>
            </a:r>
            <a:r>
              <a:rPr lang="ko-KR" altLang="en-US" sz="2800" dirty="0" smtClean="0"/>
              <a:t>주차 발표 순서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762A45-7D22-41E1-AEEF-954EB8577A6F}" type="datetime1"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2019-05-14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학기 산학</a:t>
            </a: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50831"/>
            <a:ext cx="10284069" cy="3803040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+mj-lt"/>
              </a:rPr>
              <a:t>추천 시스템 알고리즘 </a:t>
            </a:r>
            <a:r>
              <a:rPr lang="en-US" altLang="ko-KR" sz="3000" dirty="0" smtClean="0">
                <a:latin typeface="+mj-lt"/>
              </a:rPr>
              <a:t>– </a:t>
            </a:r>
            <a:r>
              <a:rPr lang="ko-KR" altLang="en-US" sz="3000" dirty="0" smtClean="0">
                <a:latin typeface="+mj-lt"/>
              </a:rPr>
              <a:t>차원 축소 종류 소개</a:t>
            </a:r>
            <a:endParaRPr lang="en-US" altLang="ko-KR" sz="3000" dirty="0" smtClean="0">
              <a:latin typeface="+mj-lt"/>
            </a:endParaRPr>
          </a:p>
          <a:p>
            <a:pPr marL="0" indent="0">
              <a:buNone/>
            </a:pPr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 smtClean="0">
                <a:latin typeface="+mj-lt"/>
              </a:rPr>
              <a:t>가장 단순 단계</a:t>
            </a:r>
            <a:r>
              <a:rPr lang="en-US" altLang="ko-KR" sz="3000" dirty="0" smtClean="0">
                <a:latin typeface="+mj-lt"/>
              </a:rPr>
              <a:t>(1</a:t>
            </a:r>
            <a:r>
              <a:rPr lang="ko-KR" altLang="en-US" sz="3000" dirty="0" smtClean="0">
                <a:latin typeface="+mj-lt"/>
              </a:rPr>
              <a:t>차원</a:t>
            </a:r>
            <a:r>
              <a:rPr lang="en-US" altLang="ko-KR" sz="3000" dirty="0" smtClean="0">
                <a:latin typeface="+mj-lt"/>
              </a:rPr>
              <a:t>)</a:t>
            </a:r>
            <a:r>
              <a:rPr lang="ko-KR" altLang="en-US" sz="3000" dirty="0" smtClean="0">
                <a:latin typeface="+mj-lt"/>
              </a:rPr>
              <a:t> 개발 코드 소개</a:t>
            </a:r>
            <a:endParaRPr lang="en-US" altLang="ko-KR" sz="3000" dirty="0" smtClean="0">
              <a:latin typeface="+mj-lt"/>
            </a:endParaRPr>
          </a:p>
          <a:p>
            <a:pPr marL="0" indent="0">
              <a:buNone/>
            </a:pPr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 smtClean="0">
                <a:latin typeface="+mj-lt"/>
              </a:rPr>
              <a:t>시연 영상</a:t>
            </a:r>
            <a:endParaRPr lang="en-US" altLang="ko-KR" sz="3000" dirty="0" smtClean="0">
              <a:latin typeface="+mj-lt"/>
            </a:endParaRPr>
          </a:p>
          <a:p>
            <a:pPr marL="0" indent="0">
              <a:buNone/>
            </a:pPr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향후 개발 목표</a:t>
            </a:r>
            <a:r>
              <a:rPr lang="en-US" altLang="ko-KR" sz="3000" dirty="0">
                <a:latin typeface="+mj-lt"/>
              </a:rPr>
              <a:t>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 축소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차원 축소</a:t>
            </a:r>
            <a:r>
              <a:rPr lang="en-US" altLang="ko-KR" dirty="0" smtClean="0"/>
              <a:t>(Dimensionality Reduction)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데이터의 의미를 제대로 표현하는 특징을 추려내는 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차원의 크기는 특징의 </a:t>
            </a:r>
            <a:r>
              <a:rPr lang="ko-KR" altLang="en-US" dirty="0" smtClean="0"/>
              <a:t>개수를 나타냄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차원이 증가하면 그것을 표현하기 위한 데이터 양이 기하급수적으로 증가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=&gt; </a:t>
            </a:r>
            <a:r>
              <a:rPr lang="ko-KR" altLang="en-US" dirty="0" smtClean="0"/>
              <a:t>너무 고차원의 데이터들은 의미를 제대로 표현하기 어려움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이러한 데이터들을 우리는 차원 축소를 하여 다룸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계산 비용 축소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노이즈 제거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도출된 결과 이해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FCMW</a:t>
            </a:r>
            <a:r>
              <a:rPr lang="ko-KR" altLang="en-US" dirty="0" smtClean="0"/>
              <a:t>웹 사이트에서 개인화 코디를 위해</a:t>
            </a:r>
            <a:r>
              <a:rPr lang="en-US" altLang="ko-KR" dirty="0"/>
              <a:t> </a:t>
            </a:r>
            <a:r>
              <a:rPr lang="ko-KR" altLang="en-US" dirty="0" smtClean="0"/>
              <a:t>차원 축소를 사용해야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PCA, NMF, SVD</a:t>
            </a:r>
          </a:p>
        </p:txBody>
      </p:sp>
    </p:spTree>
    <p:extLst>
      <p:ext uri="{BB962C8B-B14F-4D97-AF65-F5344CB8AC3E}">
        <p14:creationId xmlns:p14="http://schemas.microsoft.com/office/powerpoint/2010/main" val="36156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931" y="1825624"/>
            <a:ext cx="10972800" cy="429382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PCA</a:t>
            </a:r>
            <a:r>
              <a:rPr lang="ko-KR" altLang="en-US" dirty="0" smtClean="0"/>
              <a:t>는 주성분 분석</a:t>
            </a:r>
            <a:r>
              <a:rPr lang="en-US" altLang="ko-KR" dirty="0" smtClean="0"/>
              <a:t>(Principal Component Analysis)</a:t>
            </a:r>
          </a:p>
          <a:p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변수간의 상관관계가 있는 다차원의 데이터를 </a:t>
            </a:r>
            <a:r>
              <a:rPr lang="ko-KR" altLang="en-US" sz="2400" dirty="0" err="1" smtClean="0"/>
              <a:t>저차원의</a:t>
            </a:r>
            <a:r>
              <a:rPr lang="ko-KR" altLang="en-US" sz="2400" dirty="0" smtClean="0"/>
              <a:t> 데이터로 요약</a:t>
            </a:r>
            <a:endParaRPr lang="en-US" altLang="ko-KR" sz="2400" dirty="0" smtClean="0"/>
          </a:p>
          <a:p>
            <a:pPr marL="0" indent="0" fontAlgn="base">
              <a:buNone/>
            </a:pPr>
            <a:r>
              <a:rPr lang="en-US" altLang="ko-KR" sz="2400" dirty="0" smtClean="0"/>
              <a:t>   - </a:t>
            </a:r>
            <a:r>
              <a:rPr lang="ko-KR" altLang="en-US" sz="2400" dirty="0" smtClean="0"/>
              <a:t>데이터 에서 숨겨진 변수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주성분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찾는 기법</a:t>
            </a:r>
          </a:p>
          <a:p>
            <a:pPr marL="0" indent="0" fontAlgn="base">
              <a:buNone/>
            </a:pPr>
            <a:endParaRPr lang="ko-KR" altLang="en-US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- PCA</a:t>
            </a:r>
            <a:r>
              <a:rPr lang="ko-KR" altLang="en-US" sz="2400" dirty="0" smtClean="0"/>
              <a:t>를 이용하면 중요한 속성 도출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데이터 압축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얼굴인식 등의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특징들을 잘 도출해 낼 수 있음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차원 축소 알고리즘 종류 소개 </a:t>
            </a:r>
            <a:r>
              <a:rPr lang="en-US" altLang="ko-KR" dirty="0" smtClean="0"/>
              <a:t>– PCA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비음수</a:t>
            </a:r>
            <a:r>
              <a:rPr lang="ko-KR" altLang="en-US" dirty="0" smtClean="0"/>
              <a:t> 행렬 인수분해 </a:t>
            </a:r>
            <a:r>
              <a:rPr lang="en-US" altLang="ko-KR" dirty="0" smtClean="0"/>
              <a:t>NMF (Non-negative matrix Factorization)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독립 특성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온라인 기사의 주제 찾기</a:t>
            </a:r>
          </a:p>
          <a:p>
            <a:pPr marL="0" indent="0">
              <a:buNone/>
            </a:pPr>
            <a:endParaRPr lang="ko-KR" altLang="en-US" dirty="0" smtClean="0"/>
          </a:p>
          <a:p>
            <a:pPr fontAlgn="base"/>
            <a:r>
              <a:rPr lang="ko-KR" altLang="en-US" dirty="0" smtClean="0"/>
              <a:t>비지도 </a:t>
            </a:r>
            <a:r>
              <a:rPr lang="ko-KR" altLang="en-US" dirty="0"/>
              <a:t>학습 </a:t>
            </a:r>
            <a:r>
              <a:rPr lang="ko-KR" altLang="en-US" dirty="0" smtClean="0"/>
              <a:t>기반의 독립 </a:t>
            </a:r>
            <a:r>
              <a:rPr lang="ko-KR" altLang="en-US" dirty="0"/>
              <a:t>특성 추출을 위한 알고리즘으로 차원 축소에 사용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차원 축소 알고리즘 종류 소개 </a:t>
            </a:r>
            <a:r>
              <a:rPr lang="en-US" altLang="ko-KR" dirty="0" smtClean="0"/>
              <a:t>- NMF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차원 축소 알고리즘 종류 소개 </a:t>
            </a:r>
            <a:r>
              <a:rPr lang="en-US" altLang="ko-KR" dirty="0" smtClean="0"/>
              <a:t>- SVD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9669456" descr="EMB00003edc08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31" y="1690688"/>
            <a:ext cx="5284177" cy="418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5254869" cy="4351338"/>
          </a:xfrm>
        </p:spPr>
        <p:txBody>
          <a:bodyPr/>
          <a:lstStyle/>
          <a:p>
            <a:r>
              <a:rPr lang="ko-KR" altLang="en-US" dirty="0" smtClean="0"/>
              <a:t>특이 값 분해 </a:t>
            </a:r>
            <a:r>
              <a:rPr lang="en-US" altLang="ko-KR" dirty="0" smtClean="0"/>
              <a:t>SVD</a:t>
            </a:r>
          </a:p>
          <a:p>
            <a:pPr marL="0" indent="0">
              <a:buNone/>
            </a:pPr>
            <a:r>
              <a:rPr lang="en-US" altLang="ko-KR" dirty="0" smtClean="0"/>
              <a:t>(Singular Value Decomposition)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SVD</a:t>
            </a:r>
            <a:r>
              <a:rPr lang="ko-KR" altLang="en-US" dirty="0" smtClean="0"/>
              <a:t>를 이용한 차원 축소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축소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열차원 축소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행차원</a:t>
            </a:r>
            <a:r>
              <a:rPr lang="ko-KR" altLang="en-US" dirty="0" smtClean="0"/>
              <a:t> 축소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5631" y="6268916"/>
            <a:ext cx="5635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 smtClean="0"/>
              <a:t>: http://www.hakawati.co.kr/261?category=757777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58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FCMW </a:t>
            </a:r>
            <a:r>
              <a:rPr lang="ko-KR" altLang="en-US" dirty="0" smtClean="0"/>
              <a:t>가장 단순 단계 코드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87847" cy="48076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3016252"/>
            <a:ext cx="2168769" cy="316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776046"/>
            <a:ext cx="3601915" cy="100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5415" y="3587262"/>
            <a:ext cx="6435970" cy="580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25415" y="4167554"/>
            <a:ext cx="3314700" cy="201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65657" y="2486729"/>
            <a:ext cx="27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ko-KR" altLang="en-US" dirty="0" smtClean="0"/>
              <a:t>필요한 패키지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9396" y="3033345"/>
            <a:ext cx="428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 gender, </a:t>
            </a:r>
            <a:r>
              <a:rPr lang="ko-KR" altLang="en-US" dirty="0" smtClean="0"/>
              <a:t>아이템 </a:t>
            </a:r>
            <a:r>
              <a:rPr lang="en-US" altLang="ko-KR" dirty="0" smtClean="0"/>
              <a:t>: item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3349" y="3877408"/>
            <a:ext cx="4359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 arguments : </a:t>
            </a:r>
            <a:r>
              <a:rPr lang="ko-KR" altLang="en-US" dirty="0" smtClean="0"/>
              <a:t>객체 형식의</a:t>
            </a:r>
            <a:r>
              <a:rPr lang="en-US" altLang="ko-KR" dirty="0"/>
              <a:t> </a:t>
            </a:r>
            <a:r>
              <a:rPr lang="ko-KR" altLang="en-US" dirty="0" smtClean="0"/>
              <a:t>데이터로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	         </a:t>
            </a:r>
            <a:r>
              <a:rPr lang="ko-KR" altLang="en-US" dirty="0" smtClean="0"/>
              <a:t>검색 값을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64099" y="5879462"/>
            <a:ext cx="476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ko-KR" altLang="en-US" dirty="0" smtClean="0"/>
              <a:t>사용자의 평가 저장</a:t>
            </a:r>
            <a:r>
              <a:rPr lang="en-US" altLang="ko-KR" dirty="0"/>
              <a:t> </a:t>
            </a:r>
            <a:r>
              <a:rPr lang="en-US" altLang="ko-KR" dirty="0" smtClean="0"/>
              <a:t>(While, If 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7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 및 소감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- 1</a:t>
            </a:r>
            <a:r>
              <a:rPr lang="ko-KR" altLang="en-US" dirty="0" smtClean="0"/>
              <a:t>차원적인 코드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개인화 코드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차원 축소 알고리즘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환경에 적용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소감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차원적인 코드 일부 중 키워드 찾기 부분에서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원피스</a:t>
            </a:r>
            <a:r>
              <a:rPr lang="en-US" altLang="ko-KR" dirty="0" smtClean="0"/>
              <a:t>+a’</a:t>
            </a:r>
            <a:r>
              <a:rPr lang="ko-KR" altLang="en-US" dirty="0" smtClean="0"/>
              <a:t>에서 오류를 겪고 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대라는 단어를 앞에 추가시키고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대신 숫자로 대체 후 문제점을 해결하였습니다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직접 검색해보고 결과값을 확인하며 저희가 생각했던 값에 좀 더 가까워 질 수 있도록 노력하였습니다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2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395</Words>
  <Application>Microsoft Office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Fashion coordy  for 20’s man &amp; woman  in Website</vt:lpstr>
      <vt:lpstr>10주차 발표 순서</vt:lpstr>
      <vt:lpstr>차원 축소 알고리즘</vt:lpstr>
      <vt:lpstr>차원 축소 알고리즘 종류 소개 – PCA</vt:lpstr>
      <vt:lpstr>차원 축소 알고리즘 종류 소개 - NMF</vt:lpstr>
      <vt:lpstr>차원 축소 알고리즘 종류 소개 - SVD</vt:lpstr>
      <vt:lpstr>FCMW 가장 단순 단계 코드 </vt:lpstr>
      <vt:lpstr>시연 영상</vt:lpstr>
      <vt:lpstr>향후 계획 및 소감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coordy  for 20’s man &amp; woman  in Website</dc:title>
  <dc:creator>aldzl3701@naver.com</dc:creator>
  <cp:lastModifiedBy>aldzl3701@naver.com</cp:lastModifiedBy>
  <cp:revision>19</cp:revision>
  <dcterms:created xsi:type="dcterms:W3CDTF">2019-05-14T01:29:18Z</dcterms:created>
  <dcterms:modified xsi:type="dcterms:W3CDTF">2019-05-14T03:09:46Z</dcterms:modified>
</cp:coreProperties>
</file>