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70" r:id="rId9"/>
    <p:sldId id="268" r:id="rId10"/>
    <p:sldId id="263" r:id="rId11"/>
    <p:sldId id="271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120FF6-DAF7-469F-8AF2-4411B0321B2D}">
      <dgm:prSet/>
      <dgm:spPr/>
      <dgm:t>
        <a:bodyPr/>
        <a:lstStyle/>
        <a:p>
          <a:r>
            <a:rPr lang="ko-KR"/>
            <a:t>팀 소개</a:t>
          </a:r>
          <a:endParaRPr lang="en-US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/>
            <a:t>프로젝트 소개 </a:t>
          </a:r>
          <a:endParaRPr lang="en-US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/>
            <a:t>무엇을 만들 것 인가</a:t>
          </a:r>
          <a:r>
            <a:rPr lang="en-US"/>
            <a:t>?</a:t>
          </a:r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/>
            <a:t>어떻게 만들 것 인가</a:t>
          </a:r>
          <a:r>
            <a:rPr lang="en-US"/>
            <a:t>?</a:t>
          </a:r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/>
            <a:t>개발일정</a:t>
          </a:r>
          <a:endParaRPr lang="en-US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EE99-217E-4059-B04C-D020BC9A7E56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70AE1EE-095D-4A1B-8E3E-70F8687160B3}">
      <dgm:prSet/>
      <dgm:spPr/>
      <dgm:t>
        <a:bodyPr/>
        <a:lstStyle/>
        <a:p>
          <a:r>
            <a:rPr lang="ko-KR" b="1" dirty="0"/>
            <a:t>웹사이트</a:t>
          </a:r>
          <a:endParaRPr lang="en-US" b="1" dirty="0"/>
        </a:p>
      </dgm:t>
    </dgm:pt>
    <dgm:pt modelId="{D8DCFAA6-1B59-49AC-83F5-1BC7DFA482C7}" type="parTrans" cxnId="{767219E2-1E15-4E0C-8CA9-1B61A600ACA3}">
      <dgm:prSet/>
      <dgm:spPr/>
      <dgm:t>
        <a:bodyPr/>
        <a:lstStyle/>
        <a:p>
          <a:endParaRPr lang="en-US"/>
        </a:p>
      </dgm:t>
    </dgm:pt>
    <dgm:pt modelId="{38A947A2-A53C-472E-96A5-43FE12E66526}" type="sibTrans" cxnId="{767219E2-1E15-4E0C-8CA9-1B61A600ACA3}">
      <dgm:prSet/>
      <dgm:spPr/>
      <dgm:t>
        <a:bodyPr/>
        <a:lstStyle/>
        <a:p>
          <a:endParaRPr lang="en-US"/>
        </a:p>
      </dgm:t>
    </dgm:pt>
    <dgm:pt modelId="{635C6A86-88D8-4D96-A4BE-F883D00D75C1}">
      <dgm:prSet/>
      <dgm:spPr/>
      <dgm:t>
        <a:bodyPr/>
        <a:lstStyle/>
        <a:p>
          <a:r>
            <a:rPr lang="ko-KR" b="1" dirty="0"/>
            <a:t>서버</a:t>
          </a:r>
          <a:endParaRPr lang="en-US" b="1" dirty="0"/>
        </a:p>
      </dgm:t>
    </dgm:pt>
    <dgm:pt modelId="{459D4F25-A238-40A3-B2CA-B18FD4B6EB37}" type="parTrans" cxnId="{7C5A1B79-1871-4443-B2B0-96BD3046AAD3}">
      <dgm:prSet/>
      <dgm:spPr/>
      <dgm:t>
        <a:bodyPr/>
        <a:lstStyle/>
        <a:p>
          <a:endParaRPr lang="en-US"/>
        </a:p>
      </dgm:t>
    </dgm:pt>
    <dgm:pt modelId="{EA1A34D2-5497-46AC-8ECB-6C7CC570DABE}" type="sibTrans" cxnId="{7C5A1B79-1871-4443-B2B0-96BD3046AAD3}">
      <dgm:prSet/>
      <dgm:spPr/>
      <dgm:t>
        <a:bodyPr/>
        <a:lstStyle/>
        <a:p>
          <a:endParaRPr lang="en-US"/>
        </a:p>
      </dgm:t>
    </dgm:pt>
    <dgm:pt modelId="{3B4EF65B-C061-4211-8523-5EB114DEF8DA}">
      <dgm:prSet/>
      <dgm:spPr/>
      <dgm:t>
        <a:bodyPr/>
        <a:lstStyle/>
        <a:p>
          <a:r>
            <a:rPr lang="ko-KR" b="1" dirty="0"/>
            <a:t>데이터베이스</a:t>
          </a:r>
          <a:endParaRPr lang="en-US" b="1" dirty="0"/>
        </a:p>
      </dgm:t>
    </dgm:pt>
    <dgm:pt modelId="{C5ACA7C2-9445-4F60-8AAD-EF66BE7A8C45}" type="parTrans" cxnId="{F00BD609-833E-4C93-B848-DD468C9F9EA2}">
      <dgm:prSet/>
      <dgm:spPr/>
      <dgm:t>
        <a:bodyPr/>
        <a:lstStyle/>
        <a:p>
          <a:endParaRPr lang="en-US"/>
        </a:p>
      </dgm:t>
    </dgm:pt>
    <dgm:pt modelId="{17ED7902-3440-4A49-B265-AFD8F95564E3}" type="sibTrans" cxnId="{F00BD609-833E-4C93-B848-DD468C9F9EA2}">
      <dgm:prSet/>
      <dgm:spPr/>
      <dgm:t>
        <a:bodyPr/>
        <a:lstStyle/>
        <a:p>
          <a:endParaRPr lang="en-US"/>
        </a:p>
      </dgm:t>
    </dgm:pt>
    <dgm:pt modelId="{A945D5C9-239F-4D6F-BD58-63FCD5D4A6B8}">
      <dgm:prSet/>
      <dgm:spPr/>
      <dgm:t>
        <a:bodyPr/>
        <a:lstStyle/>
        <a:p>
          <a:r>
            <a:rPr lang="ko-KR" b="1" dirty="0"/>
            <a:t>알고리즘</a:t>
          </a:r>
          <a:endParaRPr lang="en-US" b="1" dirty="0"/>
        </a:p>
      </dgm:t>
    </dgm:pt>
    <dgm:pt modelId="{102F65DD-D85C-4003-9AF9-F8C2264EBA00}" type="parTrans" cxnId="{83894E48-71BC-4209-839A-5A48E2D66171}">
      <dgm:prSet/>
      <dgm:spPr/>
      <dgm:t>
        <a:bodyPr/>
        <a:lstStyle/>
        <a:p>
          <a:endParaRPr lang="en-US"/>
        </a:p>
      </dgm:t>
    </dgm:pt>
    <dgm:pt modelId="{B1B3B683-4B32-444A-B45A-E916F55F66EF}" type="sibTrans" cxnId="{83894E48-71BC-4209-839A-5A48E2D66171}">
      <dgm:prSet/>
      <dgm:spPr/>
      <dgm:t>
        <a:bodyPr/>
        <a:lstStyle/>
        <a:p>
          <a:endParaRPr lang="en-US"/>
        </a:p>
      </dgm:t>
    </dgm:pt>
    <dgm:pt modelId="{9E8E45D5-EA20-463F-93E3-71C8FA002F11}" type="pres">
      <dgm:prSet presAssocID="{5F01EE99-217E-4059-B04C-D020BC9A7E56}" presName="linear" presStyleCnt="0">
        <dgm:presLayoutVars>
          <dgm:dir/>
          <dgm:animLvl val="lvl"/>
          <dgm:resizeHandles val="exact"/>
        </dgm:presLayoutVars>
      </dgm:prSet>
      <dgm:spPr/>
    </dgm:pt>
    <dgm:pt modelId="{2911B45A-3CCC-483F-9ADA-DB1E85926FFB}" type="pres">
      <dgm:prSet presAssocID="{970AE1EE-095D-4A1B-8E3E-70F8687160B3}" presName="parentLin" presStyleCnt="0"/>
      <dgm:spPr/>
    </dgm:pt>
    <dgm:pt modelId="{00A32535-E342-454F-A479-56C1AD7B8BDB}" type="pres">
      <dgm:prSet presAssocID="{970AE1EE-095D-4A1B-8E3E-70F8687160B3}" presName="parentLeftMargin" presStyleLbl="node1" presStyleIdx="0" presStyleCnt="4"/>
      <dgm:spPr/>
    </dgm:pt>
    <dgm:pt modelId="{6C84D589-3D29-46E5-B894-C7B3B54157B3}" type="pres">
      <dgm:prSet presAssocID="{970AE1EE-095D-4A1B-8E3E-70F8687160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4D4C5D-CD2F-48E2-BC9A-184E00AFFA50}" type="pres">
      <dgm:prSet presAssocID="{970AE1EE-095D-4A1B-8E3E-70F8687160B3}" presName="negativeSpace" presStyleCnt="0"/>
      <dgm:spPr/>
    </dgm:pt>
    <dgm:pt modelId="{54D89238-30D6-4830-913F-83EB599A6257}" type="pres">
      <dgm:prSet presAssocID="{970AE1EE-095D-4A1B-8E3E-70F8687160B3}" presName="childText" presStyleLbl="conFgAcc1" presStyleIdx="0" presStyleCnt="4">
        <dgm:presLayoutVars>
          <dgm:bulletEnabled val="1"/>
        </dgm:presLayoutVars>
      </dgm:prSet>
      <dgm:spPr/>
    </dgm:pt>
    <dgm:pt modelId="{50754289-49A3-4F22-B1E1-815BB4CAE15A}" type="pres">
      <dgm:prSet presAssocID="{38A947A2-A53C-472E-96A5-43FE12E66526}" presName="spaceBetweenRectangles" presStyleCnt="0"/>
      <dgm:spPr/>
    </dgm:pt>
    <dgm:pt modelId="{D3FF3F67-8A61-415A-BD0A-3FD01DF357B4}" type="pres">
      <dgm:prSet presAssocID="{635C6A86-88D8-4D96-A4BE-F883D00D75C1}" presName="parentLin" presStyleCnt="0"/>
      <dgm:spPr/>
    </dgm:pt>
    <dgm:pt modelId="{DD07B286-739B-4FC4-9FB3-F2B2226C8F35}" type="pres">
      <dgm:prSet presAssocID="{635C6A86-88D8-4D96-A4BE-F883D00D75C1}" presName="parentLeftMargin" presStyleLbl="node1" presStyleIdx="0" presStyleCnt="4"/>
      <dgm:spPr/>
    </dgm:pt>
    <dgm:pt modelId="{371CDEB1-CE61-4976-A21C-9AF5455CFE16}" type="pres">
      <dgm:prSet presAssocID="{635C6A86-88D8-4D96-A4BE-F883D00D75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5278F8-B317-4709-BD9B-539EE91B8AAB}" type="pres">
      <dgm:prSet presAssocID="{635C6A86-88D8-4D96-A4BE-F883D00D75C1}" presName="negativeSpace" presStyleCnt="0"/>
      <dgm:spPr/>
    </dgm:pt>
    <dgm:pt modelId="{379A38BB-02F2-4E3E-B70A-E578257FF8EE}" type="pres">
      <dgm:prSet presAssocID="{635C6A86-88D8-4D96-A4BE-F883D00D75C1}" presName="childText" presStyleLbl="conFgAcc1" presStyleIdx="1" presStyleCnt="4">
        <dgm:presLayoutVars>
          <dgm:bulletEnabled val="1"/>
        </dgm:presLayoutVars>
      </dgm:prSet>
      <dgm:spPr/>
    </dgm:pt>
    <dgm:pt modelId="{46806CC2-71A6-4C61-9FA8-A14D369BE3D3}" type="pres">
      <dgm:prSet presAssocID="{EA1A34D2-5497-46AC-8ECB-6C7CC570DABE}" presName="spaceBetweenRectangles" presStyleCnt="0"/>
      <dgm:spPr/>
    </dgm:pt>
    <dgm:pt modelId="{7E5BABEB-5A53-424C-B512-5B7FD07035AF}" type="pres">
      <dgm:prSet presAssocID="{3B4EF65B-C061-4211-8523-5EB114DEF8DA}" presName="parentLin" presStyleCnt="0"/>
      <dgm:spPr/>
    </dgm:pt>
    <dgm:pt modelId="{5D329693-7AE5-4340-8872-8396BFC77CE1}" type="pres">
      <dgm:prSet presAssocID="{3B4EF65B-C061-4211-8523-5EB114DEF8DA}" presName="parentLeftMargin" presStyleLbl="node1" presStyleIdx="1" presStyleCnt="4"/>
      <dgm:spPr/>
    </dgm:pt>
    <dgm:pt modelId="{F2938FFC-A66E-44AB-8534-000F10FE1399}" type="pres">
      <dgm:prSet presAssocID="{3B4EF65B-C061-4211-8523-5EB114DEF8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1E03C9-246D-4070-9847-6EE622A71B92}" type="pres">
      <dgm:prSet presAssocID="{3B4EF65B-C061-4211-8523-5EB114DEF8DA}" presName="negativeSpace" presStyleCnt="0"/>
      <dgm:spPr/>
    </dgm:pt>
    <dgm:pt modelId="{BCAFCF95-F05A-4B47-B8B6-2DF131BDDD9E}" type="pres">
      <dgm:prSet presAssocID="{3B4EF65B-C061-4211-8523-5EB114DEF8DA}" presName="childText" presStyleLbl="conFgAcc1" presStyleIdx="2" presStyleCnt="4">
        <dgm:presLayoutVars>
          <dgm:bulletEnabled val="1"/>
        </dgm:presLayoutVars>
      </dgm:prSet>
      <dgm:spPr/>
    </dgm:pt>
    <dgm:pt modelId="{372484CC-200C-4CFC-88AA-653E956C4BDB}" type="pres">
      <dgm:prSet presAssocID="{17ED7902-3440-4A49-B265-AFD8F95564E3}" presName="spaceBetweenRectangles" presStyleCnt="0"/>
      <dgm:spPr/>
    </dgm:pt>
    <dgm:pt modelId="{151F30E4-AB8A-470A-919F-7C551C10308E}" type="pres">
      <dgm:prSet presAssocID="{A945D5C9-239F-4D6F-BD58-63FCD5D4A6B8}" presName="parentLin" presStyleCnt="0"/>
      <dgm:spPr/>
    </dgm:pt>
    <dgm:pt modelId="{0E56E9A4-8578-466F-8039-38220F711BDF}" type="pres">
      <dgm:prSet presAssocID="{A945D5C9-239F-4D6F-BD58-63FCD5D4A6B8}" presName="parentLeftMargin" presStyleLbl="node1" presStyleIdx="2" presStyleCnt="4"/>
      <dgm:spPr/>
    </dgm:pt>
    <dgm:pt modelId="{3A66D4E6-0BA2-4B54-B9D5-DA3271D1221B}" type="pres">
      <dgm:prSet presAssocID="{A945D5C9-239F-4D6F-BD58-63FCD5D4A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B00F65-927B-4C16-AAFE-B68016D07B31}" type="pres">
      <dgm:prSet presAssocID="{A945D5C9-239F-4D6F-BD58-63FCD5D4A6B8}" presName="negativeSpace" presStyleCnt="0"/>
      <dgm:spPr/>
    </dgm:pt>
    <dgm:pt modelId="{5B56DC0F-0B40-44C6-9DA3-C990A4C866BB}" type="pres">
      <dgm:prSet presAssocID="{A945D5C9-239F-4D6F-BD58-63FCD5D4A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0BD609-833E-4C93-B848-DD468C9F9EA2}" srcId="{5F01EE99-217E-4059-B04C-D020BC9A7E56}" destId="{3B4EF65B-C061-4211-8523-5EB114DEF8DA}" srcOrd="2" destOrd="0" parTransId="{C5ACA7C2-9445-4F60-8AAD-EF66BE7A8C45}" sibTransId="{17ED7902-3440-4A49-B265-AFD8F95564E3}"/>
    <dgm:cxn modelId="{E04C271C-9E7A-4DA6-917E-31D2DC62C557}" type="presOf" srcId="{3B4EF65B-C061-4211-8523-5EB114DEF8DA}" destId="{5D329693-7AE5-4340-8872-8396BFC77CE1}" srcOrd="0" destOrd="0" presId="urn:microsoft.com/office/officeart/2005/8/layout/list1"/>
    <dgm:cxn modelId="{C8197564-BE45-43C3-96FE-CFA076AEADE1}" type="presOf" srcId="{5F01EE99-217E-4059-B04C-D020BC9A7E56}" destId="{9E8E45D5-EA20-463F-93E3-71C8FA002F11}" srcOrd="0" destOrd="0" presId="urn:microsoft.com/office/officeart/2005/8/layout/list1"/>
    <dgm:cxn modelId="{15258065-D6D6-42BC-BA3C-E155416682DC}" type="presOf" srcId="{A945D5C9-239F-4D6F-BD58-63FCD5D4A6B8}" destId="{3A66D4E6-0BA2-4B54-B9D5-DA3271D1221B}" srcOrd="1" destOrd="0" presId="urn:microsoft.com/office/officeart/2005/8/layout/list1"/>
    <dgm:cxn modelId="{83894E48-71BC-4209-839A-5A48E2D66171}" srcId="{5F01EE99-217E-4059-B04C-D020BC9A7E56}" destId="{A945D5C9-239F-4D6F-BD58-63FCD5D4A6B8}" srcOrd="3" destOrd="0" parTransId="{102F65DD-D85C-4003-9AF9-F8C2264EBA00}" sibTransId="{B1B3B683-4B32-444A-B45A-E916F55F66EF}"/>
    <dgm:cxn modelId="{401F906F-7943-4DBE-8AA1-B0B05129B21D}" type="presOf" srcId="{A945D5C9-239F-4D6F-BD58-63FCD5D4A6B8}" destId="{0E56E9A4-8578-466F-8039-38220F711BDF}" srcOrd="0" destOrd="0" presId="urn:microsoft.com/office/officeart/2005/8/layout/list1"/>
    <dgm:cxn modelId="{7C5A1B79-1871-4443-B2B0-96BD3046AAD3}" srcId="{5F01EE99-217E-4059-B04C-D020BC9A7E56}" destId="{635C6A86-88D8-4D96-A4BE-F883D00D75C1}" srcOrd="1" destOrd="0" parTransId="{459D4F25-A238-40A3-B2CA-B18FD4B6EB37}" sibTransId="{EA1A34D2-5497-46AC-8ECB-6C7CC570DABE}"/>
    <dgm:cxn modelId="{AAC0D179-38F6-4A1D-97FE-8807AE6001E7}" type="presOf" srcId="{970AE1EE-095D-4A1B-8E3E-70F8687160B3}" destId="{00A32535-E342-454F-A479-56C1AD7B8BDB}" srcOrd="0" destOrd="0" presId="urn:microsoft.com/office/officeart/2005/8/layout/list1"/>
    <dgm:cxn modelId="{3BED5B7F-D277-497E-BC75-E536F8318DF3}" type="presOf" srcId="{635C6A86-88D8-4D96-A4BE-F883D00D75C1}" destId="{371CDEB1-CE61-4976-A21C-9AF5455CFE16}" srcOrd="1" destOrd="0" presId="urn:microsoft.com/office/officeart/2005/8/layout/list1"/>
    <dgm:cxn modelId="{AA8D729A-8E51-441D-A9E2-8279CC26F2F6}" type="presOf" srcId="{635C6A86-88D8-4D96-A4BE-F883D00D75C1}" destId="{DD07B286-739B-4FC4-9FB3-F2B2226C8F35}" srcOrd="0" destOrd="0" presId="urn:microsoft.com/office/officeart/2005/8/layout/list1"/>
    <dgm:cxn modelId="{E52A819F-0072-46EB-A0F6-2F9EC3AABDC0}" type="presOf" srcId="{3B4EF65B-C061-4211-8523-5EB114DEF8DA}" destId="{F2938FFC-A66E-44AB-8534-000F10FE1399}" srcOrd="1" destOrd="0" presId="urn:microsoft.com/office/officeart/2005/8/layout/list1"/>
    <dgm:cxn modelId="{A8A149BD-D78A-4FAE-8CD5-AC80FA1180AA}" type="presOf" srcId="{970AE1EE-095D-4A1B-8E3E-70F8687160B3}" destId="{6C84D589-3D29-46E5-B894-C7B3B54157B3}" srcOrd="1" destOrd="0" presId="urn:microsoft.com/office/officeart/2005/8/layout/list1"/>
    <dgm:cxn modelId="{767219E2-1E15-4E0C-8CA9-1B61A600ACA3}" srcId="{5F01EE99-217E-4059-B04C-D020BC9A7E56}" destId="{970AE1EE-095D-4A1B-8E3E-70F8687160B3}" srcOrd="0" destOrd="0" parTransId="{D8DCFAA6-1B59-49AC-83F5-1BC7DFA482C7}" sibTransId="{38A947A2-A53C-472E-96A5-43FE12E66526}"/>
    <dgm:cxn modelId="{03406FAE-8984-4CD8-B185-574FE4D246A6}" type="presParOf" srcId="{9E8E45D5-EA20-463F-93E3-71C8FA002F11}" destId="{2911B45A-3CCC-483F-9ADA-DB1E85926FFB}" srcOrd="0" destOrd="0" presId="urn:microsoft.com/office/officeart/2005/8/layout/list1"/>
    <dgm:cxn modelId="{94860C11-1E18-4C31-8B0E-8A8388265F65}" type="presParOf" srcId="{2911B45A-3CCC-483F-9ADA-DB1E85926FFB}" destId="{00A32535-E342-454F-A479-56C1AD7B8BDB}" srcOrd="0" destOrd="0" presId="urn:microsoft.com/office/officeart/2005/8/layout/list1"/>
    <dgm:cxn modelId="{6E576978-B3FD-4C1B-809F-54C977E97E3B}" type="presParOf" srcId="{2911B45A-3CCC-483F-9ADA-DB1E85926FFB}" destId="{6C84D589-3D29-46E5-B894-C7B3B54157B3}" srcOrd="1" destOrd="0" presId="urn:microsoft.com/office/officeart/2005/8/layout/list1"/>
    <dgm:cxn modelId="{351C11A4-FC7B-4CE2-9090-E5A612DDECCD}" type="presParOf" srcId="{9E8E45D5-EA20-463F-93E3-71C8FA002F11}" destId="{9A4D4C5D-CD2F-48E2-BC9A-184E00AFFA50}" srcOrd="1" destOrd="0" presId="urn:microsoft.com/office/officeart/2005/8/layout/list1"/>
    <dgm:cxn modelId="{67628444-7D48-4A10-978B-1E95EB267BFC}" type="presParOf" srcId="{9E8E45D5-EA20-463F-93E3-71C8FA002F11}" destId="{54D89238-30D6-4830-913F-83EB599A6257}" srcOrd="2" destOrd="0" presId="urn:microsoft.com/office/officeart/2005/8/layout/list1"/>
    <dgm:cxn modelId="{B4ACF616-80B1-4B56-97AE-D7FD6EC6C616}" type="presParOf" srcId="{9E8E45D5-EA20-463F-93E3-71C8FA002F11}" destId="{50754289-49A3-4F22-B1E1-815BB4CAE15A}" srcOrd="3" destOrd="0" presId="urn:microsoft.com/office/officeart/2005/8/layout/list1"/>
    <dgm:cxn modelId="{CBF85CC5-9AB4-47EF-ABA5-B0BC729C6B50}" type="presParOf" srcId="{9E8E45D5-EA20-463F-93E3-71C8FA002F11}" destId="{D3FF3F67-8A61-415A-BD0A-3FD01DF357B4}" srcOrd="4" destOrd="0" presId="urn:microsoft.com/office/officeart/2005/8/layout/list1"/>
    <dgm:cxn modelId="{2B95F030-CE08-407D-A3D1-D5B211E81E5A}" type="presParOf" srcId="{D3FF3F67-8A61-415A-BD0A-3FD01DF357B4}" destId="{DD07B286-739B-4FC4-9FB3-F2B2226C8F35}" srcOrd="0" destOrd="0" presId="urn:microsoft.com/office/officeart/2005/8/layout/list1"/>
    <dgm:cxn modelId="{9881C462-6EAE-435A-8047-C8F3709A9BFB}" type="presParOf" srcId="{D3FF3F67-8A61-415A-BD0A-3FD01DF357B4}" destId="{371CDEB1-CE61-4976-A21C-9AF5455CFE16}" srcOrd="1" destOrd="0" presId="urn:microsoft.com/office/officeart/2005/8/layout/list1"/>
    <dgm:cxn modelId="{24D3DF62-E6E9-4D52-B0D8-13674029649C}" type="presParOf" srcId="{9E8E45D5-EA20-463F-93E3-71C8FA002F11}" destId="{035278F8-B317-4709-BD9B-539EE91B8AAB}" srcOrd="5" destOrd="0" presId="urn:microsoft.com/office/officeart/2005/8/layout/list1"/>
    <dgm:cxn modelId="{5452066C-AA0C-4FBF-B077-02988D74A5DC}" type="presParOf" srcId="{9E8E45D5-EA20-463F-93E3-71C8FA002F11}" destId="{379A38BB-02F2-4E3E-B70A-E578257FF8EE}" srcOrd="6" destOrd="0" presId="urn:microsoft.com/office/officeart/2005/8/layout/list1"/>
    <dgm:cxn modelId="{04E4F9D4-5864-4690-A706-ADF4D0F7A707}" type="presParOf" srcId="{9E8E45D5-EA20-463F-93E3-71C8FA002F11}" destId="{46806CC2-71A6-4C61-9FA8-A14D369BE3D3}" srcOrd="7" destOrd="0" presId="urn:microsoft.com/office/officeart/2005/8/layout/list1"/>
    <dgm:cxn modelId="{769F7C4E-3FF3-4EA0-A8F6-1B7F1D5352D2}" type="presParOf" srcId="{9E8E45D5-EA20-463F-93E3-71C8FA002F11}" destId="{7E5BABEB-5A53-424C-B512-5B7FD07035AF}" srcOrd="8" destOrd="0" presId="urn:microsoft.com/office/officeart/2005/8/layout/list1"/>
    <dgm:cxn modelId="{97AEF931-DFE5-4C35-8A3D-E5CCBBC4CC76}" type="presParOf" srcId="{7E5BABEB-5A53-424C-B512-5B7FD07035AF}" destId="{5D329693-7AE5-4340-8872-8396BFC77CE1}" srcOrd="0" destOrd="0" presId="urn:microsoft.com/office/officeart/2005/8/layout/list1"/>
    <dgm:cxn modelId="{C2F6089C-BC31-4A80-AA69-C67A3BF5BA3F}" type="presParOf" srcId="{7E5BABEB-5A53-424C-B512-5B7FD07035AF}" destId="{F2938FFC-A66E-44AB-8534-000F10FE1399}" srcOrd="1" destOrd="0" presId="urn:microsoft.com/office/officeart/2005/8/layout/list1"/>
    <dgm:cxn modelId="{5A5C7F7A-F9F0-454D-945D-3A4D5D617ACA}" type="presParOf" srcId="{9E8E45D5-EA20-463F-93E3-71C8FA002F11}" destId="{B01E03C9-246D-4070-9847-6EE622A71B92}" srcOrd="9" destOrd="0" presId="urn:microsoft.com/office/officeart/2005/8/layout/list1"/>
    <dgm:cxn modelId="{FA807C47-CB11-472D-9B23-00F4674B15D2}" type="presParOf" srcId="{9E8E45D5-EA20-463F-93E3-71C8FA002F11}" destId="{BCAFCF95-F05A-4B47-B8B6-2DF131BDDD9E}" srcOrd="10" destOrd="0" presId="urn:microsoft.com/office/officeart/2005/8/layout/list1"/>
    <dgm:cxn modelId="{37367D51-AB9A-4E1D-9C16-D549F7D85D0A}" type="presParOf" srcId="{9E8E45D5-EA20-463F-93E3-71C8FA002F11}" destId="{372484CC-200C-4CFC-88AA-653E956C4BDB}" srcOrd="11" destOrd="0" presId="urn:microsoft.com/office/officeart/2005/8/layout/list1"/>
    <dgm:cxn modelId="{C161AE70-9F4D-4E58-9AFF-F924020DD161}" type="presParOf" srcId="{9E8E45D5-EA20-463F-93E3-71C8FA002F11}" destId="{151F30E4-AB8A-470A-919F-7C551C10308E}" srcOrd="12" destOrd="0" presId="urn:microsoft.com/office/officeart/2005/8/layout/list1"/>
    <dgm:cxn modelId="{6A3E7E03-0248-4433-B373-48C5365DDB27}" type="presParOf" srcId="{151F30E4-AB8A-470A-919F-7C551C10308E}" destId="{0E56E9A4-8578-466F-8039-38220F711BDF}" srcOrd="0" destOrd="0" presId="urn:microsoft.com/office/officeart/2005/8/layout/list1"/>
    <dgm:cxn modelId="{A0821165-85F5-4615-B298-89DEEF9341F6}" type="presParOf" srcId="{151F30E4-AB8A-470A-919F-7C551C10308E}" destId="{3A66D4E6-0BA2-4B54-B9D5-DA3271D1221B}" srcOrd="1" destOrd="0" presId="urn:microsoft.com/office/officeart/2005/8/layout/list1"/>
    <dgm:cxn modelId="{2D9F9EBF-B6E8-4F94-A64B-E4482661A61A}" type="presParOf" srcId="{9E8E45D5-EA20-463F-93E3-71C8FA002F11}" destId="{75B00F65-927B-4C16-AAFE-B68016D07B31}" srcOrd="13" destOrd="0" presId="urn:microsoft.com/office/officeart/2005/8/layout/list1"/>
    <dgm:cxn modelId="{F190B065-C7EE-4787-B9AB-917BC695D3D8}" type="presParOf" srcId="{9E8E45D5-EA20-463F-93E3-71C8FA002F11}" destId="{5B56DC0F-0B40-44C6-9DA3-C990A4C86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25835-10C8-4734-A61F-DA67874C2778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A1B0DE3-3EAB-4C5F-B81A-F9FC9FE4E3F9}">
      <dgm:prSet/>
      <dgm:spPr/>
      <dgm:t>
        <a:bodyPr/>
        <a:lstStyle/>
        <a:p>
          <a:r>
            <a:rPr lang="ko-KR" dirty="0"/>
            <a:t>사용자의 정보 수집 </a:t>
          </a:r>
          <a:r>
            <a:rPr lang="en-US" dirty="0"/>
            <a:t>-&gt;</a:t>
          </a:r>
          <a:r>
            <a:rPr lang="ko-KR" dirty="0"/>
            <a:t> 데이터베이스에 새로운 </a:t>
          </a:r>
          <a:r>
            <a:rPr lang="ko-KR" dirty="0" err="1"/>
            <a:t>튜플</a:t>
          </a:r>
          <a:r>
            <a:rPr lang="ko-KR" dirty="0"/>
            <a:t> 생성</a:t>
          </a:r>
          <a:endParaRPr lang="en-US" dirty="0"/>
        </a:p>
      </dgm:t>
    </dgm:pt>
    <dgm:pt modelId="{D5014A0B-8516-4734-AE23-901E4540CEE7}" type="parTrans" cxnId="{473496BD-9C17-484F-9A32-6363EA53E15C}">
      <dgm:prSet/>
      <dgm:spPr/>
      <dgm:t>
        <a:bodyPr/>
        <a:lstStyle/>
        <a:p>
          <a:endParaRPr lang="en-US"/>
        </a:p>
      </dgm:t>
    </dgm:pt>
    <dgm:pt modelId="{C44FF18F-145A-4E5D-AFBD-4C21F5423E75}" type="sibTrans" cxnId="{473496BD-9C17-484F-9A32-6363EA53E15C}">
      <dgm:prSet/>
      <dgm:spPr/>
      <dgm:t>
        <a:bodyPr/>
        <a:lstStyle/>
        <a:p>
          <a:endParaRPr lang="en-US"/>
        </a:p>
      </dgm:t>
    </dgm:pt>
    <dgm:pt modelId="{CB942C7C-29CC-4D89-89A8-68F39A7F914C}">
      <dgm:prSet/>
      <dgm:spPr/>
      <dgm:t>
        <a:bodyPr/>
        <a:lstStyle/>
        <a:p>
          <a:r>
            <a:rPr lang="en-US" dirty="0"/>
            <a:t>DB</a:t>
          </a:r>
          <a:r>
            <a:rPr lang="ko-KR" dirty="0"/>
            <a:t> 데이터</a:t>
          </a:r>
          <a:r>
            <a:rPr lang="en-US" dirty="0"/>
            <a:t>( </a:t>
          </a:r>
          <a:r>
            <a:rPr lang="ko-KR" dirty="0"/>
            <a:t>코디 사진</a:t>
          </a:r>
          <a:r>
            <a:rPr lang="en-US" dirty="0"/>
            <a:t>)</a:t>
          </a:r>
          <a:r>
            <a:rPr lang="ko-KR" dirty="0"/>
            <a:t>를 출력 </a:t>
          </a:r>
          <a:r>
            <a:rPr lang="en-US" dirty="0"/>
            <a:t>-&gt;</a:t>
          </a:r>
          <a:r>
            <a:rPr lang="ko-KR" dirty="0"/>
            <a:t>사용자 평가</a:t>
          </a:r>
          <a:endParaRPr lang="en-US" dirty="0"/>
        </a:p>
      </dgm:t>
    </dgm:pt>
    <dgm:pt modelId="{A1DF2706-1A82-46EF-A4B1-00CFCB347659}" type="parTrans" cxnId="{E4F8574F-0EE2-4160-8D41-D65CB212698B}">
      <dgm:prSet/>
      <dgm:spPr/>
      <dgm:t>
        <a:bodyPr/>
        <a:lstStyle/>
        <a:p>
          <a:endParaRPr lang="en-US"/>
        </a:p>
      </dgm:t>
    </dgm:pt>
    <dgm:pt modelId="{518BF665-9809-4829-ADF6-6CB766C9F3ED}" type="sibTrans" cxnId="{E4F8574F-0EE2-4160-8D41-D65CB212698B}">
      <dgm:prSet/>
      <dgm:spPr/>
      <dgm:t>
        <a:bodyPr/>
        <a:lstStyle/>
        <a:p>
          <a:endParaRPr lang="en-US"/>
        </a:p>
      </dgm:t>
    </dgm:pt>
    <dgm:pt modelId="{36E7A554-83C8-4BE5-A8A2-7802FCFCFBF1}">
      <dgm:prSet/>
      <dgm:spPr/>
      <dgm:t>
        <a:bodyPr/>
        <a:lstStyle/>
        <a:p>
          <a:r>
            <a:rPr lang="ko-KR"/>
            <a:t>반복 실행으로 취향 분석</a:t>
          </a:r>
          <a:endParaRPr lang="en-US"/>
        </a:p>
      </dgm:t>
    </dgm:pt>
    <dgm:pt modelId="{F487037A-F271-42D0-A915-508DBB988071}" type="parTrans" cxnId="{88C6B223-6688-44F8-85D2-51CBB2007B6E}">
      <dgm:prSet/>
      <dgm:spPr/>
      <dgm:t>
        <a:bodyPr/>
        <a:lstStyle/>
        <a:p>
          <a:endParaRPr lang="en-US"/>
        </a:p>
      </dgm:t>
    </dgm:pt>
    <dgm:pt modelId="{874F9B05-E128-4333-8546-0488834F6139}" type="sibTrans" cxnId="{88C6B223-6688-44F8-85D2-51CBB2007B6E}">
      <dgm:prSet/>
      <dgm:spPr/>
      <dgm:t>
        <a:bodyPr/>
        <a:lstStyle/>
        <a:p>
          <a:endParaRPr lang="en-US"/>
        </a:p>
      </dgm:t>
    </dgm:pt>
    <dgm:pt modelId="{CC4C83C0-57C0-478B-8420-363260E96CD3}">
      <dgm:prSet/>
      <dgm:spPr/>
      <dgm:t>
        <a:bodyPr/>
        <a:lstStyle/>
        <a:p>
          <a:r>
            <a:rPr lang="en-US"/>
            <a:t>DB</a:t>
          </a:r>
          <a:r>
            <a:rPr lang="ko-KR"/>
            <a:t>에 저장후 알고리즘이 분석하여 추천 코디 이미지 출력</a:t>
          </a:r>
          <a:endParaRPr lang="en-US"/>
        </a:p>
      </dgm:t>
    </dgm:pt>
    <dgm:pt modelId="{3B8543D2-9603-4427-ABD4-49E0EC313EFF}" type="parTrans" cxnId="{255AF8CD-F1A2-4E2D-A2DA-C694867C5563}">
      <dgm:prSet/>
      <dgm:spPr/>
      <dgm:t>
        <a:bodyPr/>
        <a:lstStyle/>
        <a:p>
          <a:endParaRPr lang="en-US"/>
        </a:p>
      </dgm:t>
    </dgm:pt>
    <dgm:pt modelId="{036985E7-9B90-47B6-80DF-2DDD6429BC8C}" type="sibTrans" cxnId="{255AF8CD-F1A2-4E2D-A2DA-C694867C5563}">
      <dgm:prSet/>
      <dgm:spPr/>
      <dgm:t>
        <a:bodyPr/>
        <a:lstStyle/>
        <a:p>
          <a:endParaRPr lang="en-US"/>
        </a:p>
      </dgm:t>
    </dgm:pt>
    <dgm:pt modelId="{A3344EC7-D3A8-4352-8931-81B626DA081F}">
      <dgm:prSet/>
      <dgm:spPr/>
      <dgm:t>
        <a:bodyPr/>
        <a:lstStyle/>
        <a:p>
          <a:r>
            <a:rPr lang="ko-KR"/>
            <a:t>사용자 만족도 수집 </a:t>
          </a:r>
          <a:r>
            <a:rPr lang="en-US"/>
            <a:t>and </a:t>
          </a:r>
          <a:r>
            <a:rPr lang="ko-KR"/>
            <a:t>다시 반복 </a:t>
          </a:r>
          <a:endParaRPr lang="en-US"/>
        </a:p>
      </dgm:t>
    </dgm:pt>
    <dgm:pt modelId="{0606901E-982F-4ADA-AF6A-6D6ABB9B4389}" type="parTrans" cxnId="{C64E26B6-2797-48A3-9E32-75C6C7B87131}">
      <dgm:prSet/>
      <dgm:spPr/>
      <dgm:t>
        <a:bodyPr/>
        <a:lstStyle/>
        <a:p>
          <a:endParaRPr lang="en-US"/>
        </a:p>
      </dgm:t>
    </dgm:pt>
    <dgm:pt modelId="{0C1BCA35-E344-4A80-BE6C-0DEE1C1CD975}" type="sibTrans" cxnId="{C64E26B6-2797-48A3-9E32-75C6C7B87131}">
      <dgm:prSet/>
      <dgm:spPr/>
      <dgm:t>
        <a:bodyPr/>
        <a:lstStyle/>
        <a:p>
          <a:endParaRPr lang="en-US"/>
        </a:p>
      </dgm:t>
    </dgm:pt>
    <dgm:pt modelId="{56B488B9-BE1D-4D58-8C92-582187D96D42}" type="pres">
      <dgm:prSet presAssocID="{76225835-10C8-4734-A61F-DA67874C2778}" presName="Name0" presStyleCnt="0">
        <dgm:presLayoutVars>
          <dgm:dir/>
          <dgm:animLvl val="lvl"/>
          <dgm:resizeHandles val="exact"/>
        </dgm:presLayoutVars>
      </dgm:prSet>
      <dgm:spPr/>
    </dgm:pt>
    <dgm:pt modelId="{53DEC29D-B12A-46F6-98C1-1ED1B7E4DDFC}" type="pres">
      <dgm:prSet presAssocID="{AA1B0DE3-3EAB-4C5F-B81A-F9FC9FE4E3F9}" presName="linNode" presStyleCnt="0"/>
      <dgm:spPr/>
    </dgm:pt>
    <dgm:pt modelId="{FFD4CD8E-AF59-465D-9B6F-59DC9609942F}" type="pres">
      <dgm:prSet presAssocID="{AA1B0DE3-3EAB-4C5F-B81A-F9FC9FE4E3F9}" presName="parentText" presStyleLbl="node1" presStyleIdx="0" presStyleCnt="5" custScaleX="111008">
        <dgm:presLayoutVars>
          <dgm:chMax val="1"/>
          <dgm:bulletEnabled val="1"/>
        </dgm:presLayoutVars>
      </dgm:prSet>
      <dgm:spPr/>
    </dgm:pt>
    <dgm:pt modelId="{A5F42C7E-7083-4421-9BF2-84491EE80078}" type="pres">
      <dgm:prSet presAssocID="{C44FF18F-145A-4E5D-AFBD-4C21F5423E75}" presName="sp" presStyleCnt="0"/>
      <dgm:spPr/>
    </dgm:pt>
    <dgm:pt modelId="{08A9C4FB-D314-4780-A332-89E856F057CA}" type="pres">
      <dgm:prSet presAssocID="{CB942C7C-29CC-4D89-89A8-68F39A7F914C}" presName="linNode" presStyleCnt="0"/>
      <dgm:spPr/>
    </dgm:pt>
    <dgm:pt modelId="{FC3B6A81-12AC-40E6-B9F1-BDFAA4D18571}" type="pres">
      <dgm:prSet presAssocID="{CB942C7C-29CC-4D89-89A8-68F39A7F914C}" presName="parentText" presStyleLbl="node1" presStyleIdx="1" presStyleCnt="5" custScaleX="125969">
        <dgm:presLayoutVars>
          <dgm:chMax val="1"/>
          <dgm:bulletEnabled val="1"/>
        </dgm:presLayoutVars>
      </dgm:prSet>
      <dgm:spPr/>
    </dgm:pt>
    <dgm:pt modelId="{34B6A839-A20F-4CF7-B00A-063DD17D8D31}" type="pres">
      <dgm:prSet presAssocID="{518BF665-9809-4829-ADF6-6CB766C9F3ED}" presName="sp" presStyleCnt="0"/>
      <dgm:spPr/>
    </dgm:pt>
    <dgm:pt modelId="{71C5735C-CBBE-4390-A8AF-B027F52140C2}" type="pres">
      <dgm:prSet presAssocID="{36E7A554-83C8-4BE5-A8A2-7802FCFCFBF1}" presName="linNode" presStyleCnt="0"/>
      <dgm:spPr/>
    </dgm:pt>
    <dgm:pt modelId="{1452C410-7FAB-4A11-AA19-D5451CBC7AB5}" type="pres">
      <dgm:prSet presAssocID="{36E7A554-83C8-4BE5-A8A2-7802FCFCFBF1}" presName="parentText" presStyleLbl="node1" presStyleIdx="2" presStyleCnt="5" custScaleX="139314">
        <dgm:presLayoutVars>
          <dgm:chMax val="1"/>
          <dgm:bulletEnabled val="1"/>
        </dgm:presLayoutVars>
      </dgm:prSet>
      <dgm:spPr/>
    </dgm:pt>
    <dgm:pt modelId="{EE97343B-7FF8-441C-84EC-F80623F4E7E1}" type="pres">
      <dgm:prSet presAssocID="{874F9B05-E128-4333-8546-0488834F6139}" presName="sp" presStyleCnt="0"/>
      <dgm:spPr/>
    </dgm:pt>
    <dgm:pt modelId="{9D229837-BB7E-47FF-87B6-E6B4EDA9C81A}" type="pres">
      <dgm:prSet presAssocID="{CC4C83C0-57C0-478B-8420-363260E96CD3}" presName="linNode" presStyleCnt="0"/>
      <dgm:spPr/>
    </dgm:pt>
    <dgm:pt modelId="{4C3C772D-098E-4025-900B-D819C1264B42}" type="pres">
      <dgm:prSet presAssocID="{CC4C83C0-57C0-478B-8420-363260E96CD3}" presName="parentText" presStyleLbl="node1" presStyleIdx="3" presStyleCnt="5" custScaleX="151480">
        <dgm:presLayoutVars>
          <dgm:chMax val="1"/>
          <dgm:bulletEnabled val="1"/>
        </dgm:presLayoutVars>
      </dgm:prSet>
      <dgm:spPr/>
    </dgm:pt>
    <dgm:pt modelId="{F41A272F-614F-4495-8D7D-C981AF13CDF5}" type="pres">
      <dgm:prSet presAssocID="{036985E7-9B90-47B6-80DF-2DDD6429BC8C}" presName="sp" presStyleCnt="0"/>
      <dgm:spPr/>
    </dgm:pt>
    <dgm:pt modelId="{0D289423-87C3-4BA2-834E-707C904C01C0}" type="pres">
      <dgm:prSet presAssocID="{A3344EC7-D3A8-4352-8931-81B626DA081F}" presName="linNode" presStyleCnt="0"/>
      <dgm:spPr/>
    </dgm:pt>
    <dgm:pt modelId="{6661ABF9-144D-4F90-8701-E37781515813}" type="pres">
      <dgm:prSet presAssocID="{A3344EC7-D3A8-4352-8931-81B626DA081F}" presName="parentText" presStyleLbl="node1" presStyleIdx="4" presStyleCnt="5" custScaleX="163646">
        <dgm:presLayoutVars>
          <dgm:chMax val="1"/>
          <dgm:bulletEnabled val="1"/>
        </dgm:presLayoutVars>
      </dgm:prSet>
      <dgm:spPr/>
    </dgm:pt>
  </dgm:ptLst>
  <dgm:cxnLst>
    <dgm:cxn modelId="{8276E303-A8C6-4597-B5B8-053C703FA182}" type="presOf" srcId="{76225835-10C8-4734-A61F-DA67874C2778}" destId="{56B488B9-BE1D-4D58-8C92-582187D96D42}" srcOrd="0" destOrd="0" presId="urn:microsoft.com/office/officeart/2005/8/layout/vList5"/>
    <dgm:cxn modelId="{88C6B223-6688-44F8-85D2-51CBB2007B6E}" srcId="{76225835-10C8-4734-A61F-DA67874C2778}" destId="{36E7A554-83C8-4BE5-A8A2-7802FCFCFBF1}" srcOrd="2" destOrd="0" parTransId="{F487037A-F271-42D0-A915-508DBB988071}" sibTransId="{874F9B05-E128-4333-8546-0488834F6139}"/>
    <dgm:cxn modelId="{E4F8574F-0EE2-4160-8D41-D65CB212698B}" srcId="{76225835-10C8-4734-A61F-DA67874C2778}" destId="{CB942C7C-29CC-4D89-89A8-68F39A7F914C}" srcOrd="1" destOrd="0" parTransId="{A1DF2706-1A82-46EF-A4B1-00CFCB347659}" sibTransId="{518BF665-9809-4829-ADF6-6CB766C9F3ED}"/>
    <dgm:cxn modelId="{C1858C7A-516F-4A62-B569-967A18BC1BBA}" type="presOf" srcId="{36E7A554-83C8-4BE5-A8A2-7802FCFCFBF1}" destId="{1452C410-7FAB-4A11-AA19-D5451CBC7AB5}" srcOrd="0" destOrd="0" presId="urn:microsoft.com/office/officeart/2005/8/layout/vList5"/>
    <dgm:cxn modelId="{9A26478D-27A1-496C-AE7E-727E867526E4}" type="presOf" srcId="{AA1B0DE3-3EAB-4C5F-B81A-F9FC9FE4E3F9}" destId="{FFD4CD8E-AF59-465D-9B6F-59DC9609942F}" srcOrd="0" destOrd="0" presId="urn:microsoft.com/office/officeart/2005/8/layout/vList5"/>
    <dgm:cxn modelId="{48346AA0-C8E1-4CCC-B53C-B38B2918F276}" type="presOf" srcId="{A3344EC7-D3A8-4352-8931-81B626DA081F}" destId="{6661ABF9-144D-4F90-8701-E37781515813}" srcOrd="0" destOrd="0" presId="urn:microsoft.com/office/officeart/2005/8/layout/vList5"/>
    <dgm:cxn modelId="{C64E26B6-2797-48A3-9E32-75C6C7B87131}" srcId="{76225835-10C8-4734-A61F-DA67874C2778}" destId="{A3344EC7-D3A8-4352-8931-81B626DA081F}" srcOrd="4" destOrd="0" parTransId="{0606901E-982F-4ADA-AF6A-6D6ABB9B4389}" sibTransId="{0C1BCA35-E344-4A80-BE6C-0DEE1C1CD975}"/>
    <dgm:cxn modelId="{473496BD-9C17-484F-9A32-6363EA53E15C}" srcId="{76225835-10C8-4734-A61F-DA67874C2778}" destId="{AA1B0DE3-3EAB-4C5F-B81A-F9FC9FE4E3F9}" srcOrd="0" destOrd="0" parTransId="{D5014A0B-8516-4734-AE23-901E4540CEE7}" sibTransId="{C44FF18F-145A-4E5D-AFBD-4C21F5423E75}"/>
    <dgm:cxn modelId="{80A577CC-A4B9-436B-9D82-DB8D02C8E061}" type="presOf" srcId="{CC4C83C0-57C0-478B-8420-363260E96CD3}" destId="{4C3C772D-098E-4025-900B-D819C1264B42}" srcOrd="0" destOrd="0" presId="urn:microsoft.com/office/officeart/2005/8/layout/vList5"/>
    <dgm:cxn modelId="{255AF8CD-F1A2-4E2D-A2DA-C694867C5563}" srcId="{76225835-10C8-4734-A61F-DA67874C2778}" destId="{CC4C83C0-57C0-478B-8420-363260E96CD3}" srcOrd="3" destOrd="0" parTransId="{3B8543D2-9603-4427-ABD4-49E0EC313EFF}" sibTransId="{036985E7-9B90-47B6-80DF-2DDD6429BC8C}"/>
    <dgm:cxn modelId="{7D94EEFD-2D41-4F61-B791-8A4193FC32A9}" type="presOf" srcId="{CB942C7C-29CC-4D89-89A8-68F39A7F914C}" destId="{FC3B6A81-12AC-40E6-B9F1-BDFAA4D18571}" srcOrd="0" destOrd="0" presId="urn:microsoft.com/office/officeart/2005/8/layout/vList5"/>
    <dgm:cxn modelId="{A1321EA5-8B98-49A4-B262-3AE413BD2BD0}" type="presParOf" srcId="{56B488B9-BE1D-4D58-8C92-582187D96D42}" destId="{53DEC29D-B12A-46F6-98C1-1ED1B7E4DDFC}" srcOrd="0" destOrd="0" presId="urn:microsoft.com/office/officeart/2005/8/layout/vList5"/>
    <dgm:cxn modelId="{97E82C96-3634-4A35-9AE6-F4EBA7FE38EC}" type="presParOf" srcId="{53DEC29D-B12A-46F6-98C1-1ED1B7E4DDFC}" destId="{FFD4CD8E-AF59-465D-9B6F-59DC9609942F}" srcOrd="0" destOrd="0" presId="urn:microsoft.com/office/officeart/2005/8/layout/vList5"/>
    <dgm:cxn modelId="{97A4BF40-36EC-4671-B77A-D28553049E42}" type="presParOf" srcId="{56B488B9-BE1D-4D58-8C92-582187D96D42}" destId="{A5F42C7E-7083-4421-9BF2-84491EE80078}" srcOrd="1" destOrd="0" presId="urn:microsoft.com/office/officeart/2005/8/layout/vList5"/>
    <dgm:cxn modelId="{EEC151D8-BCEB-4EC8-915A-764C327910D0}" type="presParOf" srcId="{56B488B9-BE1D-4D58-8C92-582187D96D42}" destId="{08A9C4FB-D314-4780-A332-89E856F057CA}" srcOrd="2" destOrd="0" presId="urn:microsoft.com/office/officeart/2005/8/layout/vList5"/>
    <dgm:cxn modelId="{FF2F5AFE-7611-4ADB-9D99-3073F3AA6844}" type="presParOf" srcId="{08A9C4FB-D314-4780-A332-89E856F057CA}" destId="{FC3B6A81-12AC-40E6-B9F1-BDFAA4D18571}" srcOrd="0" destOrd="0" presId="urn:microsoft.com/office/officeart/2005/8/layout/vList5"/>
    <dgm:cxn modelId="{3CDA4918-1E55-4A3A-AC20-DDD4FCD40C22}" type="presParOf" srcId="{56B488B9-BE1D-4D58-8C92-582187D96D42}" destId="{34B6A839-A20F-4CF7-B00A-063DD17D8D31}" srcOrd="3" destOrd="0" presId="urn:microsoft.com/office/officeart/2005/8/layout/vList5"/>
    <dgm:cxn modelId="{BB32646D-343B-467E-B1BF-C83929A79231}" type="presParOf" srcId="{56B488B9-BE1D-4D58-8C92-582187D96D42}" destId="{71C5735C-CBBE-4390-A8AF-B027F52140C2}" srcOrd="4" destOrd="0" presId="urn:microsoft.com/office/officeart/2005/8/layout/vList5"/>
    <dgm:cxn modelId="{68659C0F-6CD7-45D3-ABC6-B5017919FD60}" type="presParOf" srcId="{71C5735C-CBBE-4390-A8AF-B027F52140C2}" destId="{1452C410-7FAB-4A11-AA19-D5451CBC7AB5}" srcOrd="0" destOrd="0" presId="urn:microsoft.com/office/officeart/2005/8/layout/vList5"/>
    <dgm:cxn modelId="{4175F533-960B-4ED6-BC03-383041D19350}" type="presParOf" srcId="{56B488B9-BE1D-4D58-8C92-582187D96D42}" destId="{EE97343B-7FF8-441C-84EC-F80623F4E7E1}" srcOrd="5" destOrd="0" presId="urn:microsoft.com/office/officeart/2005/8/layout/vList5"/>
    <dgm:cxn modelId="{03934C97-7677-44FE-B55B-DCFD83D8897D}" type="presParOf" srcId="{56B488B9-BE1D-4D58-8C92-582187D96D42}" destId="{9D229837-BB7E-47FF-87B6-E6B4EDA9C81A}" srcOrd="6" destOrd="0" presId="urn:microsoft.com/office/officeart/2005/8/layout/vList5"/>
    <dgm:cxn modelId="{6B761D23-FEDD-4087-8462-5D82E10C5C21}" type="presParOf" srcId="{9D229837-BB7E-47FF-87B6-E6B4EDA9C81A}" destId="{4C3C772D-098E-4025-900B-D819C1264B42}" srcOrd="0" destOrd="0" presId="urn:microsoft.com/office/officeart/2005/8/layout/vList5"/>
    <dgm:cxn modelId="{A198198B-D8E9-487A-9781-3620349D45B1}" type="presParOf" srcId="{56B488B9-BE1D-4D58-8C92-582187D96D42}" destId="{F41A272F-614F-4495-8D7D-C981AF13CDF5}" srcOrd="7" destOrd="0" presId="urn:microsoft.com/office/officeart/2005/8/layout/vList5"/>
    <dgm:cxn modelId="{C95770A1-D835-4DC7-9187-E12246578C6A}" type="presParOf" srcId="{56B488B9-BE1D-4D58-8C92-582187D96D42}" destId="{0D289423-87C3-4BA2-834E-707C904C01C0}" srcOrd="8" destOrd="0" presId="urn:microsoft.com/office/officeart/2005/8/layout/vList5"/>
    <dgm:cxn modelId="{A56AC261-9E00-410A-9715-FDF87E7978A5}" type="presParOf" srcId="{0D289423-87C3-4BA2-834E-707C904C01C0}" destId="{6661ABF9-144D-4F90-8701-E377815158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팀 소개</a:t>
          </a:r>
          <a:endParaRPr lang="en-US" sz="3200" kern="120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프로젝트 소개 </a:t>
          </a:r>
          <a:endParaRPr lang="en-US" sz="3200" kern="120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무엇을 만들 것 인가</a:t>
          </a:r>
          <a:r>
            <a:rPr lang="en-US" sz="3200" kern="1200"/>
            <a:t>?</a:t>
          </a:r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어떻게 만들 것 인가</a:t>
          </a:r>
          <a:r>
            <a:rPr lang="en-US" sz="3200" kern="1200"/>
            <a:t>?</a:t>
          </a:r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개발일정</a:t>
          </a:r>
          <a:endParaRPr lang="en-US" sz="3200" kern="120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89238-30D6-4830-913F-83EB599A6257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D589-3D29-46E5-B894-C7B3B54157B3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웹사이트</a:t>
          </a:r>
          <a:endParaRPr lang="en-US" sz="2400" b="1" kern="1200" dirty="0"/>
        </a:p>
      </dsp:txBody>
      <dsp:txXfrm>
        <a:off x="560365" y="97774"/>
        <a:ext cx="7291750" cy="639310"/>
      </dsp:txXfrm>
    </dsp:sp>
    <dsp:sp modelId="{379A38BB-02F2-4E3E-B70A-E578257FF8E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DEB1-CE61-4976-A21C-9AF5455CFE1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서버</a:t>
          </a:r>
          <a:endParaRPr lang="en-US" sz="2400" b="1" kern="1200" dirty="0"/>
        </a:p>
      </dsp:txBody>
      <dsp:txXfrm>
        <a:off x="560365" y="1186414"/>
        <a:ext cx="7291750" cy="639310"/>
      </dsp:txXfrm>
    </dsp:sp>
    <dsp:sp modelId="{BCAFCF95-F05A-4B47-B8B6-2DF131BDDD9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8FFC-A66E-44AB-8534-000F10FE139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데이터베이스</a:t>
          </a:r>
          <a:endParaRPr lang="en-US" sz="2400" b="1" kern="1200" dirty="0"/>
        </a:p>
      </dsp:txBody>
      <dsp:txXfrm>
        <a:off x="560365" y="2275054"/>
        <a:ext cx="7291750" cy="639310"/>
      </dsp:txXfrm>
    </dsp:sp>
    <dsp:sp modelId="{5B56DC0F-0B40-44C6-9DA3-C990A4C866B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6D4E6-0BA2-4B54-B9D5-DA3271D1221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알고리즘</a:t>
          </a:r>
          <a:endParaRPr lang="en-US" sz="2400" b="1" kern="1200" dirty="0"/>
        </a:p>
      </dsp:txBody>
      <dsp:txXfrm>
        <a:off x="560365" y="336369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CD8E-AF59-465D-9B6F-59DC9609942F}">
      <dsp:nvSpPr>
        <dsp:cNvPr id="0" name=""/>
        <dsp:cNvSpPr/>
      </dsp:nvSpPr>
      <dsp:spPr>
        <a:xfrm>
          <a:off x="2093456" y="1589"/>
          <a:ext cx="4072318" cy="6951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사용자의 정보 수집 </a:t>
          </a:r>
          <a:r>
            <a:rPr lang="en-US" sz="1400" kern="1200" dirty="0"/>
            <a:t>-&gt;</a:t>
          </a:r>
          <a:r>
            <a:rPr lang="ko-KR" sz="1400" kern="1200" dirty="0"/>
            <a:t> 데이터베이스에 새로운 </a:t>
          </a:r>
          <a:r>
            <a:rPr lang="ko-KR" sz="1400" kern="1200" dirty="0" err="1"/>
            <a:t>튜플</a:t>
          </a:r>
          <a:r>
            <a:rPr lang="ko-KR" sz="1400" kern="1200" dirty="0"/>
            <a:t> 생성</a:t>
          </a:r>
          <a:endParaRPr lang="en-US" sz="1400" kern="1200" dirty="0"/>
        </a:p>
      </dsp:txBody>
      <dsp:txXfrm>
        <a:off x="2127389" y="35522"/>
        <a:ext cx="4004452" cy="627261"/>
      </dsp:txXfrm>
    </dsp:sp>
    <dsp:sp modelId="{FC3B6A81-12AC-40E6-B9F1-BDFAA4D18571}">
      <dsp:nvSpPr>
        <dsp:cNvPr id="0" name=""/>
        <dsp:cNvSpPr/>
      </dsp:nvSpPr>
      <dsp:spPr>
        <a:xfrm>
          <a:off x="2093456" y="731474"/>
          <a:ext cx="4621161" cy="695127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</a:t>
          </a:r>
          <a:r>
            <a:rPr lang="ko-KR" sz="1400" kern="1200" dirty="0"/>
            <a:t> 데이터</a:t>
          </a:r>
          <a:r>
            <a:rPr lang="en-US" sz="1400" kern="1200" dirty="0"/>
            <a:t>( </a:t>
          </a:r>
          <a:r>
            <a:rPr lang="ko-KR" sz="1400" kern="1200" dirty="0"/>
            <a:t>코디 사진</a:t>
          </a:r>
          <a:r>
            <a:rPr lang="en-US" sz="1400" kern="1200" dirty="0"/>
            <a:t>)</a:t>
          </a:r>
          <a:r>
            <a:rPr lang="ko-KR" sz="1400" kern="1200" dirty="0"/>
            <a:t>를 출력 </a:t>
          </a:r>
          <a:r>
            <a:rPr lang="en-US" sz="1400" kern="1200" dirty="0"/>
            <a:t>-&gt;</a:t>
          </a:r>
          <a:r>
            <a:rPr lang="ko-KR" sz="1400" kern="1200" dirty="0"/>
            <a:t>사용자 평가</a:t>
          </a:r>
          <a:endParaRPr lang="en-US" sz="1400" kern="1200" dirty="0"/>
        </a:p>
      </dsp:txBody>
      <dsp:txXfrm>
        <a:off x="2127389" y="765407"/>
        <a:ext cx="4553295" cy="627261"/>
      </dsp:txXfrm>
    </dsp:sp>
    <dsp:sp modelId="{1452C410-7FAB-4A11-AA19-D5451CBC7AB5}">
      <dsp:nvSpPr>
        <dsp:cNvPr id="0" name=""/>
        <dsp:cNvSpPr/>
      </dsp:nvSpPr>
      <dsp:spPr>
        <a:xfrm>
          <a:off x="2093456" y="1461358"/>
          <a:ext cx="5110721" cy="695127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반복 실행으로 취향 분석</a:t>
          </a:r>
          <a:endParaRPr lang="en-US" sz="1400" kern="1200"/>
        </a:p>
      </dsp:txBody>
      <dsp:txXfrm>
        <a:off x="2127389" y="1495291"/>
        <a:ext cx="5042855" cy="627261"/>
      </dsp:txXfrm>
    </dsp:sp>
    <dsp:sp modelId="{4C3C772D-098E-4025-900B-D819C1264B42}">
      <dsp:nvSpPr>
        <dsp:cNvPr id="0" name=""/>
        <dsp:cNvSpPr/>
      </dsp:nvSpPr>
      <dsp:spPr>
        <a:xfrm>
          <a:off x="2093456" y="2191242"/>
          <a:ext cx="5557029" cy="695127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DB</a:t>
          </a:r>
          <a:r>
            <a:rPr lang="ko-KR" sz="1400" kern="1200"/>
            <a:t>에 저장후 알고리즘이 분석하여 추천 코디 이미지 출력</a:t>
          </a:r>
          <a:endParaRPr lang="en-US" sz="1400" kern="1200"/>
        </a:p>
      </dsp:txBody>
      <dsp:txXfrm>
        <a:off x="2127389" y="2225175"/>
        <a:ext cx="5489163" cy="627261"/>
      </dsp:txXfrm>
    </dsp:sp>
    <dsp:sp modelId="{6661ABF9-144D-4F90-8701-E37781515813}">
      <dsp:nvSpPr>
        <dsp:cNvPr id="0" name=""/>
        <dsp:cNvSpPr/>
      </dsp:nvSpPr>
      <dsp:spPr>
        <a:xfrm>
          <a:off x="2093456" y="2921127"/>
          <a:ext cx="6003338" cy="69512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사용자 만족도 수집 </a:t>
          </a:r>
          <a:r>
            <a:rPr lang="en-US" sz="1400" kern="1200"/>
            <a:t>and </a:t>
          </a:r>
          <a:r>
            <a:rPr lang="ko-KR" sz="1400" kern="1200"/>
            <a:t>다시 반복 </a:t>
          </a:r>
          <a:endParaRPr lang="en-US" sz="1400" kern="1200"/>
        </a:p>
      </dsp:txBody>
      <dsp:txXfrm>
        <a:off x="2127389" y="2955060"/>
        <a:ext cx="5935472" cy="62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altLang="ko-KR" dirty="0"/>
              <a:t>Fashion</a:t>
            </a:r>
            <a:r>
              <a:rPr lang="ko-KR" altLang="en-US" dirty="0"/>
              <a:t> </a:t>
            </a:r>
            <a:r>
              <a:rPr lang="en-US" altLang="ko-KR" dirty="0"/>
              <a:t>Recommend Website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최신 트렌드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984202" y="4602024"/>
            <a:ext cx="199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(1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 err="1"/>
              <a:t>박다혜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D8B-68E0-4FA5-BA7A-C17769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C337-E585-4A17-8A8E-ED12EEED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1~3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프로젝트 운영 방안</a:t>
            </a:r>
            <a:r>
              <a:rPr lang="en-US" altLang="ko-KR" dirty="0"/>
              <a:t>, </a:t>
            </a:r>
            <a:r>
              <a:rPr lang="ko-KR" altLang="en-US" dirty="0"/>
              <a:t>팀원 소개</a:t>
            </a:r>
            <a:r>
              <a:rPr lang="en-US" altLang="ko-KR" dirty="0"/>
              <a:t>, </a:t>
            </a:r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제안서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, </a:t>
            </a:r>
            <a:r>
              <a:rPr lang="ko-KR" altLang="en-US" dirty="0"/>
              <a:t>개념 설계</a:t>
            </a:r>
            <a:endParaRPr lang="en-US" altLang="ko-KR" dirty="0"/>
          </a:p>
          <a:p>
            <a:r>
              <a:rPr lang="en-US" altLang="ko-KR" dirty="0"/>
              <a:t>6~9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문서 보완</a:t>
            </a:r>
            <a:r>
              <a:rPr lang="en-US" altLang="ko-KR" dirty="0"/>
              <a:t>, </a:t>
            </a:r>
            <a:r>
              <a:rPr lang="ko-KR" altLang="en-US" dirty="0"/>
              <a:t>기본설계</a:t>
            </a:r>
            <a:r>
              <a:rPr lang="en-US" altLang="ko-KR" dirty="0"/>
              <a:t>, </a:t>
            </a:r>
            <a:r>
              <a:rPr lang="ko-KR" altLang="en-US" dirty="0"/>
              <a:t>상세 설계</a:t>
            </a:r>
            <a:r>
              <a:rPr lang="en-US" altLang="ko-KR" dirty="0"/>
              <a:t>, 1</a:t>
            </a:r>
            <a:r>
              <a:rPr lang="ko-KR" altLang="en-US" dirty="0"/>
              <a:t>차 구현</a:t>
            </a:r>
            <a:r>
              <a:rPr lang="en-US" altLang="ko-KR" dirty="0"/>
              <a:t>, </a:t>
            </a:r>
            <a:r>
              <a:rPr lang="ko-KR" altLang="en-US" dirty="0"/>
              <a:t>중간 점검</a:t>
            </a:r>
            <a:endParaRPr lang="en-US" altLang="ko-KR" dirty="0"/>
          </a:p>
          <a:p>
            <a:r>
              <a:rPr lang="en-US" altLang="ko-KR" dirty="0"/>
              <a:t>10~15</a:t>
            </a:r>
            <a:r>
              <a:rPr lang="ko-KR" altLang="en-US" dirty="0"/>
              <a:t>주</a:t>
            </a:r>
            <a:r>
              <a:rPr lang="en-US" altLang="ko-KR" dirty="0"/>
              <a:t>: 2</a:t>
            </a:r>
            <a:r>
              <a:rPr lang="ko-KR" altLang="en-US" dirty="0"/>
              <a:t>차 구현 및 테스트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최종 발표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CADA5-D377-46B7-B443-5B1F861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9944-8AD9-4C8A-B48C-6E54C10E3634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CC65-5C0C-413B-9A55-FB9C872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Website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2019-03-23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10321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EA671-4DF3-4B14-976F-265A5084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천승현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이유겸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최예솜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박지혜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2019-03-23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CE1019-24CA-40F2-A462-43C8FC9FB593}"/>
              </a:ext>
            </a:extLst>
          </p:cNvPr>
          <p:cNvSpPr/>
          <p:nvPr/>
        </p:nvSpPr>
        <p:spPr>
          <a:xfrm>
            <a:off x="4328536" y="2318807"/>
            <a:ext cx="1358455" cy="3329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C2CB6-B090-43E8-9869-9512D50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동작 흐름도</a:t>
            </a:r>
          </a:p>
        </p:txBody>
      </p:sp>
      <p:pic>
        <p:nvPicPr>
          <p:cNvPr id="7" name="내용 개체 틀 6" descr="데이터베이스">
            <a:extLst>
              <a:ext uri="{FF2B5EF4-FFF2-40B4-BE49-F238E27FC236}">
                <a16:creationId xmlns:a16="http://schemas.microsoft.com/office/drawing/2014/main" id="{6FC6D2D3-F144-4ABD-AE88-306F235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88" y="3439339"/>
            <a:ext cx="914400" cy="9144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53D2-A789-4FEE-A8D5-67F9B19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3816-BF30-4176-A157-A667BF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8BD52F51-F152-44A4-ABC3-AA098347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0564" y="1242475"/>
            <a:ext cx="914400" cy="914400"/>
          </a:xfrm>
          <a:prstGeom prst="rect">
            <a:avLst/>
          </a:prstGeom>
        </p:spPr>
      </p:pic>
      <p:pic>
        <p:nvPicPr>
          <p:cNvPr id="11" name="그래픽 10" descr="셔츠">
            <a:extLst>
              <a:ext uri="{FF2B5EF4-FFF2-40B4-BE49-F238E27FC236}">
                <a16:creationId xmlns:a16="http://schemas.microsoft.com/office/drawing/2014/main" id="{6060D9B4-78C2-4F7D-84CA-A0F00A3D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4376" y="3421279"/>
            <a:ext cx="914400" cy="914400"/>
          </a:xfrm>
          <a:prstGeom prst="rect">
            <a:avLst/>
          </a:prstGeom>
        </p:spPr>
      </p:pic>
      <p:pic>
        <p:nvPicPr>
          <p:cNvPr id="13" name="그래픽 12" descr="드레스">
            <a:extLst>
              <a:ext uri="{FF2B5EF4-FFF2-40B4-BE49-F238E27FC236}">
                <a16:creationId xmlns:a16="http://schemas.microsoft.com/office/drawing/2014/main" id="{3B7646F4-33AC-4671-8C36-B47F1BBFB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4376" y="2359241"/>
            <a:ext cx="914400" cy="914400"/>
          </a:xfrm>
          <a:prstGeom prst="rect">
            <a:avLst/>
          </a:prstGeom>
        </p:spPr>
      </p:pic>
      <p:pic>
        <p:nvPicPr>
          <p:cNvPr id="15" name="그래픽 14" descr="정장">
            <a:extLst>
              <a:ext uri="{FF2B5EF4-FFF2-40B4-BE49-F238E27FC236}">
                <a16:creationId xmlns:a16="http://schemas.microsoft.com/office/drawing/2014/main" id="{F1FC630A-2DDC-4269-958F-8A12857E56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7052" y="3385717"/>
            <a:ext cx="914400" cy="914400"/>
          </a:xfrm>
          <a:prstGeom prst="rect">
            <a:avLst/>
          </a:prstGeom>
        </p:spPr>
      </p:pic>
      <p:pic>
        <p:nvPicPr>
          <p:cNvPr id="18" name="내용 개체 틀 6" descr="데이터베이스">
            <a:extLst>
              <a:ext uri="{FF2B5EF4-FFF2-40B4-BE49-F238E27FC236}">
                <a16:creationId xmlns:a16="http://schemas.microsoft.com/office/drawing/2014/main" id="{D5F01905-2B46-4555-9C82-2F12CD5E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552" y="3377425"/>
            <a:ext cx="914400" cy="914400"/>
          </a:xfrm>
          <a:prstGeom prst="rect">
            <a:avLst/>
          </a:prstGeom>
        </p:spPr>
      </p:pic>
      <p:pic>
        <p:nvPicPr>
          <p:cNvPr id="20" name="그래픽 19" descr="긴 소매 셔츠">
            <a:extLst>
              <a:ext uri="{FF2B5EF4-FFF2-40B4-BE49-F238E27FC236}">
                <a16:creationId xmlns:a16="http://schemas.microsoft.com/office/drawing/2014/main" id="{BB302037-130C-4461-916D-C2BBD7CE8A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84376" y="4582535"/>
            <a:ext cx="914400" cy="914400"/>
          </a:xfrm>
          <a:prstGeom prst="rect">
            <a:avLst/>
          </a:prstGeom>
        </p:spPr>
      </p:pic>
      <p:pic>
        <p:nvPicPr>
          <p:cNvPr id="22" name="그래픽 21" descr="기어 헤드">
            <a:extLst>
              <a:ext uri="{FF2B5EF4-FFF2-40B4-BE49-F238E27FC236}">
                <a16:creationId xmlns:a16="http://schemas.microsoft.com/office/drawing/2014/main" id="{3F25CD2F-1C50-4CD9-99C6-2DF2BB9C88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6548" y="1669035"/>
            <a:ext cx="914400" cy="914400"/>
          </a:xfrm>
          <a:prstGeom prst="rect">
            <a:avLst/>
          </a:prstGeom>
        </p:spPr>
      </p:pic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BA5023B1-E3AC-4B33-881A-4169B6165D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0564" y="4560608"/>
            <a:ext cx="914400" cy="914400"/>
          </a:xfrm>
          <a:prstGeom prst="rect">
            <a:avLst/>
          </a:prstGeom>
        </p:spPr>
      </p:pic>
      <p:pic>
        <p:nvPicPr>
          <p:cNvPr id="26" name="그래픽 25" descr="채우기 없는 슬픈 얼굴">
            <a:extLst>
              <a:ext uri="{FF2B5EF4-FFF2-40B4-BE49-F238E27FC236}">
                <a16:creationId xmlns:a16="http://schemas.microsoft.com/office/drawing/2014/main" id="{19D480AF-982C-472B-85A4-AAF5CA737F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0564" y="2331877"/>
            <a:ext cx="914400" cy="914400"/>
          </a:xfrm>
          <a:prstGeom prst="rect">
            <a:avLst/>
          </a:prstGeom>
        </p:spPr>
      </p:pic>
      <p:pic>
        <p:nvPicPr>
          <p:cNvPr id="28" name="그래픽 27" descr="채우기 없는 보통 얼굴">
            <a:extLst>
              <a:ext uri="{FF2B5EF4-FFF2-40B4-BE49-F238E27FC236}">
                <a16:creationId xmlns:a16="http://schemas.microsoft.com/office/drawing/2014/main" id="{E79FC908-9905-4525-8083-9068119A3D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50564" y="3421279"/>
            <a:ext cx="914400" cy="91440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F838B59-204D-4D68-8000-8C3416043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4540" y="2359241"/>
            <a:ext cx="914400" cy="914400"/>
          </a:xfrm>
          <a:prstGeom prst="rect">
            <a:avLst/>
          </a:prstGeom>
        </p:spPr>
      </p:pic>
      <p:pic>
        <p:nvPicPr>
          <p:cNvPr id="31" name="그래픽 30" descr="조금 굽은 화살표">
            <a:extLst>
              <a:ext uri="{FF2B5EF4-FFF2-40B4-BE49-F238E27FC236}">
                <a16:creationId xmlns:a16="http://schemas.microsoft.com/office/drawing/2014/main" id="{568CE36B-8E8C-4AD7-9982-47CD9F01DA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31188" y="3439339"/>
            <a:ext cx="914400" cy="914400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2F4A6207-B9EC-41B9-85EA-433EB63B62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8232652" y="3439339"/>
            <a:ext cx="790572" cy="790572"/>
          </a:xfrm>
          <a:prstGeom prst="rect">
            <a:avLst/>
          </a:prstGeom>
        </p:spPr>
      </p:pic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FEB636A3-1EA0-42C2-AC2D-FE89D2E2F3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540" y="3322396"/>
            <a:ext cx="914400" cy="914400"/>
          </a:xfrm>
          <a:prstGeom prst="rect">
            <a:avLst/>
          </a:prstGeom>
        </p:spPr>
      </p:pic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551EB8DC-B3F8-4C3B-8501-C0E126C255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509748">
            <a:off x="6089917" y="2552603"/>
            <a:ext cx="717681" cy="717681"/>
          </a:xfrm>
          <a:prstGeom prst="rect">
            <a:avLst/>
          </a:prstGeom>
        </p:spPr>
      </p:pic>
      <p:pic>
        <p:nvPicPr>
          <p:cNvPr id="39" name="그래픽 38" descr="시계 방향으로 굽은 화살표">
            <a:extLst>
              <a:ext uri="{FF2B5EF4-FFF2-40B4-BE49-F238E27FC236}">
                <a16:creationId xmlns:a16="http://schemas.microsoft.com/office/drawing/2014/main" id="{104D3C79-7F1D-407F-ADA5-0468BD9E1D9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9654097">
            <a:off x="7413796" y="2414652"/>
            <a:ext cx="729161" cy="7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C2C9D-4622-4877-B31C-1E95D289E27C}"/>
              </a:ext>
            </a:extLst>
          </p:cNvPr>
          <p:cNvSpPr txBox="1"/>
          <p:nvPr/>
        </p:nvSpPr>
        <p:spPr>
          <a:xfrm>
            <a:off x="1206966" y="4260998"/>
            <a:ext cx="5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B3DAB-F6CC-4758-BE92-7DDAC68F47EF}"/>
              </a:ext>
            </a:extLst>
          </p:cNvPr>
          <p:cNvSpPr txBox="1"/>
          <p:nvPr/>
        </p:nvSpPr>
        <p:spPr>
          <a:xfrm>
            <a:off x="7649165" y="4213203"/>
            <a:ext cx="5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8681-4D89-4BAD-AB71-1F7B252A2F2F}"/>
              </a:ext>
            </a:extLst>
          </p:cNvPr>
          <p:cNvSpPr txBox="1"/>
          <p:nvPr/>
        </p:nvSpPr>
        <p:spPr>
          <a:xfrm>
            <a:off x="4618481" y="2001985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CB2E2-FCE0-4195-9F18-CD565C429BC6}"/>
              </a:ext>
            </a:extLst>
          </p:cNvPr>
          <p:cNvSpPr txBox="1"/>
          <p:nvPr/>
        </p:nvSpPr>
        <p:spPr>
          <a:xfrm>
            <a:off x="10392908" y="3113353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45D2-19E8-4E46-B96B-EFEC43931E1B}"/>
              </a:ext>
            </a:extLst>
          </p:cNvPr>
          <p:cNvSpPr txBox="1"/>
          <p:nvPr/>
        </p:nvSpPr>
        <p:spPr>
          <a:xfrm>
            <a:off x="6448757" y="1350732"/>
            <a:ext cx="1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D119E-B7EA-4CD0-8944-FC749C085D6A}"/>
              </a:ext>
            </a:extLst>
          </p:cNvPr>
          <p:cNvSpPr txBox="1"/>
          <p:nvPr/>
        </p:nvSpPr>
        <p:spPr>
          <a:xfrm>
            <a:off x="3062744" y="3180916"/>
            <a:ext cx="7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Item A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D7381-B35C-4F05-826F-74E8076F7F3A}"/>
              </a:ext>
            </a:extLst>
          </p:cNvPr>
          <p:cNvSpPr/>
          <p:nvPr/>
        </p:nvSpPr>
        <p:spPr>
          <a:xfrm>
            <a:off x="3025885" y="4271873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B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3EDDD4-E05B-4EBF-AA4F-08E4A2B68809}"/>
              </a:ext>
            </a:extLst>
          </p:cNvPr>
          <p:cNvSpPr/>
          <p:nvPr/>
        </p:nvSpPr>
        <p:spPr>
          <a:xfrm>
            <a:off x="3035301" y="5454488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9546-A701-40DE-B682-4CC9CB6CB569}"/>
              </a:ext>
            </a:extLst>
          </p:cNvPr>
          <p:cNvSpPr txBox="1"/>
          <p:nvPr/>
        </p:nvSpPr>
        <p:spPr>
          <a:xfrm>
            <a:off x="8893189" y="4213203"/>
            <a:ext cx="149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Recommend item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BCA08-1D06-416A-B2A5-1EF1BAE06B16}"/>
              </a:ext>
            </a:extLst>
          </p:cNvPr>
          <p:cNvSpPr txBox="1"/>
          <p:nvPr/>
        </p:nvSpPr>
        <p:spPr>
          <a:xfrm>
            <a:off x="4358827" y="5790578"/>
            <a:ext cx="12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Trend 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7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B6F0-354D-4F26-8189-BD29EDF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무엇을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5BCB3-1C88-4FBA-A61E-64B270D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458336-EAEA-4917-956A-6352F8114E38}" type="datetime1">
              <a:rPr lang="ko-KR" altLang="en-US" smtClean="0"/>
              <a:pPr>
                <a:spcAft>
                  <a:spcPts val="600"/>
                </a:spcAft>
              </a:pPr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7ACA-EE3E-4872-8658-AC4318F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29BB13CC-BD7E-4C64-A251-206097C69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87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웹사이트 구현</a:t>
            </a:r>
            <a:r>
              <a:rPr lang="en-US" altLang="ko-KR" sz="2400"/>
              <a:t>: </a:t>
            </a:r>
            <a:r>
              <a:rPr lang="ko-KR" altLang="en-US" sz="2400"/>
              <a:t>장고</a:t>
            </a:r>
            <a:r>
              <a:rPr lang="en-US" altLang="ko-KR" sz="2400"/>
              <a:t>(django)</a:t>
            </a:r>
          </a:p>
          <a:p>
            <a:r>
              <a:rPr lang="ko-KR" altLang="en-US" sz="2400"/>
              <a:t>서버</a:t>
            </a:r>
            <a:r>
              <a:rPr lang="en-US" altLang="ko-KR" sz="2400"/>
              <a:t>: </a:t>
            </a:r>
            <a:r>
              <a:rPr lang="ko-KR" altLang="en-US" sz="2400"/>
              <a:t>아파치</a:t>
            </a:r>
            <a:endParaRPr lang="en-US" altLang="ko-KR" sz="2400"/>
          </a:p>
          <a:p>
            <a:r>
              <a:rPr lang="ko-KR" altLang="en-US" sz="2400"/>
              <a:t>데이터베이스</a:t>
            </a:r>
            <a:r>
              <a:rPr lang="en-US" altLang="ko-KR" sz="2400"/>
              <a:t>: MySQL</a:t>
            </a:r>
          </a:p>
          <a:p>
            <a:r>
              <a:rPr lang="ko-KR" altLang="en-US" sz="2400"/>
              <a:t>알고리즘</a:t>
            </a:r>
            <a:r>
              <a:rPr lang="en-US" altLang="ko-KR" sz="2400"/>
              <a:t>: </a:t>
            </a:r>
            <a:r>
              <a:rPr lang="ko-KR" altLang="en-US" sz="2400"/>
              <a:t>파이썬</a:t>
            </a:r>
            <a:r>
              <a:rPr lang="en-US" altLang="ko-KR" sz="2400"/>
              <a:t>,Google Cloud Vision API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개발 환경</a:t>
            </a:r>
            <a:r>
              <a:rPr lang="en-US" altLang="ko-KR" sz="2400"/>
              <a:t>: </a:t>
            </a:r>
            <a:r>
              <a:rPr lang="ko-KR" altLang="en-US" sz="2400"/>
              <a:t>아나콘다</a:t>
            </a:r>
            <a:r>
              <a:rPr lang="en-US" altLang="ko-KR" sz="2400"/>
              <a:t>,</a:t>
            </a:r>
            <a:r>
              <a:rPr lang="ko-KR" altLang="en-US" sz="2400"/>
              <a:t>아톰 에디터</a:t>
            </a:r>
            <a:r>
              <a:rPr lang="en-US" altLang="ko-KR" sz="2400"/>
              <a:t>,</a:t>
            </a:r>
            <a:r>
              <a:rPr lang="ko-KR" altLang="en-US" sz="2400"/>
              <a:t>파이참</a:t>
            </a:r>
            <a:r>
              <a:rPr lang="en-US" altLang="ko-KR" sz="240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2019-03-23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48209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사이트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서버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B8EE-DA74-4E8F-B215-ECF7B79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웹페이지 동작 순서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2EB4-CFF1-46C6-8369-BC40718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67230E-3278-4540-B35D-B83F247555A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3F0C-0F2B-4978-B1AF-A48F923F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2019-1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학기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Capston Design 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3DF719-C168-40C3-B7EF-6304EFEE6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984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4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421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Fashion Recommend Website</vt:lpstr>
      <vt:lpstr>개요</vt:lpstr>
      <vt:lpstr>팀 소개</vt:lpstr>
      <vt:lpstr>프로젝트 소개 </vt:lpstr>
      <vt:lpstr>동작 흐름도</vt:lpstr>
      <vt:lpstr>무엇을 만들 것 인가?</vt:lpstr>
      <vt:lpstr>어떻게 만들 것 인가?</vt:lpstr>
      <vt:lpstr>소프트웨어 플랫폼 버전 </vt:lpstr>
      <vt:lpstr>웹페이지 동작 순서 </vt:lpstr>
      <vt:lpstr>개발일정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천승현</cp:lastModifiedBy>
  <cp:revision>10</cp:revision>
  <dcterms:created xsi:type="dcterms:W3CDTF">2019-03-23T07:41:01Z</dcterms:created>
  <dcterms:modified xsi:type="dcterms:W3CDTF">2019-03-23T09:57:00Z</dcterms:modified>
</cp:coreProperties>
</file>