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7" r:id="rId9"/>
    <p:sldId id="268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DB2D-529F-409D-A907-CD8ABA8978D5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DE7F-CAF7-4448-AD71-8C8E77D12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C0BD-5A99-4C30-8D85-A81F36A7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FB399-1EE1-4F8C-A9CD-2B60831D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A5D9A-39F8-464A-8ACF-F7E14E0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CCB-19CD-4E0C-B13F-224D0CFDD2F0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EFC4F-0EC9-4277-A516-CEF87FA9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8842A-5F7B-464F-A982-51475D0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CB4C-7607-4718-B698-FF696CF9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BF42D-4454-4B40-A446-EE494941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742B-E8A4-4659-81EB-998E3F4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BFAA-9591-4E85-B3A4-2C29A1A90972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59E45-9618-48D6-996D-B537E6E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C735-D7A3-4FDE-B60E-04B30F80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9DBF3-1252-46E7-9489-A37D3211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384EA-25F7-4441-BC0D-D7CF4296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DDA1F-18E8-4137-B41F-C5683B3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22B0-3F10-4E7B-A9DD-FA2AB3A3BE8E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ED81B-C03D-447C-9EA7-A1C938B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8005D-B89E-4C49-8180-B86C433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6E58-B18F-4057-8227-42D7EA96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AC37A-F543-47A4-8DE0-234E3C9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E81-28FC-4E4A-9FA7-33E5D8CF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8B4ED-DBCF-4930-8CE3-09F95F9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27A7D-8743-4B44-AC94-D4ECF4C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99C8-F9C3-472C-9397-75783094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11505-D148-4CEB-9891-3B261698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370F3-87FE-4779-96D9-2D214BC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1CA-4C8B-4E49-8FF4-4BAA992A58AA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165C3-A4E8-4FD3-82DB-38AF2E5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E9B22-A7DA-4D0A-A75B-A8D37B88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FAC9E-9E6E-4CBD-850F-86BD67A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9E07-14F5-4A14-A707-F3642B093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DC98A-7094-40B1-BBB8-146AA8E8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D232E-21E0-43C1-B0B9-3E0F4EE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E17F-2EF5-4BBA-99D4-1DFC3AD7C7A3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AA1D4-1119-4B44-8D6F-E30230D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159B-4EF1-4012-BB83-D5ECE46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9BC6-EF69-4C32-B5C7-FF01A29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E921D-8FE4-4A44-98AF-C42E8FEE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1CADC-8074-4FEE-A230-3DC23252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8833D-9CBC-48F1-A8AE-6FDD3BC4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879BA6-D069-4A41-8C7E-3D515168A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C457D-9A15-4CCC-B256-DA577659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8AA8-ACDA-41BF-A08E-CF3FDD7AACF4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AAFF93-77C9-4884-AB4A-B7EF9EC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899F3-0379-4407-B8CC-7983CA5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B3D4-8E17-4C70-977B-F860210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9FBCD-5609-429A-9D45-991CE98E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85B6-1658-4444-8ED6-BAA8292AC35D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76176-5C77-4816-8807-0585F37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927FE-D49B-4BE8-AC1F-30E3E2BC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72D96-3194-43BB-883C-B4EA4D9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344-DFDD-4A1E-A93F-38C22E0CD0F8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B26017-1BFB-4E60-88A1-C96C63E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BCDAE-B561-4F5D-8011-0800E41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3EFC-8A1A-4E16-B2ED-59C2362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5B2F1-3D7A-45C8-9C60-F63B5E9C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2C3B2-EE8C-4DDF-84D1-1851B58B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E3EB6-9EA8-436B-B547-A3613DB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550-E1AF-4BE9-8F2E-AF08BA774043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DD789-CBB8-4D84-8097-E9B62320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60560-3BCA-406F-A10A-106A707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3D1F-438F-451D-BF3C-B200FFD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F5270B-8B8A-4156-88C9-DCA38C45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E06AC-FADF-4AA3-B077-5C40A1A3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C8E7A-6C68-414A-B2AA-BD0BE8E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EBF-C32C-4496-9510-DE15F631A736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24F7C-C6B5-444B-AC7F-4E67BE8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31743-8155-404A-B6F0-08D9662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049DE-2B61-4AD6-8FEC-4EBBE8F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21870-ED94-4294-A7B3-F31F5E35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0F23-F8CB-4B9C-A98D-E3E72E2E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5169-5AF7-43F4-B17C-CDCE201A5D04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8521A-419D-4400-849C-6CFF6E4C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049B3-5E0D-413C-93D4-7A5E83B7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altLang="ko-KR" dirty="0"/>
              <a:t>Fashion</a:t>
            </a:r>
            <a:r>
              <a:rPr lang="ko-KR" altLang="en-US" dirty="0"/>
              <a:t> </a:t>
            </a:r>
            <a:r>
              <a:rPr lang="en-US" altLang="ko-KR" dirty="0"/>
              <a:t>Recommend Website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 대학생들을 위한 최신 트렌드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739-0023-4221-B57F-9E36DE2563FE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984202" y="4602024"/>
            <a:ext cx="1997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(1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천승현</a:t>
            </a:r>
            <a:endParaRPr lang="en-US" altLang="ko-KR" dirty="0"/>
          </a:p>
          <a:p>
            <a:r>
              <a:rPr lang="ko-KR" altLang="en-US" dirty="0" err="1"/>
              <a:t>이유겸</a:t>
            </a:r>
            <a:endParaRPr lang="en-US" altLang="ko-KR" dirty="0"/>
          </a:p>
          <a:p>
            <a:r>
              <a:rPr lang="ko-KR" altLang="en-US" dirty="0" err="1"/>
              <a:t>최예솜</a:t>
            </a:r>
            <a:endParaRPr lang="en-US" altLang="ko-KR" dirty="0"/>
          </a:p>
          <a:p>
            <a:r>
              <a:rPr lang="ko-KR" altLang="en-US" dirty="0" err="1"/>
              <a:t>박다혜</a:t>
            </a:r>
            <a:endParaRPr lang="en-US" altLang="ko-KR" dirty="0"/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54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1D8B-68E0-4FA5-BA7A-C177698B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4C337-E585-4A17-8A8E-ED12EEED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1~3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프로젝트 운영 방안</a:t>
            </a:r>
            <a:r>
              <a:rPr lang="en-US" altLang="ko-KR" dirty="0"/>
              <a:t>, </a:t>
            </a:r>
            <a:r>
              <a:rPr lang="ko-KR" altLang="en-US" dirty="0"/>
              <a:t>팀원 소개</a:t>
            </a:r>
            <a:r>
              <a:rPr lang="en-US" altLang="ko-KR" dirty="0"/>
              <a:t>, </a:t>
            </a:r>
            <a:r>
              <a:rPr lang="ko-KR" altLang="en-US" dirty="0"/>
              <a:t>주제선정</a:t>
            </a:r>
            <a:endParaRPr lang="en-US" altLang="ko-KR" dirty="0"/>
          </a:p>
          <a:p>
            <a:r>
              <a:rPr lang="en-US" altLang="ko-KR" dirty="0"/>
              <a:t>3~5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제안서</a:t>
            </a:r>
            <a:r>
              <a:rPr lang="en-US" altLang="ko-KR" dirty="0"/>
              <a:t>, </a:t>
            </a:r>
            <a:r>
              <a:rPr lang="ko-KR" altLang="en-US" dirty="0"/>
              <a:t>보고서 작성</a:t>
            </a:r>
            <a:r>
              <a:rPr lang="en-US" altLang="ko-KR" dirty="0"/>
              <a:t>, </a:t>
            </a:r>
            <a:r>
              <a:rPr lang="ko-KR" altLang="en-US" dirty="0"/>
              <a:t>개념 설계</a:t>
            </a:r>
            <a:endParaRPr lang="en-US" altLang="ko-KR" dirty="0"/>
          </a:p>
          <a:p>
            <a:r>
              <a:rPr lang="en-US" altLang="ko-KR" dirty="0"/>
              <a:t>6~9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문서 보완</a:t>
            </a:r>
            <a:r>
              <a:rPr lang="en-US" altLang="ko-KR" dirty="0"/>
              <a:t>, </a:t>
            </a:r>
            <a:r>
              <a:rPr lang="ko-KR" altLang="en-US" dirty="0"/>
              <a:t>기본설계</a:t>
            </a:r>
            <a:r>
              <a:rPr lang="en-US" altLang="ko-KR" dirty="0"/>
              <a:t>, </a:t>
            </a:r>
            <a:r>
              <a:rPr lang="ko-KR" altLang="en-US" dirty="0"/>
              <a:t>상세 설계</a:t>
            </a:r>
            <a:r>
              <a:rPr lang="en-US" altLang="ko-KR" dirty="0"/>
              <a:t>, 1</a:t>
            </a:r>
            <a:r>
              <a:rPr lang="ko-KR" altLang="en-US" dirty="0"/>
              <a:t>차 구현</a:t>
            </a:r>
            <a:r>
              <a:rPr lang="en-US" altLang="ko-KR" dirty="0"/>
              <a:t>, </a:t>
            </a:r>
            <a:r>
              <a:rPr lang="ko-KR" altLang="en-US" dirty="0"/>
              <a:t>중간 점검</a:t>
            </a:r>
            <a:endParaRPr lang="en-US" altLang="ko-KR" dirty="0"/>
          </a:p>
          <a:p>
            <a:r>
              <a:rPr lang="en-US" altLang="ko-KR" dirty="0"/>
              <a:t>10~15</a:t>
            </a:r>
            <a:r>
              <a:rPr lang="ko-KR" altLang="en-US" dirty="0"/>
              <a:t>주</a:t>
            </a:r>
            <a:r>
              <a:rPr lang="en-US" altLang="ko-KR" dirty="0"/>
              <a:t>: 2</a:t>
            </a:r>
            <a:r>
              <a:rPr lang="ko-KR" altLang="en-US" dirty="0"/>
              <a:t>차 구현 및 테스트</a:t>
            </a:r>
            <a:r>
              <a:rPr lang="en-US" altLang="ko-KR" dirty="0"/>
              <a:t>, </a:t>
            </a:r>
            <a:r>
              <a:rPr lang="ko-KR" altLang="en-US" dirty="0"/>
              <a:t>피드백</a:t>
            </a:r>
            <a:r>
              <a:rPr lang="en-US" altLang="ko-KR" dirty="0"/>
              <a:t>, </a:t>
            </a:r>
            <a:r>
              <a:rPr lang="ko-KR" altLang="en-US" dirty="0"/>
              <a:t>최종 발표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CADA5-D377-46B7-B443-5B1F861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9944-8AD9-4C8A-B48C-6E54C10E3634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CC65-5C0C-413B-9A55-FB9C8728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0204-A29B-4D46-B0C3-BE50B26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4222-07CA-455B-9F6A-8E94A7FC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D3143-F67C-4FAB-ABE5-3731B7BD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1BF96-9126-44A6-AB1E-C76C034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8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4A06-E56A-4D73-A137-7175BAAE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9E79F-6C9E-48E3-BCDF-D57E40EE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59D6-62F2-4F57-8DB9-47C68E56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3029-B7CD-4421-8258-301B451A2A5B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C121-9D43-42E9-B319-E3038BC5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A83BA-69C9-4BCE-A100-8C053051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소개</a:t>
            </a:r>
            <a:endParaRPr lang="en-US" altLang="ko-KR" dirty="0"/>
          </a:p>
          <a:p>
            <a:r>
              <a:rPr lang="ko-KR" altLang="en-US" dirty="0"/>
              <a:t>프로젝트 소개 </a:t>
            </a:r>
            <a:endParaRPr lang="en-US" altLang="ko-KR" dirty="0"/>
          </a:p>
          <a:p>
            <a:r>
              <a:rPr lang="ko-KR" altLang="en-US" dirty="0"/>
              <a:t>무엇을 만들 것 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어떻게 만들 것 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개발일정</a:t>
            </a:r>
            <a:endParaRPr lang="en-US" altLang="ko-KR" dirty="0"/>
          </a:p>
          <a:p>
            <a:r>
              <a:rPr lang="en-US" altLang="ko-KR" dirty="0"/>
              <a:t>Q&amp;A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A04-B73A-4792-A1A8-5AD916C8A55F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685D3-36FC-4045-9CE4-7326B88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EA671-4DF3-4B14-976F-265A5084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천승현</a:t>
            </a:r>
            <a:r>
              <a:rPr lang="en-US" altLang="ko-KR" dirty="0"/>
              <a:t>: </a:t>
            </a:r>
          </a:p>
          <a:p>
            <a:r>
              <a:rPr lang="ko-KR" altLang="en-US" dirty="0" err="1"/>
              <a:t>이유겸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최예솜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박지혜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DC094-9C05-4584-809D-83FCC1B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228C-0CB7-4966-9A14-3170C1687339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4BAA-869F-4CF3-85B3-3E7E4B83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A04F-6453-4BFE-9C06-83FE672A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704E7-8276-4AA4-AF2C-DACAF078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20</a:t>
            </a:r>
            <a:r>
              <a:rPr lang="ko-KR" altLang="en-US" dirty="0"/>
              <a:t>대 대학생들의 최신 패션 트렌드를 분석</a:t>
            </a:r>
            <a:r>
              <a:rPr lang="en-US" altLang="ko-KR" dirty="0"/>
              <a:t>-&gt;</a:t>
            </a:r>
            <a:r>
              <a:rPr lang="ko-KR" altLang="en-US" dirty="0"/>
              <a:t>데이터화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사용자에게 이미지를 보여주며 취향 분석 </a:t>
            </a:r>
            <a:r>
              <a:rPr lang="en-US" altLang="ko-KR" dirty="0"/>
              <a:t>-&gt; </a:t>
            </a:r>
            <a:r>
              <a:rPr lang="ko-KR" altLang="en-US" dirty="0"/>
              <a:t>실시간 반영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추천 패션 이미지를 보여주고 만족도 확인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반복실행으로 알고리즘의 정확도와 사용자의 만족도 향상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43B62-C45F-4527-BF30-A92B2FF2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D0C2-5D0D-4C14-8F5D-85EE7CC558D2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090A1-F065-4DE2-A9CD-96BFCCBA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CE1019-24CA-40F2-A462-43C8FC9FB593}"/>
              </a:ext>
            </a:extLst>
          </p:cNvPr>
          <p:cNvSpPr/>
          <p:nvPr/>
        </p:nvSpPr>
        <p:spPr>
          <a:xfrm>
            <a:off x="4328536" y="2318807"/>
            <a:ext cx="1358455" cy="33299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CC2CB6-B090-43E8-9869-9512D501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알고리즘 흐름도</a:t>
            </a:r>
          </a:p>
        </p:txBody>
      </p:sp>
      <p:pic>
        <p:nvPicPr>
          <p:cNvPr id="7" name="내용 개체 틀 6" descr="데이터베이스">
            <a:extLst>
              <a:ext uri="{FF2B5EF4-FFF2-40B4-BE49-F238E27FC236}">
                <a16:creationId xmlns:a16="http://schemas.microsoft.com/office/drawing/2014/main" id="{6FC6D2D3-F144-4ABD-AE88-306F2354A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788" y="3439339"/>
            <a:ext cx="914400" cy="9144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953D2-A789-4FEE-A8D5-67F9B19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C3816-BF30-4176-A157-A667BF34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8BD52F51-F152-44A4-ABC3-AA098347D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0564" y="1242475"/>
            <a:ext cx="914400" cy="914400"/>
          </a:xfrm>
          <a:prstGeom prst="rect">
            <a:avLst/>
          </a:prstGeom>
        </p:spPr>
      </p:pic>
      <p:pic>
        <p:nvPicPr>
          <p:cNvPr id="11" name="그래픽 10" descr="셔츠">
            <a:extLst>
              <a:ext uri="{FF2B5EF4-FFF2-40B4-BE49-F238E27FC236}">
                <a16:creationId xmlns:a16="http://schemas.microsoft.com/office/drawing/2014/main" id="{6060D9B4-78C2-4F7D-84CA-A0F00A3D2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4376" y="3421279"/>
            <a:ext cx="914400" cy="914400"/>
          </a:xfrm>
          <a:prstGeom prst="rect">
            <a:avLst/>
          </a:prstGeom>
        </p:spPr>
      </p:pic>
      <p:pic>
        <p:nvPicPr>
          <p:cNvPr id="13" name="그래픽 12" descr="드레스">
            <a:extLst>
              <a:ext uri="{FF2B5EF4-FFF2-40B4-BE49-F238E27FC236}">
                <a16:creationId xmlns:a16="http://schemas.microsoft.com/office/drawing/2014/main" id="{3B7646F4-33AC-4671-8C36-B47F1BBFB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84376" y="2359241"/>
            <a:ext cx="914400" cy="914400"/>
          </a:xfrm>
          <a:prstGeom prst="rect">
            <a:avLst/>
          </a:prstGeom>
        </p:spPr>
      </p:pic>
      <p:pic>
        <p:nvPicPr>
          <p:cNvPr id="15" name="그래픽 14" descr="정장">
            <a:extLst>
              <a:ext uri="{FF2B5EF4-FFF2-40B4-BE49-F238E27FC236}">
                <a16:creationId xmlns:a16="http://schemas.microsoft.com/office/drawing/2014/main" id="{F1FC630A-2DDC-4269-958F-8A12857E56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7052" y="3385717"/>
            <a:ext cx="914400" cy="914400"/>
          </a:xfrm>
          <a:prstGeom prst="rect">
            <a:avLst/>
          </a:prstGeom>
        </p:spPr>
      </p:pic>
      <p:pic>
        <p:nvPicPr>
          <p:cNvPr id="18" name="내용 개체 틀 6" descr="데이터베이스">
            <a:extLst>
              <a:ext uri="{FF2B5EF4-FFF2-40B4-BE49-F238E27FC236}">
                <a16:creationId xmlns:a16="http://schemas.microsoft.com/office/drawing/2014/main" id="{D5F01905-2B46-4555-9C82-2F12CD5EE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552" y="3377425"/>
            <a:ext cx="914400" cy="914400"/>
          </a:xfrm>
          <a:prstGeom prst="rect">
            <a:avLst/>
          </a:prstGeom>
        </p:spPr>
      </p:pic>
      <p:pic>
        <p:nvPicPr>
          <p:cNvPr id="20" name="그래픽 19" descr="긴 소매 셔츠">
            <a:extLst>
              <a:ext uri="{FF2B5EF4-FFF2-40B4-BE49-F238E27FC236}">
                <a16:creationId xmlns:a16="http://schemas.microsoft.com/office/drawing/2014/main" id="{BB302037-130C-4461-916D-C2BBD7CE8A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84376" y="4582535"/>
            <a:ext cx="914400" cy="914400"/>
          </a:xfrm>
          <a:prstGeom prst="rect">
            <a:avLst/>
          </a:prstGeom>
        </p:spPr>
      </p:pic>
      <p:pic>
        <p:nvPicPr>
          <p:cNvPr id="22" name="그래픽 21" descr="기어 헤드">
            <a:extLst>
              <a:ext uri="{FF2B5EF4-FFF2-40B4-BE49-F238E27FC236}">
                <a16:creationId xmlns:a16="http://schemas.microsoft.com/office/drawing/2014/main" id="{3F25CD2F-1C50-4CD9-99C6-2DF2BB9C88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6548" y="1669035"/>
            <a:ext cx="914400" cy="914400"/>
          </a:xfrm>
          <a:prstGeom prst="rect">
            <a:avLst/>
          </a:prstGeom>
        </p:spPr>
      </p:pic>
      <p:pic>
        <p:nvPicPr>
          <p:cNvPr id="24" name="그래픽 23" descr="채우기 없는 웃는 얼굴">
            <a:extLst>
              <a:ext uri="{FF2B5EF4-FFF2-40B4-BE49-F238E27FC236}">
                <a16:creationId xmlns:a16="http://schemas.microsoft.com/office/drawing/2014/main" id="{BA5023B1-E3AC-4B33-881A-4169B6165D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50564" y="4560608"/>
            <a:ext cx="914400" cy="914400"/>
          </a:xfrm>
          <a:prstGeom prst="rect">
            <a:avLst/>
          </a:prstGeom>
        </p:spPr>
      </p:pic>
      <p:pic>
        <p:nvPicPr>
          <p:cNvPr id="26" name="그래픽 25" descr="채우기 없는 슬픈 얼굴">
            <a:extLst>
              <a:ext uri="{FF2B5EF4-FFF2-40B4-BE49-F238E27FC236}">
                <a16:creationId xmlns:a16="http://schemas.microsoft.com/office/drawing/2014/main" id="{19D480AF-982C-472B-85A4-AAF5CA737F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50564" y="2331877"/>
            <a:ext cx="914400" cy="914400"/>
          </a:xfrm>
          <a:prstGeom prst="rect">
            <a:avLst/>
          </a:prstGeom>
        </p:spPr>
      </p:pic>
      <p:pic>
        <p:nvPicPr>
          <p:cNvPr id="28" name="그래픽 27" descr="채우기 없는 보통 얼굴">
            <a:extLst>
              <a:ext uri="{FF2B5EF4-FFF2-40B4-BE49-F238E27FC236}">
                <a16:creationId xmlns:a16="http://schemas.microsoft.com/office/drawing/2014/main" id="{E79FC908-9905-4525-8083-9068119A3D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50564" y="3421279"/>
            <a:ext cx="914400" cy="914400"/>
          </a:xfrm>
          <a:prstGeom prst="rect">
            <a:avLst/>
          </a:prstGeom>
        </p:spPr>
      </p:pic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AF838B59-204D-4D68-8000-8C3416043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4540" y="2359241"/>
            <a:ext cx="914400" cy="914400"/>
          </a:xfrm>
          <a:prstGeom prst="rect">
            <a:avLst/>
          </a:prstGeom>
        </p:spPr>
      </p:pic>
      <p:pic>
        <p:nvPicPr>
          <p:cNvPr id="31" name="그래픽 30" descr="조금 굽은 화살표">
            <a:extLst>
              <a:ext uri="{FF2B5EF4-FFF2-40B4-BE49-F238E27FC236}">
                <a16:creationId xmlns:a16="http://schemas.microsoft.com/office/drawing/2014/main" id="{568CE36B-8E8C-4AD7-9982-47CD9F01DA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31188" y="3439339"/>
            <a:ext cx="914400" cy="914400"/>
          </a:xfrm>
          <a:prstGeom prst="rect">
            <a:avLst/>
          </a:prstGeom>
        </p:spPr>
      </p:pic>
      <p:pic>
        <p:nvPicPr>
          <p:cNvPr id="33" name="그래픽 32" descr="직선 화살표">
            <a:extLst>
              <a:ext uri="{FF2B5EF4-FFF2-40B4-BE49-F238E27FC236}">
                <a16:creationId xmlns:a16="http://schemas.microsoft.com/office/drawing/2014/main" id="{2F4A6207-B9EC-41B9-85EA-433EB63B62F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0800000">
            <a:off x="8232652" y="3439339"/>
            <a:ext cx="790572" cy="790572"/>
          </a:xfrm>
          <a:prstGeom prst="rect">
            <a:avLst/>
          </a:prstGeom>
        </p:spPr>
      </p:pic>
      <p:pic>
        <p:nvPicPr>
          <p:cNvPr id="35" name="그래픽 34" descr="하트">
            <a:extLst>
              <a:ext uri="{FF2B5EF4-FFF2-40B4-BE49-F238E27FC236}">
                <a16:creationId xmlns:a16="http://schemas.microsoft.com/office/drawing/2014/main" id="{FEB636A3-1EA0-42C2-AC2D-FE89D2E2F38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540" y="3322396"/>
            <a:ext cx="914400" cy="914400"/>
          </a:xfrm>
          <a:prstGeom prst="rect">
            <a:avLst/>
          </a:prstGeom>
        </p:spPr>
      </p:pic>
      <p:pic>
        <p:nvPicPr>
          <p:cNvPr id="36" name="그래픽 35" descr="조금 굽은 화살표">
            <a:extLst>
              <a:ext uri="{FF2B5EF4-FFF2-40B4-BE49-F238E27FC236}">
                <a16:creationId xmlns:a16="http://schemas.microsoft.com/office/drawing/2014/main" id="{551EB8DC-B3F8-4C3B-8501-C0E126C2550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9509748">
            <a:off x="6089917" y="2552603"/>
            <a:ext cx="717681" cy="717681"/>
          </a:xfrm>
          <a:prstGeom prst="rect">
            <a:avLst/>
          </a:prstGeom>
        </p:spPr>
      </p:pic>
      <p:pic>
        <p:nvPicPr>
          <p:cNvPr id="39" name="그래픽 38" descr="시계 방향으로 굽은 화살표">
            <a:extLst>
              <a:ext uri="{FF2B5EF4-FFF2-40B4-BE49-F238E27FC236}">
                <a16:creationId xmlns:a16="http://schemas.microsoft.com/office/drawing/2014/main" id="{104D3C79-7F1D-407F-ADA5-0468BD9E1D9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9654097">
            <a:off x="7413796" y="2414652"/>
            <a:ext cx="729161" cy="7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7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B6F0-354D-4F26-8189-BD29EDF6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만들 것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B1F83-562E-4832-9D18-13EDAA3E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웹사이트</a:t>
            </a:r>
            <a:endParaRPr lang="en-US" altLang="ko-KR" dirty="0"/>
          </a:p>
          <a:p>
            <a:r>
              <a:rPr lang="ko-KR" altLang="en-US" dirty="0"/>
              <a:t>서버</a:t>
            </a:r>
            <a:endParaRPr lang="en-US" altLang="ko-KR" dirty="0"/>
          </a:p>
          <a:p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ko-KR" altLang="en-US" dirty="0"/>
              <a:t>알고리즘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5BCB3-1C88-4FBA-A61E-64B270D2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8336-EAEA-4917-956A-6352F8114E38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57ACA-EE3E-4872-8658-AC4318F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4B9B-4754-489A-962A-F63CFCB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만들 것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32A3-1DF5-4370-A831-08C18F90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웹사이트 구현</a:t>
            </a:r>
            <a:r>
              <a:rPr lang="en-US" altLang="ko-KR" dirty="0"/>
              <a:t>: </a:t>
            </a:r>
            <a:r>
              <a:rPr lang="ko-KR" altLang="en-US" dirty="0"/>
              <a:t>장고서버</a:t>
            </a:r>
            <a:endParaRPr lang="en-US" altLang="ko-KR" dirty="0"/>
          </a:p>
          <a:p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아파치</a:t>
            </a:r>
            <a:endParaRPr lang="en-US" altLang="ko-KR" dirty="0"/>
          </a:p>
          <a:p>
            <a:r>
              <a:rPr lang="ko-KR" altLang="en-US" dirty="0"/>
              <a:t>데이터베이스</a:t>
            </a:r>
            <a:r>
              <a:rPr lang="en-US" altLang="ko-KR" dirty="0"/>
              <a:t>: MySQL</a:t>
            </a:r>
          </a:p>
          <a:p>
            <a:r>
              <a:rPr lang="ko-KR" altLang="en-US" dirty="0"/>
              <a:t>알고리즘</a:t>
            </a:r>
            <a:r>
              <a:rPr lang="en-US" altLang="ko-KR" dirty="0"/>
              <a:t>: </a:t>
            </a:r>
            <a:r>
              <a:rPr lang="ko-KR" altLang="en-US" dirty="0"/>
              <a:t>파이썬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기타 라이브러리</a:t>
            </a:r>
            <a:r>
              <a:rPr lang="en-US" altLang="ko-KR" dirty="0"/>
              <a:t>: </a:t>
            </a:r>
            <a:r>
              <a:rPr lang="ko-KR" altLang="en-US" dirty="0"/>
              <a:t>아나콘다</a:t>
            </a:r>
            <a:r>
              <a:rPr lang="en-US" altLang="ko-KR" dirty="0"/>
              <a:t>..</a:t>
            </a:r>
            <a:r>
              <a:rPr lang="ko-KR" altLang="en-US" dirty="0"/>
              <a:t>아톰 에디터</a:t>
            </a:r>
            <a:r>
              <a:rPr lang="en-US" altLang="ko-KR" dirty="0"/>
              <a:t>.. </a:t>
            </a:r>
            <a:r>
              <a:rPr lang="ko-KR" altLang="en-US" dirty="0" err="1"/>
              <a:t>뷰티플수프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D1B7-AEDD-458A-9084-B3AAD4BF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335E-2080-4156-85C8-BAB658754D40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68353-9F8D-4BA7-A3A1-800E772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6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2238A-B1A5-449A-8B48-2A9C5746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36221-65C6-4D9A-9134-9C3E1580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826C7-8AD1-483E-8F4A-D3963D74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1026" name="Picture 2" descr="íì´ì¬ ë¡ê³ ì ëí ì´ë¯¸ì§ ê²ìê²°ê³¼">
            <a:extLst>
              <a:ext uri="{FF2B5EF4-FFF2-40B4-BE49-F238E27FC236}">
                <a16:creationId xmlns:a16="http://schemas.microsoft.com/office/drawing/2014/main" id="{8E3B2740-3018-453C-81F9-17E8212FF0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29297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¥ê³  ë¡ê³ ì ëí ì´ë¯¸ì§ ê²ìê²°ê³¼">
            <a:extLst>
              <a:ext uri="{FF2B5EF4-FFF2-40B4-BE49-F238E27FC236}">
                <a16:creationId xmlns:a16="http://schemas.microsoft.com/office/drawing/2014/main" id="{BF4BD17F-AF3C-472D-9CA3-FC7BE770F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3" y="1857375"/>
            <a:ext cx="36290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logo hdì ëí ì´ë¯¸ì§ ê²ìê²°ê³¼">
            <a:extLst>
              <a:ext uri="{FF2B5EF4-FFF2-40B4-BE49-F238E27FC236}">
                <a16:creationId xmlns:a16="http://schemas.microsoft.com/office/drawing/2014/main" id="{7F8ABE92-177F-4998-8A07-F39D1307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23231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íì¹ ë¡ê³ ì ëí ì´ë¯¸ì§ ê²ìê²°ê³¼">
            <a:extLst>
              <a:ext uri="{FF2B5EF4-FFF2-40B4-BE49-F238E27FC236}">
                <a16:creationId xmlns:a16="http://schemas.microsoft.com/office/drawing/2014/main" id="{35D439F9-BA1B-4AFD-B1AB-A285A041D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618038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eautifulsoup logoì ëí ì´ë¯¸ì§ ê²ìê²°ê³¼">
            <a:extLst>
              <a:ext uri="{FF2B5EF4-FFF2-40B4-BE49-F238E27FC236}">
                <a16:creationId xmlns:a16="http://schemas.microsoft.com/office/drawing/2014/main" id="{6CE00892-B1E3-4829-B004-E48BADD6F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4540250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4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1B8EE-DA74-4E8F-B215-ECF7B790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동작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A79CF-22ED-463F-8D89-4982C9CE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사용자의 정보 수집 </a:t>
            </a:r>
            <a:r>
              <a:rPr lang="en-US" altLang="ko-KR" dirty="0"/>
              <a:t>-&gt;</a:t>
            </a:r>
            <a:r>
              <a:rPr lang="ko-KR" altLang="en-US" dirty="0"/>
              <a:t> 데이터베이스에 새로운 </a:t>
            </a:r>
            <a:r>
              <a:rPr lang="ko-KR" altLang="en-US" dirty="0" err="1"/>
              <a:t>튜플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 데이터</a:t>
            </a:r>
            <a:r>
              <a:rPr lang="en-US" altLang="ko-KR" dirty="0"/>
              <a:t>( </a:t>
            </a:r>
            <a:r>
              <a:rPr lang="ko-KR" altLang="en-US" dirty="0"/>
              <a:t>코디 사진</a:t>
            </a:r>
            <a:r>
              <a:rPr lang="en-US" altLang="ko-KR" dirty="0"/>
              <a:t>)</a:t>
            </a:r>
            <a:r>
              <a:rPr lang="ko-KR" altLang="en-US" dirty="0"/>
              <a:t>를 출력 </a:t>
            </a:r>
            <a:r>
              <a:rPr lang="en-US" altLang="ko-KR" dirty="0"/>
              <a:t>-&gt;</a:t>
            </a:r>
            <a:r>
              <a:rPr lang="ko-KR" altLang="en-US" dirty="0"/>
              <a:t>사용자 평가</a:t>
            </a:r>
            <a:endParaRPr lang="en-US" altLang="ko-KR" dirty="0"/>
          </a:p>
          <a:p>
            <a:r>
              <a:rPr lang="ko-KR" altLang="en-US" dirty="0"/>
              <a:t>반복 실행으로 취향 분석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저장후</a:t>
            </a:r>
            <a:r>
              <a:rPr lang="ko-KR" altLang="en-US" dirty="0"/>
              <a:t> 알고리즘이 분석하여 추천 코디 이미지 출력</a:t>
            </a:r>
            <a:endParaRPr lang="en-US" altLang="ko-KR" dirty="0"/>
          </a:p>
          <a:p>
            <a:r>
              <a:rPr lang="ko-KR" altLang="en-US" dirty="0"/>
              <a:t>사용자 만족도 수집 </a:t>
            </a:r>
            <a:r>
              <a:rPr lang="en-US" altLang="ko-KR" dirty="0"/>
              <a:t>and </a:t>
            </a:r>
            <a:r>
              <a:rPr lang="ko-KR" altLang="en-US" dirty="0"/>
              <a:t>다시 반복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62EB4-CFF1-46C6-8369-BC40718F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83F0C-0F2B-4978-B1AF-A48F923F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4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288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Fashion Recommend Website</vt:lpstr>
      <vt:lpstr>목차</vt:lpstr>
      <vt:lpstr>팀 소개</vt:lpstr>
      <vt:lpstr>프로젝트 소개 </vt:lpstr>
      <vt:lpstr>알고리즘 흐름도</vt:lpstr>
      <vt:lpstr>무엇을 만들 것 인가?</vt:lpstr>
      <vt:lpstr>어떻게 만들 것 인가?</vt:lpstr>
      <vt:lpstr>PowerPoint 프레젠테이션</vt:lpstr>
      <vt:lpstr>웹페이지 동작 순서 </vt:lpstr>
      <vt:lpstr>개발일정</vt:lpstr>
      <vt:lpstr>참조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 recommend system</dc:title>
  <dc:creator>천승현</dc:creator>
  <cp:lastModifiedBy>User</cp:lastModifiedBy>
  <cp:revision>13</cp:revision>
  <dcterms:created xsi:type="dcterms:W3CDTF">2019-03-18T09:46:05Z</dcterms:created>
  <dcterms:modified xsi:type="dcterms:W3CDTF">2019-03-21T05:38:26Z</dcterms:modified>
</cp:coreProperties>
</file>