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2" r:id="rId7"/>
    <p:sldId id="270" r:id="rId8"/>
    <p:sldId id="278" r:id="rId9"/>
    <p:sldId id="272" r:id="rId10"/>
    <p:sldId id="274" r:id="rId11"/>
    <p:sldId id="276" r:id="rId12"/>
    <p:sldId id="275" r:id="rId13"/>
    <p:sldId id="271" r:id="rId14"/>
    <p:sldId id="266" r:id="rId15"/>
    <p:sldId id="26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573E26-5320-4C06-A1C6-34BFF59EE39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120FF6-DAF7-469F-8AF2-4411B0321B2D}">
      <dgm:prSet custT="1"/>
      <dgm:spPr/>
      <dgm:t>
        <a:bodyPr/>
        <a:lstStyle/>
        <a:p>
          <a:r>
            <a:rPr lang="ko-KR" sz="2700" dirty="0"/>
            <a:t>팀 소개</a:t>
          </a:r>
          <a:endParaRPr lang="en-US" altLang="ko-KR" sz="2700" dirty="0"/>
        </a:p>
        <a:p>
          <a:r>
            <a:rPr lang="en-US" sz="1400" dirty="0"/>
            <a:t>(2019.3.25)</a:t>
          </a:r>
          <a:endParaRPr lang="en-US" sz="2700" dirty="0"/>
        </a:p>
      </dgm:t>
    </dgm:pt>
    <dgm:pt modelId="{4DF3CD87-1EC2-40FD-BA97-6F8CD6710D53}" type="parTrans" cxnId="{33BD456D-1BEF-499B-AEF1-367474EBDCD0}">
      <dgm:prSet/>
      <dgm:spPr/>
      <dgm:t>
        <a:bodyPr/>
        <a:lstStyle/>
        <a:p>
          <a:endParaRPr lang="en-US"/>
        </a:p>
      </dgm:t>
    </dgm:pt>
    <dgm:pt modelId="{731035E3-EE06-42D6-ADE8-70C9662F5686}" type="sibTrans" cxnId="{33BD456D-1BEF-499B-AEF1-367474EBDCD0}">
      <dgm:prSet/>
      <dgm:spPr/>
      <dgm:t>
        <a:bodyPr/>
        <a:lstStyle/>
        <a:p>
          <a:endParaRPr lang="en-US"/>
        </a:p>
      </dgm:t>
    </dgm:pt>
    <dgm:pt modelId="{872A1C71-6FAF-47B5-90CE-99510E9D6C7A}">
      <dgm:prSet/>
      <dgm:spPr/>
      <dgm:t>
        <a:bodyPr/>
        <a:lstStyle/>
        <a:p>
          <a:r>
            <a:rPr lang="ko-KR" altLang="en-US" dirty="0"/>
            <a:t>패션 웹사이트</a:t>
          </a:r>
          <a:r>
            <a:rPr lang="ko-KR" dirty="0"/>
            <a:t> 소개 </a:t>
          </a:r>
          <a:endParaRPr lang="en-US" dirty="0"/>
        </a:p>
      </dgm:t>
    </dgm:pt>
    <dgm:pt modelId="{52BAC1D1-796E-42C5-A541-DF764E5F800B}" type="parTrans" cxnId="{231B73DA-00D4-45F1-A53D-A3E9DFB5FFA7}">
      <dgm:prSet/>
      <dgm:spPr/>
      <dgm:t>
        <a:bodyPr/>
        <a:lstStyle/>
        <a:p>
          <a:endParaRPr lang="en-US"/>
        </a:p>
      </dgm:t>
    </dgm:pt>
    <dgm:pt modelId="{F8ACF93D-6AF2-47A8-B735-CFE0C75967D1}" type="sibTrans" cxnId="{231B73DA-00D4-45F1-A53D-A3E9DFB5FFA7}">
      <dgm:prSet/>
      <dgm:spPr/>
      <dgm:t>
        <a:bodyPr/>
        <a:lstStyle/>
        <a:p>
          <a:endParaRPr lang="en-US"/>
        </a:p>
      </dgm:t>
    </dgm:pt>
    <dgm:pt modelId="{FEDEC8FE-FC4F-487F-8DA3-3BB49F90D490}">
      <dgm:prSet/>
      <dgm:spPr/>
      <dgm:t>
        <a:bodyPr/>
        <a:lstStyle/>
        <a:p>
          <a:r>
            <a:rPr lang="ko-KR" altLang="en-US" dirty="0"/>
            <a:t>패션 웹 구현 목표</a:t>
          </a:r>
          <a:endParaRPr lang="en-US" dirty="0"/>
        </a:p>
      </dgm:t>
    </dgm:pt>
    <dgm:pt modelId="{3330DB75-9EEC-46B0-9A9B-C1B2B57512CB}" type="parTrans" cxnId="{9BF432A9-CB93-47D3-96C5-534B99A56DC6}">
      <dgm:prSet/>
      <dgm:spPr/>
      <dgm:t>
        <a:bodyPr/>
        <a:lstStyle/>
        <a:p>
          <a:endParaRPr lang="en-US"/>
        </a:p>
      </dgm:t>
    </dgm:pt>
    <dgm:pt modelId="{4567A599-3950-4901-A0DD-1C6291C0630C}" type="sibTrans" cxnId="{9BF432A9-CB93-47D3-96C5-534B99A56DC6}">
      <dgm:prSet/>
      <dgm:spPr/>
      <dgm:t>
        <a:bodyPr/>
        <a:lstStyle/>
        <a:p>
          <a:endParaRPr lang="en-US"/>
        </a:p>
      </dgm:t>
    </dgm:pt>
    <dgm:pt modelId="{75AEDC82-662E-4CA0-8791-46B787CEC2BA}">
      <dgm:prSet/>
      <dgm:spPr/>
      <dgm:t>
        <a:bodyPr/>
        <a:lstStyle/>
        <a:p>
          <a:r>
            <a:rPr lang="ko-KR" altLang="en-US" dirty="0"/>
            <a:t>패션 웹 구현 방법</a:t>
          </a:r>
          <a:endParaRPr lang="en-US" dirty="0"/>
        </a:p>
      </dgm:t>
    </dgm:pt>
    <dgm:pt modelId="{45001C0D-8138-4314-98C2-38547DF2515B}" type="parTrans" cxnId="{608A1CBA-EA59-4606-98C9-8B2D5EF971AE}">
      <dgm:prSet/>
      <dgm:spPr/>
      <dgm:t>
        <a:bodyPr/>
        <a:lstStyle/>
        <a:p>
          <a:endParaRPr lang="en-US"/>
        </a:p>
      </dgm:t>
    </dgm:pt>
    <dgm:pt modelId="{63CC7A01-AE53-4F87-B78D-4449CBF95735}" type="sibTrans" cxnId="{608A1CBA-EA59-4606-98C9-8B2D5EF971AE}">
      <dgm:prSet/>
      <dgm:spPr/>
      <dgm:t>
        <a:bodyPr/>
        <a:lstStyle/>
        <a:p>
          <a:endParaRPr lang="en-US"/>
        </a:p>
      </dgm:t>
    </dgm:pt>
    <dgm:pt modelId="{781240F8-30C2-4885-AACB-502B688D7BD1}">
      <dgm:prSet/>
      <dgm:spPr/>
      <dgm:t>
        <a:bodyPr/>
        <a:lstStyle/>
        <a:p>
          <a:r>
            <a:rPr lang="ko-KR" dirty="0"/>
            <a:t>개발</a:t>
          </a:r>
          <a:r>
            <a:rPr lang="en-US" altLang="ko-KR" dirty="0"/>
            <a:t> </a:t>
          </a:r>
          <a:r>
            <a:rPr lang="ko-KR" dirty="0"/>
            <a:t>일정</a:t>
          </a:r>
          <a:endParaRPr lang="en-US" dirty="0"/>
        </a:p>
      </dgm:t>
    </dgm:pt>
    <dgm:pt modelId="{6E24BE20-45C4-4963-910E-27B96FF506D9}" type="parTrans" cxnId="{C8E8E032-A540-44AF-A8AA-BE29D931FB3D}">
      <dgm:prSet/>
      <dgm:spPr/>
      <dgm:t>
        <a:bodyPr/>
        <a:lstStyle/>
        <a:p>
          <a:endParaRPr lang="en-US"/>
        </a:p>
      </dgm:t>
    </dgm:pt>
    <dgm:pt modelId="{8167520B-8981-40A6-AA78-AC33AAB50BBD}" type="sibTrans" cxnId="{C8E8E032-A540-44AF-A8AA-BE29D931FB3D}">
      <dgm:prSet/>
      <dgm:spPr/>
      <dgm:t>
        <a:bodyPr/>
        <a:lstStyle/>
        <a:p>
          <a:endParaRPr lang="en-US"/>
        </a:p>
      </dgm:t>
    </dgm:pt>
    <dgm:pt modelId="{C862ABB5-E0CE-4222-B3C1-074A5559CBB3}">
      <dgm:prSet/>
      <dgm:spPr/>
      <dgm:t>
        <a:bodyPr/>
        <a:lstStyle/>
        <a:p>
          <a:r>
            <a:rPr lang="en-US"/>
            <a:t>Q&amp;A</a:t>
          </a:r>
        </a:p>
      </dgm:t>
    </dgm:pt>
    <dgm:pt modelId="{69E17A25-D73F-4A25-BC73-BDECBB213691}" type="parTrans" cxnId="{DDB4D35F-D9D1-44D3-9741-6383647B3BB3}">
      <dgm:prSet/>
      <dgm:spPr/>
      <dgm:t>
        <a:bodyPr/>
        <a:lstStyle/>
        <a:p>
          <a:endParaRPr lang="en-US"/>
        </a:p>
      </dgm:t>
    </dgm:pt>
    <dgm:pt modelId="{1CECC7B5-DFDC-42B7-BD35-417F86611FDD}" type="sibTrans" cxnId="{DDB4D35F-D9D1-44D3-9741-6383647B3BB3}">
      <dgm:prSet/>
      <dgm:spPr/>
      <dgm:t>
        <a:bodyPr/>
        <a:lstStyle/>
        <a:p>
          <a:endParaRPr lang="en-US"/>
        </a:p>
      </dgm:t>
    </dgm:pt>
    <dgm:pt modelId="{8D08D1E1-1FC7-4118-B0A2-75C9683FDA13}" type="pres">
      <dgm:prSet presAssocID="{E5573E26-5320-4C06-A1C6-34BFF59EE39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C24EBE-CB27-48F5-9749-33D2C5E1FF8B}" type="pres">
      <dgm:prSet presAssocID="{AC120FF6-DAF7-469F-8AF2-4411B0321B2D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8A7B869-2662-48B2-8EE9-732FE4F5FCF7}" type="pres">
      <dgm:prSet presAssocID="{731035E3-EE06-42D6-ADE8-70C9662F5686}" presName="sibTrans" presStyleCnt="0"/>
      <dgm:spPr/>
    </dgm:pt>
    <dgm:pt modelId="{DFBBB5F9-2C55-408E-9280-009E298A8B8D}" type="pres">
      <dgm:prSet presAssocID="{872A1C71-6FAF-47B5-90CE-99510E9D6C7A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FAF5B92-0926-49E5-8F5D-0EDB9D041ED6}" type="pres">
      <dgm:prSet presAssocID="{F8ACF93D-6AF2-47A8-B735-CFE0C75967D1}" presName="sibTrans" presStyleCnt="0"/>
      <dgm:spPr/>
    </dgm:pt>
    <dgm:pt modelId="{700CAF28-027B-4574-B0E5-B965C0EAD4B7}" type="pres">
      <dgm:prSet presAssocID="{FEDEC8FE-FC4F-487F-8DA3-3BB49F90D490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F9EA6EC-3C3D-40A5-9ACF-E563A22123C5}" type="pres">
      <dgm:prSet presAssocID="{4567A599-3950-4901-A0DD-1C6291C0630C}" presName="sibTrans" presStyleCnt="0"/>
      <dgm:spPr/>
    </dgm:pt>
    <dgm:pt modelId="{6D8975A5-4CA5-4D9A-AAD3-009B6A89EC74}" type="pres">
      <dgm:prSet presAssocID="{75AEDC82-662E-4CA0-8791-46B787CEC2BA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428D014-91F4-477D-B126-84FB96A5D4BF}" type="pres">
      <dgm:prSet presAssocID="{63CC7A01-AE53-4F87-B78D-4449CBF95735}" presName="sibTrans" presStyleCnt="0"/>
      <dgm:spPr/>
    </dgm:pt>
    <dgm:pt modelId="{12140423-47E9-464F-8454-57709CFA86FE}" type="pres">
      <dgm:prSet presAssocID="{781240F8-30C2-4885-AACB-502B688D7BD1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EFBB9D-B382-4B45-8B5A-4B7D800B4D68}" type="pres">
      <dgm:prSet presAssocID="{8167520B-8981-40A6-AA78-AC33AAB50BBD}" presName="sibTrans" presStyleCnt="0"/>
      <dgm:spPr/>
    </dgm:pt>
    <dgm:pt modelId="{276308A6-4ED6-4A7B-A1C6-AC9BA8640E31}" type="pres">
      <dgm:prSet presAssocID="{C862ABB5-E0CE-4222-B3C1-074A5559CBB3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6809C9B-CB8E-44FC-8910-0B8B81A56272}" type="presOf" srcId="{872A1C71-6FAF-47B5-90CE-99510E9D6C7A}" destId="{DFBBB5F9-2C55-408E-9280-009E298A8B8D}" srcOrd="0" destOrd="0" presId="urn:microsoft.com/office/officeart/2005/8/layout/default"/>
    <dgm:cxn modelId="{30013A8A-955F-4244-8B39-EDE33B91873F}" type="presOf" srcId="{C862ABB5-E0CE-4222-B3C1-074A5559CBB3}" destId="{276308A6-4ED6-4A7B-A1C6-AC9BA8640E31}" srcOrd="0" destOrd="0" presId="urn:microsoft.com/office/officeart/2005/8/layout/default"/>
    <dgm:cxn modelId="{608A1CBA-EA59-4606-98C9-8B2D5EF971AE}" srcId="{E5573E26-5320-4C06-A1C6-34BFF59EE395}" destId="{75AEDC82-662E-4CA0-8791-46B787CEC2BA}" srcOrd="3" destOrd="0" parTransId="{45001C0D-8138-4314-98C2-38547DF2515B}" sibTransId="{63CC7A01-AE53-4F87-B78D-4449CBF95735}"/>
    <dgm:cxn modelId="{DDB4D35F-D9D1-44D3-9741-6383647B3BB3}" srcId="{E5573E26-5320-4C06-A1C6-34BFF59EE395}" destId="{C862ABB5-E0CE-4222-B3C1-074A5559CBB3}" srcOrd="5" destOrd="0" parTransId="{69E17A25-D73F-4A25-BC73-BDECBB213691}" sibTransId="{1CECC7B5-DFDC-42B7-BD35-417F86611FDD}"/>
    <dgm:cxn modelId="{EBFB84EE-4DC1-4F53-962A-75F55AB75B64}" type="presOf" srcId="{FEDEC8FE-FC4F-487F-8DA3-3BB49F90D490}" destId="{700CAF28-027B-4574-B0E5-B965C0EAD4B7}" srcOrd="0" destOrd="0" presId="urn:microsoft.com/office/officeart/2005/8/layout/default"/>
    <dgm:cxn modelId="{231B73DA-00D4-45F1-A53D-A3E9DFB5FFA7}" srcId="{E5573E26-5320-4C06-A1C6-34BFF59EE395}" destId="{872A1C71-6FAF-47B5-90CE-99510E9D6C7A}" srcOrd="1" destOrd="0" parTransId="{52BAC1D1-796E-42C5-A541-DF764E5F800B}" sibTransId="{F8ACF93D-6AF2-47A8-B735-CFE0C75967D1}"/>
    <dgm:cxn modelId="{C8E8E032-A540-44AF-A8AA-BE29D931FB3D}" srcId="{E5573E26-5320-4C06-A1C6-34BFF59EE395}" destId="{781240F8-30C2-4885-AACB-502B688D7BD1}" srcOrd="4" destOrd="0" parTransId="{6E24BE20-45C4-4963-910E-27B96FF506D9}" sibTransId="{8167520B-8981-40A6-AA78-AC33AAB50BBD}"/>
    <dgm:cxn modelId="{B2812A64-2263-4883-9D4A-B386D5685CAE}" type="presOf" srcId="{E5573E26-5320-4C06-A1C6-34BFF59EE395}" destId="{8D08D1E1-1FC7-4118-B0A2-75C9683FDA13}" srcOrd="0" destOrd="0" presId="urn:microsoft.com/office/officeart/2005/8/layout/default"/>
    <dgm:cxn modelId="{9BF432A9-CB93-47D3-96C5-534B99A56DC6}" srcId="{E5573E26-5320-4C06-A1C6-34BFF59EE395}" destId="{FEDEC8FE-FC4F-487F-8DA3-3BB49F90D490}" srcOrd="2" destOrd="0" parTransId="{3330DB75-9EEC-46B0-9A9B-C1B2B57512CB}" sibTransId="{4567A599-3950-4901-A0DD-1C6291C0630C}"/>
    <dgm:cxn modelId="{1FD3F824-A737-4430-96C0-FEB8109D7ED0}" type="presOf" srcId="{75AEDC82-662E-4CA0-8791-46B787CEC2BA}" destId="{6D8975A5-4CA5-4D9A-AAD3-009B6A89EC74}" srcOrd="0" destOrd="0" presId="urn:microsoft.com/office/officeart/2005/8/layout/default"/>
    <dgm:cxn modelId="{383D9ACE-7757-421D-8720-9548C5E6C0A0}" type="presOf" srcId="{781240F8-30C2-4885-AACB-502B688D7BD1}" destId="{12140423-47E9-464F-8454-57709CFA86FE}" srcOrd="0" destOrd="0" presId="urn:microsoft.com/office/officeart/2005/8/layout/default"/>
    <dgm:cxn modelId="{33BD456D-1BEF-499B-AEF1-367474EBDCD0}" srcId="{E5573E26-5320-4C06-A1C6-34BFF59EE395}" destId="{AC120FF6-DAF7-469F-8AF2-4411B0321B2D}" srcOrd="0" destOrd="0" parTransId="{4DF3CD87-1EC2-40FD-BA97-6F8CD6710D53}" sibTransId="{731035E3-EE06-42D6-ADE8-70C9662F5686}"/>
    <dgm:cxn modelId="{F7AB96AE-4D93-42EB-AD0D-4EA467CFCE9E}" type="presOf" srcId="{AC120FF6-DAF7-469F-8AF2-4411B0321B2D}" destId="{49C24EBE-CB27-48F5-9749-33D2C5E1FF8B}" srcOrd="0" destOrd="0" presId="urn:microsoft.com/office/officeart/2005/8/layout/default"/>
    <dgm:cxn modelId="{A0D9EFA4-D1F6-40BC-8D77-63E7F0789857}" type="presParOf" srcId="{8D08D1E1-1FC7-4118-B0A2-75C9683FDA13}" destId="{49C24EBE-CB27-48F5-9749-33D2C5E1FF8B}" srcOrd="0" destOrd="0" presId="urn:microsoft.com/office/officeart/2005/8/layout/default"/>
    <dgm:cxn modelId="{4A062177-6014-4942-93C7-D36AFA80EF7C}" type="presParOf" srcId="{8D08D1E1-1FC7-4118-B0A2-75C9683FDA13}" destId="{58A7B869-2662-48B2-8EE9-732FE4F5FCF7}" srcOrd="1" destOrd="0" presId="urn:microsoft.com/office/officeart/2005/8/layout/default"/>
    <dgm:cxn modelId="{9D65C942-988C-4EC5-A608-DB998A0E03D7}" type="presParOf" srcId="{8D08D1E1-1FC7-4118-B0A2-75C9683FDA13}" destId="{DFBBB5F9-2C55-408E-9280-009E298A8B8D}" srcOrd="2" destOrd="0" presId="urn:microsoft.com/office/officeart/2005/8/layout/default"/>
    <dgm:cxn modelId="{00164344-9C70-49BF-9A87-019CB1447006}" type="presParOf" srcId="{8D08D1E1-1FC7-4118-B0A2-75C9683FDA13}" destId="{2FAF5B92-0926-49E5-8F5D-0EDB9D041ED6}" srcOrd="3" destOrd="0" presId="urn:microsoft.com/office/officeart/2005/8/layout/default"/>
    <dgm:cxn modelId="{AA025C60-E819-4F18-A5FA-020A410AA5F1}" type="presParOf" srcId="{8D08D1E1-1FC7-4118-B0A2-75C9683FDA13}" destId="{700CAF28-027B-4574-B0E5-B965C0EAD4B7}" srcOrd="4" destOrd="0" presId="urn:microsoft.com/office/officeart/2005/8/layout/default"/>
    <dgm:cxn modelId="{C2AE0746-C576-465F-9394-F43135E183A1}" type="presParOf" srcId="{8D08D1E1-1FC7-4118-B0A2-75C9683FDA13}" destId="{7F9EA6EC-3C3D-40A5-9ACF-E563A22123C5}" srcOrd="5" destOrd="0" presId="urn:microsoft.com/office/officeart/2005/8/layout/default"/>
    <dgm:cxn modelId="{5C4FB810-1332-48EC-9D6E-6ABEED1062BF}" type="presParOf" srcId="{8D08D1E1-1FC7-4118-B0A2-75C9683FDA13}" destId="{6D8975A5-4CA5-4D9A-AAD3-009B6A89EC74}" srcOrd="6" destOrd="0" presId="urn:microsoft.com/office/officeart/2005/8/layout/default"/>
    <dgm:cxn modelId="{F0782CE2-4CBF-4565-8593-6783498DF466}" type="presParOf" srcId="{8D08D1E1-1FC7-4118-B0A2-75C9683FDA13}" destId="{9428D014-91F4-477D-B126-84FB96A5D4BF}" srcOrd="7" destOrd="0" presId="urn:microsoft.com/office/officeart/2005/8/layout/default"/>
    <dgm:cxn modelId="{4FFE184E-0D3F-4BBA-B2EB-ED71CC966FE7}" type="presParOf" srcId="{8D08D1E1-1FC7-4118-B0A2-75C9683FDA13}" destId="{12140423-47E9-464F-8454-57709CFA86FE}" srcOrd="8" destOrd="0" presId="urn:microsoft.com/office/officeart/2005/8/layout/default"/>
    <dgm:cxn modelId="{9208206C-A852-4447-A3B5-4E46CF3A56D2}" type="presParOf" srcId="{8D08D1E1-1FC7-4118-B0A2-75C9683FDA13}" destId="{15EFBB9D-B382-4B45-8B5A-4B7D800B4D68}" srcOrd="9" destOrd="0" presId="urn:microsoft.com/office/officeart/2005/8/layout/default"/>
    <dgm:cxn modelId="{D085E015-1FDB-452F-989B-F02DE5EBFD83}" type="presParOf" srcId="{8D08D1E1-1FC7-4118-B0A2-75C9683FDA13}" destId="{276308A6-4ED6-4A7B-A1C6-AC9BA8640E31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24EBE-CB27-48F5-9749-33D2C5E1FF8B}">
      <dsp:nvSpPr>
        <dsp:cNvPr id="0" name=""/>
        <dsp:cNvSpPr/>
      </dsp:nvSpPr>
      <dsp:spPr>
        <a:xfrm>
          <a:off x="661181" y="1557"/>
          <a:ext cx="2558363" cy="15350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700" kern="1200" dirty="0"/>
            <a:t>팀 소개</a:t>
          </a:r>
          <a:endParaRPr lang="en-US" altLang="ko-KR" sz="2700" kern="1200" dirty="0"/>
        </a:p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(2019.3.25)</a:t>
          </a:r>
          <a:endParaRPr lang="en-US" sz="2700" kern="1200" dirty="0"/>
        </a:p>
      </dsp:txBody>
      <dsp:txXfrm>
        <a:off x="661181" y="1557"/>
        <a:ext cx="2558363" cy="1535017"/>
      </dsp:txXfrm>
    </dsp:sp>
    <dsp:sp modelId="{DFBBB5F9-2C55-408E-9280-009E298A8B8D}">
      <dsp:nvSpPr>
        <dsp:cNvPr id="0" name=""/>
        <dsp:cNvSpPr/>
      </dsp:nvSpPr>
      <dsp:spPr>
        <a:xfrm>
          <a:off x="3475380" y="1557"/>
          <a:ext cx="2558363" cy="15350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/>
            <a:t>패션 웹사이트</a:t>
          </a:r>
          <a:r>
            <a:rPr lang="ko-KR" sz="2800" kern="1200" dirty="0"/>
            <a:t> 소개 </a:t>
          </a:r>
          <a:endParaRPr lang="en-US" sz="2800" kern="1200" dirty="0"/>
        </a:p>
      </dsp:txBody>
      <dsp:txXfrm>
        <a:off x="3475380" y="1557"/>
        <a:ext cx="2558363" cy="1535017"/>
      </dsp:txXfrm>
    </dsp:sp>
    <dsp:sp modelId="{700CAF28-027B-4574-B0E5-B965C0EAD4B7}">
      <dsp:nvSpPr>
        <dsp:cNvPr id="0" name=""/>
        <dsp:cNvSpPr/>
      </dsp:nvSpPr>
      <dsp:spPr>
        <a:xfrm>
          <a:off x="6289580" y="1557"/>
          <a:ext cx="2558363" cy="15350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/>
            <a:t>패션 웹 구현 목표</a:t>
          </a:r>
          <a:endParaRPr lang="en-US" sz="2800" kern="1200" dirty="0"/>
        </a:p>
      </dsp:txBody>
      <dsp:txXfrm>
        <a:off x="6289580" y="1557"/>
        <a:ext cx="2558363" cy="1535017"/>
      </dsp:txXfrm>
    </dsp:sp>
    <dsp:sp modelId="{6D8975A5-4CA5-4D9A-AAD3-009B6A89EC74}">
      <dsp:nvSpPr>
        <dsp:cNvPr id="0" name=""/>
        <dsp:cNvSpPr/>
      </dsp:nvSpPr>
      <dsp:spPr>
        <a:xfrm>
          <a:off x="661181" y="1792412"/>
          <a:ext cx="2558363" cy="15350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/>
            <a:t>패션 웹 구현 방법</a:t>
          </a:r>
          <a:endParaRPr lang="en-US" sz="2800" kern="1200" dirty="0"/>
        </a:p>
      </dsp:txBody>
      <dsp:txXfrm>
        <a:off x="661181" y="1792412"/>
        <a:ext cx="2558363" cy="1535017"/>
      </dsp:txXfrm>
    </dsp:sp>
    <dsp:sp modelId="{12140423-47E9-464F-8454-57709CFA86FE}">
      <dsp:nvSpPr>
        <dsp:cNvPr id="0" name=""/>
        <dsp:cNvSpPr/>
      </dsp:nvSpPr>
      <dsp:spPr>
        <a:xfrm>
          <a:off x="3475380" y="1792412"/>
          <a:ext cx="2558363" cy="15350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800" kern="1200" dirty="0"/>
            <a:t>개발</a:t>
          </a:r>
          <a:r>
            <a:rPr lang="en-US" altLang="ko-KR" sz="2800" kern="1200" dirty="0"/>
            <a:t> </a:t>
          </a:r>
          <a:r>
            <a:rPr lang="ko-KR" sz="2800" kern="1200" dirty="0"/>
            <a:t>일정</a:t>
          </a:r>
          <a:endParaRPr lang="en-US" sz="2800" kern="1200" dirty="0"/>
        </a:p>
      </dsp:txBody>
      <dsp:txXfrm>
        <a:off x="3475380" y="1792412"/>
        <a:ext cx="2558363" cy="1535017"/>
      </dsp:txXfrm>
    </dsp:sp>
    <dsp:sp modelId="{276308A6-4ED6-4A7B-A1C6-AC9BA8640E31}">
      <dsp:nvSpPr>
        <dsp:cNvPr id="0" name=""/>
        <dsp:cNvSpPr/>
      </dsp:nvSpPr>
      <dsp:spPr>
        <a:xfrm>
          <a:off x="6289580" y="1792412"/>
          <a:ext cx="2558363" cy="15350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Q&amp;A</a:t>
          </a:r>
        </a:p>
      </dsp:txBody>
      <dsp:txXfrm>
        <a:off x="6289580" y="1792412"/>
        <a:ext cx="2558363" cy="15350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3DB2D-529F-409D-A907-CD8ABA8978D5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3DE7F-CAF7-4448-AD71-8C8E77D12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927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3C0BD-5A99-4C30-8D85-A81F36A73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CFB399-1EE1-4F8C-A9CD-2B60831D5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AA5D9A-39F8-464A-8ACF-F7E14E021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ACCB-19CD-4E0C-B13F-224D0CFDD2F0}" type="datetime1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8EFC4F-0EC9-4277-A516-CEF87FA97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A8842A-5F7B-464F-A982-51475D01F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047-FC5A-4D19-9849-5FF5794D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463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A4CB4C-7607-4718-B698-FF696CF99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8BF42D-4454-4B40-A446-EE4949418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DE742B-E8A4-4659-81EB-998E3F4CF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BFAA-9591-4E85-B3A4-2C29A1A90972}" type="datetime1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B59E45-9618-48D6-996D-B537E6ED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86C735-D7A3-4FDE-B60E-04B30F80F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047-FC5A-4D19-9849-5FF5794D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739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39DBF3-1252-46E7-9489-A37D3211DC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7384EA-25F7-4441-BC0D-D7CF42969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2DDA1F-18E8-4137-B41F-C5683B387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22B0-3F10-4E7B-A9DD-FA2AB3A3BE8E}" type="datetime1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DED81B-C03D-447C-9EA7-A1C938B0C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68005D-B89E-4C49-8180-B86C4334E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047-FC5A-4D19-9849-5FF5794D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246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EEB2C0-47E4-4A9D-AD9B-79165D152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9A0293-4CD9-4801-A799-C1A6791C7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2FCD15-1457-4EFC-B6C7-0BC834EFC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6F57B0-6332-4A47-BEDA-CD0A80570396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2019-04-01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C67D2B-4D0B-42C3-BBA1-7F254EC82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2019-1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학기 산학 캡스톤 디자인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25AB2-4AD0-4F35-AF7F-FA199513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DBD7B0-4F25-44F2-A03E-56E755DB788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928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883B4-667C-4CAD-9E4E-833F14E33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A2744D-FAF6-438A-A3B2-8712A5D48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D307BC-2B0C-4F67-B7FE-5E21B130F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619085-8ACB-4736-92F3-58ECB61C851B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2019-04-01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45023B-1D8A-4C9E-9083-9CB32E6B3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2019-1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학기 산학 캡스톤 디자인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73B6E7-4262-4343-8BD9-43B4EF75A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DBD7B0-4F25-44F2-A03E-56E755DB788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1351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695A19-A1F0-404B-BF59-A3580558E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8EA017-8D2C-4200-B028-E2870ECA7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1034B2-C1AE-4608-B312-38A8B270C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52EA14-DBD3-4909-BF47-85717BCADEE7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2019-04-01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28C8C-3972-4446-B0B4-7962B7BFE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2019-1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학기 산학 캡스톤 디자인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D91AF0-7CDD-4283-9D65-3FD4C3E4B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DBD7B0-4F25-44F2-A03E-56E755DB788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0247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0BCE8-6170-4D98-B5AB-FB196DD42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3FE4A9-849A-4F22-A7FC-83B66D521E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BC2104-E66B-4C76-A0E6-38F194AC0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E6C03D-BAB7-4618-817F-E6A828C38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8E90BC-D4F9-4DDA-9E5A-3E0FA49618A6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2019-04-01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D2EE79-79BC-447F-AE5C-E3A26B5A6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2019-1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학기 산학 캡스톤 디자인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76EFC7-B35A-4894-94D6-B653DBCE2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DBD7B0-4F25-44F2-A03E-56E755DB788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3892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6575C3-C235-4456-9DD3-987E86382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91EEF2-EA26-4A06-A4A4-A1328162B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2E11D7-CB49-4CCE-BB48-F10505CA3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B90157-6B9D-4D10-B936-C080F4F547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F6486F-21ED-4FCA-9F72-1901C3AC5D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4D3B3A-841E-47A5-8614-7102418AD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59448A-E1D7-430D-B4C8-701AF4D7B043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2019-04-01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891F48-2779-47BC-B249-45674BBBF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2019-1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학기 산학 캡스톤 디자인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90BA7A7-EA89-42BA-BC99-567D54FEE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DBD7B0-4F25-44F2-A03E-56E755DB788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2842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233CBC-E5CE-4B6D-8F26-A610B09D2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6C167F-5526-4904-8418-6B13701BF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CA4B11-8B7C-4AB3-8F78-FB93C3074795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2019-04-01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0731F2-C6AD-498D-9D2B-D60B44AD1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2019-1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학기 산학 캡스톤 디자인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0014F9-9961-43D9-AD44-120D4E0F9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DBD7B0-4F25-44F2-A03E-56E755DB788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73861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A14A2D-D3C7-4151-BE54-ACD3F1B08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8DA7DE-D33F-4CE2-B175-0CE1B86144F9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2019-04-01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2814C1-75CC-4303-81BD-05C60C467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2019-1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학기 산학 캡스톤 디자인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17166A-2DB6-4956-B783-95119F43F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DBD7B0-4F25-44F2-A03E-56E755DB788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34963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BAE11C-5A0C-42AB-ADD1-687D7A77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C10E70-37E6-4BCB-9A9D-D7D3076BD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EE664F-55C4-4221-8CB1-C01C43F6C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1472D3-AA66-40EC-9060-BAA3D98A7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F9FBCB-BB01-474D-86E2-55AF78A3724F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2019-04-01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87A3B9-DA2F-40CD-83BE-4189FC30D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2019-1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학기 산학 캡스톤 디자인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313FCB-2861-4CB6-84E0-67DEFD08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DBD7B0-4F25-44F2-A03E-56E755DB788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361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C6E58-B18F-4057-8227-42D7EA96B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1AC37A-F543-47A4-8DE0-234E3C90F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DCE81-28FC-4E4A-9FA7-33E5D8CF9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230E-3278-4540-B35D-B83F247555A9}" type="datetime1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18B4ED-DBCF-4930-8CE3-09F95F914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527A7D-8743-4B44-AC94-D4ECF4C9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047-FC5A-4D19-9849-5FF5794D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5195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611DE-6112-429B-9909-8BCB214C3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1273B2E-378C-4CE9-945F-EFE557419E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9CA840-E47B-4B18-8E52-E7887DCEC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37D09D-3F4F-44D6-AE71-AD6B7C2FE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8F7623-C83C-47DC-8B6A-55541EF23EB0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2019-04-01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1CCD29-EF61-4625-8A6C-973D29932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2019-1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학기 산학 캡스톤 디자인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16B48F-2651-4B47-A6EA-4DE22E043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DBD7B0-4F25-44F2-A03E-56E755DB788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30843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B9487-D5F6-4799-815F-ECB3F96A2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CB8D55-5038-4989-9229-384BBAADB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711232-0781-47E4-B747-7890E0F71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8FF93F-A52A-4604-ACE0-4F37EC70CD84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2019-04-01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91BEEF-A81B-4FD6-9B2E-002908740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2019-1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학기 산학 캡스톤 디자인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48039A-E749-4596-B724-50DAAFD8C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DBD7B0-4F25-44F2-A03E-56E755DB788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3820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16E4C2-6779-45AA-B6E2-FEB14C7EAD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1B6198-ED60-44C5-A33F-EBBEBD858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3BB692-D57F-4970-856E-9E21104D5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DBB04D-3BB6-4342-AC42-A5C4B0872F13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2019-04-01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542E86-66FD-4CE7-AE98-F8AD767E3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2019-1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학기 산학 캡스톤 디자인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34CE0F-0555-4C38-BE04-76E59B945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DBD7B0-4F25-44F2-A03E-56E755DB788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80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099C8-F9C3-472C-9397-757830940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311505-D148-4CEB-9891-3B261698C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370F3-87FE-4779-96D9-2D214BC5A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11CA-4C8B-4E49-8FF4-4BAA992A58AA}" type="datetime1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A165C3-A4E8-4FD3-82DB-38AF2E597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2E9B22-A7DA-4D0A-A75B-A8D37B88B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047-FC5A-4D19-9849-5FF5794D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55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FAC9E-9E6E-4CBD-850F-86BD67A43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119E07-14F5-4A14-A707-F3642B0938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9DC98A-7094-40B1-BBB8-146AA8E8E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6D232E-21E0-43C1-B0B9-3E0F4EE71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E17F-2EF5-4BBA-99D4-1DFC3AD7C7A3}" type="datetime1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7AA1D4-1119-4B44-8D6F-E30230D35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1A159B-4EF1-4012-BB83-D5ECE465C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047-FC5A-4D19-9849-5FF5794D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433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689BC6-EF69-4C32-B5C7-FF01A2973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AE921D-8FE4-4A44-98AF-C42E8FEE9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11CADC-8074-4FEE-A230-3DC232526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C8833D-9CBC-48F1-A8AE-6FDD3BC4C4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879BA6-D069-4A41-8C7E-3D515168A4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EC457D-9A15-4CCC-B256-DA5776592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8AA8-ACDA-41BF-A08E-CF3FDD7AACF4}" type="datetime1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AAFF93-77C9-4884-AB4A-B7EF9EC5F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B899F3-0379-4407-B8CC-7983CA5E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047-FC5A-4D19-9849-5FF5794D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164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AAB3D4-8E17-4C70-977B-F8602106F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79FBCD-5609-429A-9D45-991CE98E0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685B6-1658-4444-8ED6-BAA8292AC35D}" type="datetime1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D76176-5C77-4816-8807-0585F37AB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4927FE-D49B-4BE8-AC1F-30E3E2BC0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047-FC5A-4D19-9849-5FF5794D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098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C72D96-3194-43BB-883C-B4EA4D98B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2344-DFDD-4A1E-A93F-38C22E0CD0F8}" type="datetime1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B26017-1BFB-4E60-88A1-C96C63E2E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5BCDAE-B561-4F5D-8011-0800E418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047-FC5A-4D19-9849-5FF5794D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823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953EFC-8A1A-4E16-B2ED-59C23627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B5B2F1-3D7A-45C8-9C60-F63B5E9C0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62C3B2-EE8C-4DDF-84D1-1851B58B9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CE3EB6-9EA8-436B-B547-A3613DBFE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99550-E1AF-4BE9-8F2E-AF08BA774043}" type="datetime1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3DD789-CBB8-4D84-8097-E9B62320A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460560-3BCA-406F-A10A-106A70756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047-FC5A-4D19-9849-5FF5794D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221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63D1F-438F-451D-BF3C-B200FFD81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F5270B-8B8A-4156-88C9-DCA38C45F4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4E06AC-FADF-4AA3-B077-5C40A1A32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0C8E7A-6C68-414A-B2AA-BD0BE8EA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D0EBF-C32C-4496-9510-DE15F631A736}" type="datetime1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624F7C-C6B5-444B-AC7F-4E67BE82C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131743-8155-404A-B6F0-08D9662BB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047-FC5A-4D19-9849-5FF5794D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236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92049DE-2B61-4AD6-8FEC-4EBBE8F27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C21870-ED94-4294-A7B3-F31F5E358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0C0F23-F8CB-4B9C-A98D-E3E72E2EF6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C5169-5AF7-43F4-B17C-CDCE201A5D04}" type="datetime1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78521A-419D-4400-849C-6CFF6E4CC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3049B3-5E0D-413C-93D4-7A5E83B7C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60047-FC5A-4D19-9849-5FF5794D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40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C89BA5-E903-4F1D-AD96-D283E2214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AC4C2E-185B-4392-A80A-795040F98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A2EBD2-80BE-4CC5-AEEC-C680EBBF85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DAAFA5-0423-4444-89F5-4AC7609D5668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2019-04-01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EA2B5F-D2C6-44AA-9E02-EB1666A0AE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2019-1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학기 산학 캡스톤 디자인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3779C9-8935-43FE-A184-C131C2A9EC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DBD7B0-4F25-44F2-A03E-56E755DB788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038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eYooKyum" TargetMode="External"/><Relationship Id="rId2" Type="http://schemas.openxmlformats.org/officeDocument/2006/relationships/hyperlink" Target="https://github.com/CheonSeounghyun/Fashion-Recommend-Websit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yehh" TargetMode="External"/><Relationship Id="rId4" Type="http://schemas.openxmlformats.org/officeDocument/2006/relationships/hyperlink" Target="https://github.com/choiyesom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4.svg"/><Relationship Id="rId4" Type="http://schemas.openxmlformats.org/officeDocument/2006/relationships/image" Target="../media/image18.png"/><Relationship Id="rId9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F3C2C-A8E9-4C66-AF79-E0A00560E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3164" y="83113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Fashion</a:t>
            </a:r>
            <a:r>
              <a:rPr lang="ko-KR" altLang="en-US" b="1" dirty="0"/>
              <a:t> </a:t>
            </a:r>
            <a:r>
              <a:rPr lang="en-US" altLang="ko-KR" b="1" dirty="0" err="1" smtClean="0"/>
              <a:t>coordy</a:t>
            </a:r>
            <a:r>
              <a:rPr lang="en-US" altLang="ko-KR" b="1" dirty="0" smtClean="0"/>
              <a:t> </a:t>
            </a:r>
            <a:br>
              <a:rPr lang="en-US" altLang="ko-KR" b="1" dirty="0" smtClean="0"/>
            </a:br>
            <a:r>
              <a:rPr lang="en-US" altLang="ko-KR" b="1" dirty="0" smtClean="0"/>
              <a:t>for 20’s man &amp; woman </a:t>
            </a:r>
            <a:br>
              <a:rPr lang="en-US" altLang="ko-KR" b="1" dirty="0" smtClean="0"/>
            </a:br>
            <a:r>
              <a:rPr lang="en-US" altLang="ko-KR" b="1" dirty="0" smtClean="0"/>
              <a:t>in Website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438D9A-0A62-4FEA-B2A6-77EEEA94D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/>
          <a:lstStyle/>
          <a:p>
            <a:r>
              <a:rPr lang="ko-KR" altLang="en-US" dirty="0"/>
              <a:t>남녀 </a:t>
            </a:r>
            <a:r>
              <a:rPr lang="en-US" altLang="ko-KR" dirty="0"/>
              <a:t>20</a:t>
            </a:r>
            <a:r>
              <a:rPr lang="ko-KR" altLang="en-US" dirty="0"/>
              <a:t>대들을 위한 </a:t>
            </a:r>
            <a:r>
              <a:rPr lang="ko-KR" altLang="en-US" dirty="0" smtClean="0"/>
              <a:t>반영 </a:t>
            </a:r>
            <a:r>
              <a:rPr lang="ko-KR" altLang="en-US" dirty="0"/>
              <a:t>코디 추천 </a:t>
            </a:r>
            <a:endParaRPr lang="en-US" altLang="ko-KR" dirty="0"/>
          </a:p>
          <a:p>
            <a:r>
              <a:rPr lang="ko-KR" altLang="en-US" dirty="0"/>
              <a:t>웹사이트 개발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FE8FFF-8A21-48D2-AD40-CA73FB292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2739-0023-4221-B57F-9E36DE2563FE}" type="datetime1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2E71C3-D0A0-4D1B-A81C-C8FDC0C63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2019-1</a:t>
            </a:r>
            <a:r>
              <a:rPr lang="ko-KR" altLang="en-US" dirty="0"/>
              <a:t>학기 </a:t>
            </a:r>
            <a:r>
              <a:rPr lang="ko-KR" altLang="en-US" dirty="0" smtClean="0"/>
              <a:t>산학</a:t>
            </a:r>
            <a:r>
              <a:rPr lang="en-US" altLang="ko-KR" dirty="0" err="1" smtClean="0"/>
              <a:t>Capston</a:t>
            </a:r>
            <a:r>
              <a:rPr lang="en-US" altLang="ko-KR" dirty="0" smtClean="0"/>
              <a:t> </a:t>
            </a:r>
            <a:r>
              <a:rPr lang="en-US" altLang="ko-KR" dirty="0"/>
              <a:t>Design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9C5D5E-6A35-4707-998A-1903AD552F6A}"/>
              </a:ext>
            </a:extLst>
          </p:cNvPr>
          <p:cNvSpPr txBox="1"/>
          <p:nvPr/>
        </p:nvSpPr>
        <p:spPr>
          <a:xfrm>
            <a:off x="8354860" y="4509370"/>
            <a:ext cx="34070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팀명</a:t>
            </a:r>
            <a:r>
              <a:rPr lang="en-US" altLang="ko-KR" dirty="0"/>
              <a:t>:</a:t>
            </a:r>
            <a:r>
              <a:rPr lang="ko-KR" altLang="en-US" dirty="0" err="1"/>
              <a:t>패피</a:t>
            </a:r>
            <a:r>
              <a:rPr lang="en-US" altLang="ko-KR" dirty="0"/>
              <a:t>(Fashion people)</a:t>
            </a:r>
          </a:p>
          <a:p>
            <a:r>
              <a:rPr lang="ko-KR" altLang="en-US" dirty="0"/>
              <a:t>담당교수</a:t>
            </a:r>
            <a:r>
              <a:rPr lang="en-US" altLang="ko-KR" dirty="0"/>
              <a:t>:</a:t>
            </a:r>
            <a:r>
              <a:rPr lang="ko-KR" altLang="en-US" dirty="0"/>
              <a:t>정현숙 </a:t>
            </a:r>
            <a:endParaRPr lang="en-US" altLang="ko-KR" dirty="0"/>
          </a:p>
          <a:p>
            <a:r>
              <a:rPr lang="ko-KR" altLang="en-US" dirty="0"/>
              <a:t>천승현★</a:t>
            </a:r>
            <a:endParaRPr lang="en-US" altLang="ko-KR" dirty="0"/>
          </a:p>
          <a:p>
            <a:r>
              <a:rPr lang="ko-KR" altLang="en-US" dirty="0" err="1"/>
              <a:t>이유겸</a:t>
            </a:r>
            <a:endParaRPr lang="en-US" altLang="ko-KR" dirty="0"/>
          </a:p>
          <a:p>
            <a:r>
              <a:rPr lang="ko-KR" altLang="en-US" dirty="0" err="1" smtClean="0"/>
              <a:t>최예솜</a:t>
            </a:r>
            <a:endParaRPr lang="en-US" altLang="ko-KR" dirty="0" smtClean="0"/>
          </a:p>
          <a:p>
            <a:r>
              <a:rPr lang="ko-KR" altLang="en-US" dirty="0" smtClean="0"/>
              <a:t>박지혜</a:t>
            </a:r>
            <a:r>
              <a:rPr lang="en-US" altLang="ko-KR" dirty="0" smtClean="0"/>
              <a:t>(4</a:t>
            </a:r>
            <a:r>
              <a:rPr lang="ko-KR" altLang="en-US" dirty="0" smtClean="0"/>
              <a:t>월</a:t>
            </a:r>
            <a:r>
              <a:rPr lang="en-US" altLang="ko-KR" dirty="0"/>
              <a:t>4</a:t>
            </a:r>
            <a:r>
              <a:rPr lang="ko-KR" altLang="en-US" dirty="0" smtClean="0"/>
              <a:t>일 </a:t>
            </a:r>
            <a:r>
              <a:rPr lang="ko-KR" altLang="en-US" dirty="0"/>
              <a:t>발표자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9454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230E-3278-4540-B35D-B83F247555A9}" type="datetime1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60" y="2437437"/>
            <a:ext cx="4083932" cy="200269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52" y="4608303"/>
            <a:ext cx="5608972" cy="11583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52" y="349575"/>
            <a:ext cx="4083932" cy="191969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54215" y="349575"/>
            <a:ext cx="153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Capston-urls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41077" y="2437437"/>
            <a:ext cx="122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Main-</a:t>
            </a:r>
            <a:r>
              <a:rPr lang="en-US" altLang="ko-KR" dirty="0" err="1" smtClean="0">
                <a:solidFill>
                  <a:schemeClr val="bg1"/>
                </a:solidFill>
              </a:rPr>
              <a:t>urls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36622" y="4608303"/>
            <a:ext cx="255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Main -view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82570" y="1308579"/>
            <a:ext cx="6289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경로설정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mainpage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urls</a:t>
            </a:r>
            <a:r>
              <a:rPr lang="ko-KR" altLang="en-US" dirty="0" smtClean="0"/>
              <a:t>파일 실행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	 </a:t>
            </a:r>
            <a:r>
              <a:rPr lang="en-US" altLang="ko-KR" dirty="0" smtClean="0"/>
              <a:t>admin – </a:t>
            </a:r>
            <a:r>
              <a:rPr lang="ko-KR" altLang="en-US" dirty="0" smtClean="0"/>
              <a:t>관리자모드로 접근 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기본설정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982570" y="3391750"/>
            <a:ext cx="6895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‘ ‘ – </a:t>
            </a:r>
            <a:r>
              <a:rPr lang="ko-KR" altLang="en-US" dirty="0" smtClean="0"/>
              <a:t>웹사이트 접속 시 디폴트 </a:t>
            </a:r>
            <a:r>
              <a:rPr lang="ko-KR" altLang="en-US" dirty="0" smtClean="0"/>
              <a:t>값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파일의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함수</a:t>
            </a:r>
            <a:r>
              <a:rPr lang="ko-KR" altLang="en-US" dirty="0" smtClean="0"/>
              <a:t>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97515" y="5020661"/>
            <a:ext cx="4431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View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 </a:t>
            </a:r>
            <a:r>
              <a:rPr lang="ko-KR" altLang="en-US" dirty="0" smtClean="0"/>
              <a:t>접속 시 사용자에게 </a:t>
            </a:r>
            <a:endParaRPr lang="en-US" altLang="ko-KR" dirty="0" smtClean="0"/>
          </a:p>
          <a:p>
            <a:r>
              <a:rPr lang="ko-KR" altLang="en-US" dirty="0" smtClean="0"/>
              <a:t>보여주는 첫 페이지 문구를 설정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82569" y="2602707"/>
            <a:ext cx="7051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ko-KR" altLang="en-US" dirty="0" smtClean="0"/>
              <a:t>패키지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우리가 첫 화면을 꾸미기 위해 추가한 애플리케이션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85500" y="488075"/>
            <a:ext cx="6286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capston</a:t>
            </a:r>
            <a:r>
              <a:rPr lang="en-US" altLang="ko-KR" dirty="0"/>
              <a:t> </a:t>
            </a:r>
            <a:r>
              <a:rPr lang="ko-KR" altLang="en-US" dirty="0"/>
              <a:t>패키지 </a:t>
            </a:r>
            <a:r>
              <a:rPr lang="ko-KR" altLang="en-US" dirty="0" smtClean="0"/>
              <a:t>프로젝트 </a:t>
            </a:r>
            <a:r>
              <a:rPr lang="ko-KR" altLang="en-US" dirty="0"/>
              <a:t>생성 시 자동 생성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22" name="꺾인 연결선 21"/>
          <p:cNvCxnSpPr>
            <a:stCxn id="9" idx="3"/>
            <a:endCxn id="18" idx="1"/>
          </p:cNvCxnSpPr>
          <p:nvPr/>
        </p:nvCxnSpPr>
        <p:spPr>
          <a:xfrm>
            <a:off x="4486192" y="534241"/>
            <a:ext cx="499308" cy="2770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10" idx="3"/>
          </p:cNvCxnSpPr>
          <p:nvPr/>
        </p:nvCxnSpPr>
        <p:spPr>
          <a:xfrm>
            <a:off x="4563208" y="2622103"/>
            <a:ext cx="419362" cy="1846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8" idx="3"/>
            <a:endCxn id="14" idx="1"/>
          </p:cNvCxnSpPr>
          <p:nvPr/>
        </p:nvCxnSpPr>
        <p:spPr>
          <a:xfrm>
            <a:off x="4494984" y="1309422"/>
            <a:ext cx="487586" cy="3223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6" idx="3"/>
            <a:endCxn id="15" idx="1"/>
          </p:cNvCxnSpPr>
          <p:nvPr/>
        </p:nvCxnSpPr>
        <p:spPr>
          <a:xfrm>
            <a:off x="4486192" y="3438786"/>
            <a:ext cx="496378" cy="2761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7" idx="3"/>
          </p:cNvCxnSpPr>
          <p:nvPr/>
        </p:nvCxnSpPr>
        <p:spPr>
          <a:xfrm>
            <a:off x="6020024" y="5187491"/>
            <a:ext cx="477491" cy="1582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128584" y="2160438"/>
            <a:ext cx="674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</a:t>
            </a:r>
            <a:r>
              <a:rPr lang="ko-KR" altLang="en-US" sz="1200" dirty="0" smtClean="0"/>
              <a:t>새로운 애플리케이션 추가 </a:t>
            </a:r>
            <a:r>
              <a:rPr lang="en-US" altLang="ko-KR" sz="1200" dirty="0" smtClean="0"/>
              <a:t>– python manage.py </a:t>
            </a:r>
            <a:r>
              <a:rPr lang="en-US" altLang="ko-KR" sz="1200" dirty="0" err="1" smtClean="0"/>
              <a:t>startapp</a:t>
            </a:r>
            <a:r>
              <a:rPr lang="en-US" altLang="ko-KR" sz="1200" dirty="0" smtClean="0"/>
              <a:t>  </a:t>
            </a:r>
            <a:r>
              <a:rPr lang="ko-KR" altLang="en-US" sz="1200" dirty="0" smtClean="0"/>
              <a:t>생성할 애플리케이션 이름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9102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230E-3278-4540-B35D-B83F247555A9}" type="datetime1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072" y="677009"/>
            <a:ext cx="4374957" cy="394774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44" y="677009"/>
            <a:ext cx="6952985" cy="89202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43" y="1690841"/>
            <a:ext cx="6952985" cy="304211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492869" y="756138"/>
            <a:ext cx="2356338" cy="35169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826977" y="1186961"/>
            <a:ext cx="1521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실행 명령어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63008" y="3317378"/>
            <a:ext cx="2708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생성된 웹사이트 주소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79331" y="3361367"/>
            <a:ext cx="1230318" cy="2813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6421315" y="3255725"/>
            <a:ext cx="1529862" cy="43098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384326" y="3317378"/>
            <a:ext cx="269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생성된 웹사이트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30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9B19B-5EDE-4452-AB00-9954C4A6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개발일정표</a:t>
            </a: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5B78CF1F-D9FF-4F70-B391-4B8713898F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1975183"/>
              </p:ext>
            </p:extLst>
          </p:nvPr>
        </p:nvGraphicFramePr>
        <p:xfrm>
          <a:off x="838200" y="1825625"/>
          <a:ext cx="1051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225">
                  <a:extLst>
                    <a:ext uri="{9D8B030D-6E8A-4147-A177-3AD203B41FA5}">
                      <a16:colId xmlns:a16="http://schemas.microsoft.com/office/drawing/2014/main" val="3582149381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955689159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4125741635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692917355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457707162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878314407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715509309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861739217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170723134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834828153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813925150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69340665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4071691447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4145672967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791296329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622153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</a:t>
                      </a:r>
                      <a:r>
                        <a:rPr lang="ko-KR" altLang="en-US" sz="1600" b="1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11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12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13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14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15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594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자료 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904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정규 토의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28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제안서</a:t>
                      </a:r>
                      <a:r>
                        <a:rPr lang="en-US" altLang="ko-KR" sz="800" b="1" dirty="0"/>
                        <a:t>,</a:t>
                      </a:r>
                      <a:r>
                        <a:rPr lang="ko-KR" altLang="en-US" sz="800" b="1" dirty="0"/>
                        <a:t>보고서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78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개념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828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상세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77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r>
                        <a:rPr lang="ko-KR" altLang="en-US" sz="800" b="1" dirty="0"/>
                        <a:t>차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303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r>
                        <a:rPr lang="ko-KR" altLang="en-US" sz="800" b="1" dirty="0"/>
                        <a:t>차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798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테스트 및 보완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105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리허설 및 유지보수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28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비고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주제 발표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중간 발표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r>
                        <a:rPr lang="ko-KR" altLang="en-US" sz="800" dirty="0"/>
                        <a:t>차 구현 발표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r>
                        <a:rPr lang="ko-KR" altLang="en-US" sz="800" dirty="0"/>
                        <a:t>차 구현 발표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최종 발표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786561"/>
                  </a:ext>
                </a:extLst>
              </a:tr>
            </a:tbl>
          </a:graphicData>
        </a:graphic>
      </p:graphicFrame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E84014-6287-4DA9-9A51-3BCFE691E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230E-3278-4540-B35D-B83F247555A9}" type="datetime1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5729C7-5F67-4A8E-8398-52BA1D7C5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8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20204-A29B-4D46-B0C3-BE50B26A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참조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0A4222-07CA-455B-9F6A-8E94A7FC5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프로젝트 저장소 </a:t>
            </a:r>
            <a:r>
              <a:rPr lang="ko-KR" altLang="en-US" dirty="0" smtClean="0"/>
              <a:t>링크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https://github.com/CheonSeounghyun/Fashion-Recommend-  </a:t>
            </a:r>
            <a:r>
              <a:rPr lang="en-US" altLang="ko-KR" dirty="0" smtClean="0">
                <a:hlinkClick r:id="rId2"/>
              </a:rPr>
              <a:t>Website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조원별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깃허브</a:t>
            </a:r>
            <a:r>
              <a:rPr lang="ko-KR" altLang="en-US" dirty="0" smtClean="0"/>
              <a:t> </a:t>
            </a:r>
            <a:r>
              <a:rPr lang="en-US" altLang="ko-KR" dirty="0" smtClean="0"/>
              <a:t>id, </a:t>
            </a:r>
            <a:r>
              <a:rPr lang="ko-KR" altLang="en-US" dirty="0" smtClean="0"/>
              <a:t>저장소 링크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github.com/LeeYooKyum</a:t>
            </a:r>
            <a:r>
              <a:rPr lang="en-US" altLang="ko-KR" dirty="0" smtClean="0"/>
              <a:t>  </a:t>
            </a:r>
            <a:r>
              <a:rPr lang="en-US" altLang="ko-KR" dirty="0" err="1"/>
              <a:t>LeeYooKyum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github.com/choiyesom</a:t>
            </a:r>
            <a:r>
              <a:rPr lang="en-US" altLang="ko-KR" dirty="0" smtClean="0"/>
              <a:t>  </a:t>
            </a:r>
            <a:r>
              <a:rPr lang="en-US" altLang="ko-KR" dirty="0" err="1"/>
              <a:t>choiyesom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>
                <a:hlinkClick r:id="rId5"/>
              </a:rPr>
              <a:t>https://</a:t>
            </a:r>
            <a:r>
              <a:rPr lang="en-US" altLang="ko-KR" dirty="0" smtClean="0">
                <a:hlinkClick r:id="rId5"/>
              </a:rPr>
              <a:t>github.com/jyehh</a:t>
            </a:r>
            <a:r>
              <a:rPr lang="en-US" altLang="ko-KR" dirty="0" smtClean="0"/>
              <a:t>  </a:t>
            </a:r>
            <a:r>
              <a:rPr lang="en-US" altLang="ko-KR" dirty="0" err="1"/>
              <a:t>jyehh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5D3143-F67C-4FAB-ABE5-3731B7BD7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230E-3278-4540-B35D-B83F247555A9}" type="datetime1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91BF96-9126-44A6-AB1E-C76C03475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88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94A06-E56A-4D73-A137-7175BAAEA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A9E79F-6C9E-48E3-BCDF-D57E40EE6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9600" b="1" dirty="0"/>
              <a:t>Q</a:t>
            </a:r>
            <a:r>
              <a:rPr lang="en-US" altLang="ko-KR" sz="6600" b="1" dirty="0"/>
              <a:t>&amp;</a:t>
            </a:r>
            <a:r>
              <a:rPr lang="en-US" altLang="ko-KR" sz="9600" b="1" dirty="0"/>
              <a:t>A</a:t>
            </a:r>
            <a:endParaRPr lang="ko-KR" altLang="en-US" sz="9600" b="1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D959D6-62F2-4F57-8DB9-47C68E569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C3029-B7CD-4421-8258-301B451A2A5B}" type="datetime1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43C121-9D43-42E9-B319-E3038BC5F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994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15283-366C-40A9-9E4B-C517E7905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914737"/>
            <a:ext cx="7772400" cy="1012806"/>
          </a:xfrm>
          <a:solidFill>
            <a:srgbClr val="FFFFFF">
              <a:alpha val="10000"/>
            </a:srgb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ko-KR" altLang="en-US" sz="2800" dirty="0" smtClean="0"/>
              <a:t>목차</a:t>
            </a:r>
            <a:endParaRPr lang="ko-KR" altLang="en-US" sz="28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39AF4F-8EFF-4A65-B636-D3EA3D5377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0C79A04-B73A-4792-A1A8-5AD916C8A55F}" type="datetime1">
              <a:rPr lang="ko-KR" alt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2019-04-01</a:t>
            </a:fld>
            <a:endParaRPr lang="ko-KR" alt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154C67-2893-4FFA-9E14-80251C770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>
                <a:solidFill>
                  <a:schemeClr val="tx1">
                    <a:alpha val="80000"/>
                  </a:schemeClr>
                </a:solidFill>
              </a:rPr>
              <a:t>2019-1</a:t>
            </a:r>
            <a:r>
              <a:rPr lang="ko-KR" altLang="en-US">
                <a:solidFill>
                  <a:schemeClr val="tx1">
                    <a:alpha val="80000"/>
                  </a:schemeClr>
                </a:solidFill>
              </a:rPr>
              <a:t>학기 </a:t>
            </a:r>
            <a:r>
              <a:rPr lang="en-US" altLang="ko-KR">
                <a:solidFill>
                  <a:schemeClr val="tx1">
                    <a:alpha val="80000"/>
                  </a:schemeClr>
                </a:solidFill>
              </a:rPr>
              <a:t>Capston Design </a:t>
            </a:r>
            <a:endParaRPr lang="ko-KR" altLang="en-US">
              <a:solidFill>
                <a:schemeClr val="tx1">
                  <a:alpha val="80000"/>
                </a:schemeClr>
              </a:solidFill>
            </a:endParaRPr>
          </a:p>
        </p:txBody>
      </p:sp>
      <p:graphicFrame>
        <p:nvGraphicFramePr>
          <p:cNvPr id="14" name="내용 개체 틀 2">
            <a:extLst>
              <a:ext uri="{FF2B5EF4-FFF2-40B4-BE49-F238E27FC236}">
                <a16:creationId xmlns:a16="http://schemas.microsoft.com/office/drawing/2014/main" id="{D7E437F1-09BD-43FF-BC06-C117A3C6B5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5270318"/>
              </p:ext>
            </p:extLst>
          </p:nvPr>
        </p:nvGraphicFramePr>
        <p:xfrm>
          <a:off x="1341438" y="2477452"/>
          <a:ext cx="9509125" cy="3328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486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A9E07A55-9CA4-4774-BD4A-88CEF423CB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72" b="12963"/>
          <a:stretch/>
        </p:blipFill>
        <p:spPr>
          <a:xfrm>
            <a:off x="7353300" y="3748980"/>
            <a:ext cx="3867150" cy="229960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5D685D3-36FC-4045-9CE4-7326B8800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b="1" dirty="0"/>
              <a:t>팀 소개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3DC094-9C05-4584-809D-83FCC1B1D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4228C-0CB7-4966-9A14-3170C1687339}" type="datetime1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F14BAA-869F-4CF3-85B3-3E7E4B839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11848" t="-809" r="188" b="1425"/>
          <a:stretch/>
        </p:blipFill>
        <p:spPr>
          <a:xfrm>
            <a:off x="2382128" y="1946863"/>
            <a:ext cx="5885050" cy="30752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9039225" y="1418802"/>
            <a:ext cx="2830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천승현</a:t>
            </a:r>
            <a:r>
              <a:rPr lang="en-US" altLang="ko-KR" dirty="0"/>
              <a:t>(</a:t>
            </a:r>
            <a:r>
              <a:rPr lang="en-US" altLang="ko-KR" dirty="0" err="1"/>
              <a:t>CheonSeounghyun</a:t>
            </a:r>
            <a:r>
              <a:rPr lang="en-US" altLang="ko-KR" dirty="0"/>
              <a:t>) </a:t>
            </a:r>
          </a:p>
          <a:p>
            <a:r>
              <a:rPr lang="ko-KR" altLang="en-US" dirty="0"/>
              <a:t>알고리즘 구현</a:t>
            </a:r>
            <a:endParaRPr lang="en-US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5808423" y="680138"/>
            <a:ext cx="28559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이유겸</a:t>
            </a:r>
            <a:endParaRPr lang="en-US" altLang="ko-KR" b="1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dirty="0"/>
              <a:t>(</a:t>
            </a:r>
            <a:r>
              <a:rPr lang="en-US" altLang="ko-KR" dirty="0" err="1"/>
              <a:t>LeeYooKyum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보고서 작성 및 검토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7805" y="3821760"/>
            <a:ext cx="2181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최예솜</a:t>
            </a:r>
            <a:endParaRPr lang="en-US" altLang="ko-KR" b="1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dirty="0"/>
              <a:t>(</a:t>
            </a:r>
            <a:r>
              <a:rPr lang="en-US" altLang="ko-KR" dirty="0" err="1"/>
              <a:t>choiyesom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웹 사이트 구축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49517" y="5276348"/>
            <a:ext cx="2838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박지혜</a:t>
            </a:r>
            <a:endParaRPr lang="en-US" altLang="ko-KR" b="1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dirty="0"/>
              <a:t>(</a:t>
            </a:r>
            <a:r>
              <a:rPr lang="en-US" altLang="ko-KR" dirty="0" err="1"/>
              <a:t>Parkjihye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DB </a:t>
            </a:r>
            <a:r>
              <a:rPr lang="ko-KR" altLang="en-US" dirty="0"/>
              <a:t>구현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래픽 6" descr="시계 방향으로 굽은 줄 화살표">
            <a:extLst>
              <a:ext uri="{FF2B5EF4-FFF2-40B4-BE49-F238E27FC236}">
                <a16:creationId xmlns:a16="http://schemas.microsoft.com/office/drawing/2014/main" id="{1C37A65D-CDE2-4891-854C-40156960FD7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rot="4011166">
            <a:off x="5038682" y="1005711"/>
            <a:ext cx="914400" cy="914400"/>
          </a:xfrm>
          <a:prstGeom prst="rect">
            <a:avLst/>
          </a:prstGeom>
        </p:spPr>
      </p:pic>
      <p:pic>
        <p:nvPicPr>
          <p:cNvPr id="9" name="그래픽 8" descr="반시계 방향 곡선 줄 화살표">
            <a:extLst>
              <a:ext uri="{FF2B5EF4-FFF2-40B4-BE49-F238E27FC236}">
                <a16:creationId xmlns:a16="http://schemas.microsoft.com/office/drawing/2014/main" id="{5638C881-0DAC-4719-B862-644F6ABD96FD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 rot="16200000">
            <a:off x="1230674" y="2842634"/>
            <a:ext cx="914400" cy="914400"/>
          </a:xfrm>
          <a:prstGeom prst="rect">
            <a:avLst/>
          </a:prstGeom>
        </p:spPr>
      </p:pic>
      <p:pic>
        <p:nvPicPr>
          <p:cNvPr id="15" name="그래픽 14" descr="반시계 방향 곡선 줄 화살표">
            <a:extLst>
              <a:ext uri="{FF2B5EF4-FFF2-40B4-BE49-F238E27FC236}">
                <a16:creationId xmlns:a16="http://schemas.microsoft.com/office/drawing/2014/main" id="{CB2A17A4-0E46-4F88-9A12-AE98DD2A3AB7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 rot="4329446">
            <a:off x="4043899" y="5030019"/>
            <a:ext cx="914400" cy="914400"/>
          </a:xfrm>
          <a:prstGeom prst="rect">
            <a:avLst/>
          </a:prstGeom>
        </p:spPr>
      </p:pic>
      <p:pic>
        <p:nvPicPr>
          <p:cNvPr id="16" name="그래픽 15" descr="시계 방향으로 굽은 줄 화살표">
            <a:extLst>
              <a:ext uri="{FF2B5EF4-FFF2-40B4-BE49-F238E27FC236}">
                <a16:creationId xmlns:a16="http://schemas.microsoft.com/office/drawing/2014/main" id="{558A4B80-9E7F-4104-A178-F891D2ED447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rot="15547448">
            <a:off x="8720098" y="2403356"/>
            <a:ext cx="914400" cy="91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8775" y="1770927"/>
            <a:ext cx="1545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정규 토의 </a:t>
            </a:r>
            <a:endParaRPr lang="en-US" altLang="ko-KR" dirty="0" smtClean="0"/>
          </a:p>
          <a:p>
            <a:r>
              <a:rPr lang="en-US" altLang="ko-KR" dirty="0" smtClean="0"/>
              <a:t>(3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25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385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CA04F-6453-4BFE-9C06-83FE672A7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49128" cy="1212315"/>
          </a:xfrm>
        </p:spPr>
        <p:txBody>
          <a:bodyPr anchor="b">
            <a:normAutofit/>
          </a:bodyPr>
          <a:lstStyle/>
          <a:p>
            <a:r>
              <a:rPr lang="ko-KR" altLang="en-US" sz="4000" b="1" dirty="0"/>
              <a:t>프로젝트 소개 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859BA1E-EA13-4234-801C-4CFA3F10AC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73614" y="1701532"/>
            <a:ext cx="10413714" cy="0"/>
          </a:xfrm>
          <a:prstGeom prst="line">
            <a:avLst/>
          </a:prstGeom>
          <a:ln w="19050">
            <a:solidFill>
              <a:srgbClr val="AC85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1704E7-8276-4AA4-AF2C-DACAF0780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53050" cy="4351338"/>
          </a:xfrm>
        </p:spPr>
        <p:txBody>
          <a:bodyPr>
            <a:normAutofit/>
          </a:bodyPr>
          <a:lstStyle/>
          <a:p>
            <a:pPr>
              <a:buClr>
                <a:srgbClr val="855145"/>
              </a:buClr>
            </a:pPr>
            <a:r>
              <a:rPr lang="ko-KR" altLang="en-US" sz="2000" dirty="0"/>
              <a:t>패션 추천 웹사이트 개발</a:t>
            </a:r>
            <a:endParaRPr lang="en-US" altLang="ko-KR" sz="2000" dirty="0"/>
          </a:p>
          <a:p>
            <a:pPr>
              <a:buClr>
                <a:srgbClr val="855145"/>
              </a:buClr>
            </a:pPr>
            <a:r>
              <a:rPr lang="ko-KR" altLang="en-US" sz="2000" dirty="0"/>
              <a:t>최신 패션 트렌드를 분석</a:t>
            </a:r>
            <a:r>
              <a:rPr lang="en-US" altLang="ko-KR" sz="2000" dirty="0"/>
              <a:t>-&gt;</a:t>
            </a:r>
            <a:r>
              <a:rPr lang="ko-KR" altLang="en-US" sz="2000" dirty="0"/>
              <a:t>데이터화</a:t>
            </a:r>
            <a:endParaRPr lang="en-US" altLang="ko-KR" sz="2000" dirty="0"/>
          </a:p>
          <a:p>
            <a:pPr>
              <a:buClr>
                <a:srgbClr val="855145"/>
              </a:buClr>
            </a:pPr>
            <a:r>
              <a:rPr lang="ko-KR" altLang="en-US" sz="2000" dirty="0"/>
              <a:t>사용자에게 이미지를 보여주며 취향 분석 </a:t>
            </a:r>
            <a:r>
              <a:rPr lang="en-US" altLang="ko-KR" sz="2000" dirty="0"/>
              <a:t>-&gt; DB</a:t>
            </a:r>
            <a:r>
              <a:rPr lang="ko-KR" altLang="en-US" sz="2000" dirty="0"/>
              <a:t>에 실시간 저장 </a:t>
            </a:r>
            <a:endParaRPr lang="en-US" altLang="ko-KR" sz="2000" dirty="0"/>
          </a:p>
          <a:p>
            <a:pPr>
              <a:buClr>
                <a:srgbClr val="855145"/>
              </a:buClr>
            </a:pPr>
            <a:r>
              <a:rPr lang="ko-KR" altLang="en-US" sz="2000" dirty="0"/>
              <a:t>추천 패션 이미지를 보여주고 만족도 확인 </a:t>
            </a:r>
            <a:endParaRPr lang="en-US" altLang="ko-KR" sz="2000" dirty="0"/>
          </a:p>
          <a:p>
            <a:pPr>
              <a:buClr>
                <a:srgbClr val="855145"/>
              </a:buClr>
            </a:pPr>
            <a:r>
              <a:rPr lang="ko-KR" altLang="en-US" sz="2000" dirty="0"/>
              <a:t>반복실행으로 알고리즘의 정확도와 사용자만족도 향상</a:t>
            </a:r>
            <a:endParaRPr lang="en-US" altLang="ko-KR" sz="2000" dirty="0"/>
          </a:p>
        </p:txBody>
      </p:sp>
      <p:pic>
        <p:nvPicPr>
          <p:cNvPr id="2058" name="Picture 10" descr="ë¨ì ëª¨ë¸ì ëí ì´ë¯¸ì§ ê²ìê²°ê³¼">
            <a:extLst>
              <a:ext uri="{FF2B5EF4-FFF2-40B4-BE49-F238E27FC236}">
                <a16:creationId xmlns:a16="http://schemas.microsoft.com/office/drawing/2014/main" id="{3B4D3ACD-3ECE-4708-8E25-7A5C276989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" r="7120" b="2"/>
          <a:stretch/>
        </p:blipFill>
        <p:spPr bwMode="auto">
          <a:xfrm>
            <a:off x="6566262" y="1896863"/>
            <a:ext cx="2328669" cy="3865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í¨ì ëª¨ë¸ì ëí ì´ë¯¸ì§ ê²ìê²°ê³¼">
            <a:extLst>
              <a:ext uri="{FF2B5EF4-FFF2-40B4-BE49-F238E27FC236}">
                <a16:creationId xmlns:a16="http://schemas.microsoft.com/office/drawing/2014/main" id="{023F12F2-F5AC-4328-B853-3A1FE6E4E4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39" r="15483" b="-5"/>
          <a:stretch/>
        </p:blipFill>
        <p:spPr bwMode="auto">
          <a:xfrm>
            <a:off x="9058657" y="1905088"/>
            <a:ext cx="2328670" cy="220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ê¹ì¹ ëì ëí ì´ë¯¸ì§ ê²ìê²°ê³¼">
            <a:extLst>
              <a:ext uri="{FF2B5EF4-FFF2-40B4-BE49-F238E27FC236}">
                <a16:creationId xmlns:a16="http://schemas.microsoft.com/office/drawing/2014/main" id="{9BCB982C-899D-4074-897A-6B6D77AA7B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"/>
          <a:stretch/>
        </p:blipFill>
        <p:spPr bwMode="auto">
          <a:xfrm>
            <a:off x="9055025" y="4279514"/>
            <a:ext cx="2332303" cy="148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3090A1-F065-4DE2-A9CD-96BFCCBA8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" y="6356350"/>
            <a:ext cx="5096034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543B62-C45F-4527-BF30-A92B2FF2A7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62999" y="6356350"/>
            <a:ext cx="194310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7706D0C2-5D0D-4C14-8F5D-85EE7CC558D2}" type="datetime1">
              <a:rPr lang="ko-KR" altLang="en-US" smtClean="0"/>
              <a:pPr algn="r">
                <a:spcAft>
                  <a:spcPts val="600"/>
                </a:spcAft>
              </a:pPr>
              <a:t>2019-04-01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32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44B9B-4754-489A-962A-F63CFCB13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ko-KR" altLang="en-US" b="1" dirty="0"/>
              <a:t>어떻게 만들 것 인가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0E32A3-1DF5-4370-A831-08C18F900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ko-KR" altLang="en-US" sz="2400" dirty="0"/>
              <a:t>웹사이트 구현</a:t>
            </a:r>
            <a:r>
              <a:rPr lang="en-US" altLang="ko-KR" sz="2400" dirty="0"/>
              <a:t>: </a:t>
            </a:r>
            <a:r>
              <a:rPr lang="ko-KR" altLang="en-US" sz="2400" dirty="0"/>
              <a:t>장고</a:t>
            </a:r>
            <a:r>
              <a:rPr lang="en-US" altLang="ko-KR" sz="2400" dirty="0"/>
              <a:t>(</a:t>
            </a:r>
            <a:r>
              <a:rPr lang="en-US" altLang="ko-KR" sz="2400" dirty="0" err="1"/>
              <a:t>django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서버</a:t>
            </a:r>
            <a:r>
              <a:rPr lang="en-US" altLang="ko-KR" sz="2400" dirty="0"/>
              <a:t>: </a:t>
            </a:r>
            <a:r>
              <a:rPr lang="ko-KR" altLang="en-US" sz="2400" dirty="0"/>
              <a:t>아파치</a:t>
            </a:r>
            <a:endParaRPr lang="en-US" altLang="ko-KR" sz="2400" dirty="0"/>
          </a:p>
          <a:p>
            <a:r>
              <a:rPr lang="ko-KR" altLang="en-US" sz="2400" dirty="0"/>
              <a:t>데이터베이스</a:t>
            </a:r>
            <a:r>
              <a:rPr lang="en-US" altLang="ko-KR" sz="2400" dirty="0"/>
              <a:t>: MySQL</a:t>
            </a:r>
          </a:p>
          <a:p>
            <a:r>
              <a:rPr lang="ko-KR" altLang="en-US" sz="2400" dirty="0"/>
              <a:t>알고리즘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파이썬</a:t>
            </a:r>
            <a:r>
              <a:rPr lang="en-US" altLang="ko-KR" sz="2400" dirty="0"/>
              <a:t>,Google Cloud Vision API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개발 환경</a:t>
            </a:r>
            <a:r>
              <a:rPr lang="en-US" altLang="ko-KR" sz="2400" dirty="0"/>
              <a:t>: </a:t>
            </a:r>
            <a:r>
              <a:rPr lang="ko-KR" altLang="en-US" sz="2400" dirty="0"/>
              <a:t>아나콘다</a:t>
            </a:r>
            <a:r>
              <a:rPr lang="en-US" altLang="ko-KR" sz="2400" dirty="0"/>
              <a:t>,</a:t>
            </a:r>
            <a:r>
              <a:rPr lang="ko-KR" altLang="en-US" sz="2400" dirty="0"/>
              <a:t>아톰 에디터</a:t>
            </a:r>
            <a:r>
              <a:rPr lang="en-US" altLang="ko-KR" sz="2400" dirty="0"/>
              <a:t>,</a:t>
            </a:r>
            <a:r>
              <a:rPr lang="ko-KR" altLang="en-US" sz="2400" dirty="0" err="1"/>
              <a:t>파이참</a:t>
            </a:r>
            <a:r>
              <a:rPr lang="en-US" altLang="ko-KR" sz="2400" dirty="0"/>
              <a:t>..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468353-9F8D-4BA7-A3A1-800E7724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3859" y="6356350"/>
            <a:ext cx="4894169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altLang="ko-KR" sz="1050">
                <a:solidFill>
                  <a:schemeClr val="tx1">
                    <a:lumMod val="75000"/>
                    <a:lumOff val="25000"/>
                  </a:schemeClr>
                </a:solidFill>
              </a:rPr>
              <a:t>2019-1</a:t>
            </a:r>
            <a:r>
              <a:rPr lang="ko-KR" altLang="en-US" sz="1050">
                <a:solidFill>
                  <a:schemeClr val="tx1">
                    <a:lumMod val="75000"/>
                    <a:lumOff val="25000"/>
                  </a:schemeClr>
                </a:solidFill>
              </a:rPr>
              <a:t>학기 </a:t>
            </a:r>
            <a:r>
              <a:rPr lang="en-US" altLang="ko-KR" sz="1050">
                <a:solidFill>
                  <a:schemeClr val="tx1">
                    <a:lumMod val="75000"/>
                    <a:lumOff val="25000"/>
                  </a:schemeClr>
                </a:solidFill>
              </a:rPr>
              <a:t>Capston Design </a:t>
            </a:r>
            <a:endParaRPr lang="ko-KR" altLang="en-U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80D1B7-AEDD-458A-9084-B3AAD4BFC7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73342" y="6356350"/>
            <a:ext cx="27432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6F2335E-2080-4156-85C8-BAB658754D40}" type="datetime1">
              <a:rPr lang="ko-KR" altLang="en-US" sz="1050">
                <a:solidFill>
                  <a:schemeClr val="tx1">
                    <a:lumMod val="75000"/>
                    <a:lumOff val="25000"/>
                  </a:schemeClr>
                </a:solidFill>
              </a:rPr>
              <a:pPr algn="r">
                <a:spcAft>
                  <a:spcPts val="600"/>
                </a:spcAft>
              </a:pPr>
              <a:t>2019-04-01</a:t>
            </a:fld>
            <a:endParaRPr lang="ko-KR" altLang="en-U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17B7CC0-B442-40FC-94DC-42EA5DF79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6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B175D-9281-46F1-84EC-1B79C1877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소프트웨어 플랫폼 버전 </a:t>
            </a:r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0FC7AC51-F0A0-4BA6-B447-DFE9C158C6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1825015"/>
              </p:ext>
            </p:extLst>
          </p:nvPr>
        </p:nvGraphicFramePr>
        <p:xfrm>
          <a:off x="838200" y="1825624"/>
          <a:ext cx="10515600" cy="16683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49060061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0120255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6265729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79047844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91202354"/>
                    </a:ext>
                  </a:extLst>
                </a:gridCol>
              </a:tblGrid>
              <a:tr h="4397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웹 </a:t>
                      </a:r>
                      <a:r>
                        <a:rPr lang="ko-KR" altLang="en-US" sz="1400" b="1" dirty="0" smtClean="0"/>
                        <a:t>사이</a:t>
                      </a:r>
                      <a:r>
                        <a:rPr lang="ko-KR" altLang="en-US" sz="1400" b="1" baseline="0" dirty="0" smtClean="0"/>
                        <a:t>트 프레임워크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웹 서버 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DBMS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알고리즘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개발 </a:t>
                      </a:r>
                      <a:r>
                        <a:rPr lang="ko-KR" altLang="en-US" b="1" dirty="0" smtClean="0"/>
                        <a:t>언어</a:t>
                      </a:r>
                      <a:r>
                        <a:rPr lang="en-US" altLang="ko-KR" b="1" dirty="0" smtClean="0"/>
                        <a:t>(</a:t>
                      </a:r>
                      <a:r>
                        <a:rPr lang="ko-KR" altLang="en-US" b="1" dirty="0" err="1" smtClean="0"/>
                        <a:t>파이썬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9279562"/>
                  </a:ext>
                </a:extLst>
              </a:tr>
              <a:tr h="122865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9236204"/>
                  </a:ext>
                </a:extLst>
              </a:tr>
            </a:tbl>
          </a:graphicData>
        </a:graphic>
      </p:graphicFrame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A3482E-7172-4A97-A88F-5E812662A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230E-3278-4540-B35D-B83F247555A9}" type="datetime1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E3E22-BF81-4189-B545-E9FF283FC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pic>
        <p:nvPicPr>
          <p:cNvPr id="8" name="Picture 4" descr="ì¥ê³  ë¡ê³ ì ëí ì´ë¯¸ì§ ê²ìê²°ê³¼">
            <a:extLst>
              <a:ext uri="{FF2B5EF4-FFF2-40B4-BE49-F238E27FC236}">
                <a16:creationId xmlns:a16="http://schemas.microsoft.com/office/drawing/2014/main" id="{5C36DB6A-03D1-48A6-90CF-107DEAA9A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37" y="2655865"/>
            <a:ext cx="1820276" cy="630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MySql logo hdì ëí ì´ë¯¸ì§ ê²ìê²°ê³¼">
            <a:extLst>
              <a:ext uri="{FF2B5EF4-FFF2-40B4-BE49-F238E27FC236}">
                <a16:creationId xmlns:a16="http://schemas.microsoft.com/office/drawing/2014/main" id="{F547FBA3-CCBB-4B13-9BF5-B24168724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264" y="2347757"/>
            <a:ext cx="1877471" cy="96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loud vision api logoì ëí ì´ë¯¸ì§ ê²ìê²°ê³¼">
            <a:extLst>
              <a:ext uri="{FF2B5EF4-FFF2-40B4-BE49-F238E27FC236}">
                <a16:creationId xmlns:a16="http://schemas.microsoft.com/office/drawing/2014/main" id="{9EB4D8B3-DB36-4930-AEBB-6004E5E32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580" y="2378582"/>
            <a:ext cx="1570029" cy="104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C27C270-1937-4A8B-A64F-92C6F4C82A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7470" y="2515436"/>
            <a:ext cx="1922260" cy="771076"/>
          </a:xfrm>
          <a:prstGeom prst="rect">
            <a:avLst/>
          </a:prstGeom>
        </p:spPr>
      </p:pic>
      <p:pic>
        <p:nvPicPr>
          <p:cNvPr id="13" name="Picture 2" descr="íì´ì¬ ë¡ê³ ì ëí ì´ë¯¸ì§ ê²ìê²°ê³¼">
            <a:extLst>
              <a:ext uri="{FF2B5EF4-FFF2-40B4-BE49-F238E27FC236}">
                <a16:creationId xmlns:a16="http://schemas.microsoft.com/office/drawing/2014/main" id="{5DB0CD12-786C-4229-B8EF-C57D83C5E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6009" y="2410420"/>
            <a:ext cx="981106" cy="98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C6F9AC4-AF29-45E7-8EB7-1DF55F43C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745180"/>
              </p:ext>
            </p:extLst>
          </p:nvPr>
        </p:nvGraphicFramePr>
        <p:xfrm>
          <a:off x="838200" y="4146821"/>
          <a:ext cx="6329514" cy="1772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9838">
                  <a:extLst>
                    <a:ext uri="{9D8B030D-6E8A-4147-A177-3AD203B41FA5}">
                      <a16:colId xmlns:a16="http://schemas.microsoft.com/office/drawing/2014/main" val="3149014742"/>
                    </a:ext>
                  </a:extLst>
                </a:gridCol>
                <a:gridCol w="2107288">
                  <a:extLst>
                    <a:ext uri="{9D8B030D-6E8A-4147-A177-3AD203B41FA5}">
                      <a16:colId xmlns:a16="http://schemas.microsoft.com/office/drawing/2014/main" val="977125149"/>
                    </a:ext>
                  </a:extLst>
                </a:gridCol>
                <a:gridCol w="2112388">
                  <a:extLst>
                    <a:ext uri="{9D8B030D-6E8A-4147-A177-3AD203B41FA5}">
                      <a16:colId xmlns:a16="http://schemas.microsoft.com/office/drawing/2014/main" val="4249138260"/>
                    </a:ext>
                  </a:extLst>
                </a:gridCol>
              </a:tblGrid>
              <a:tr h="487965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개발 환경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944810"/>
                  </a:ext>
                </a:extLst>
              </a:tr>
              <a:tr h="128425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8309892"/>
                  </a:ext>
                </a:extLst>
              </a:tr>
            </a:tbl>
          </a:graphicData>
        </a:graphic>
      </p:graphicFrame>
      <p:pic>
        <p:nvPicPr>
          <p:cNvPr id="15" name="Picture 4" descr="ìëì½ë¤ ë¤ë¹ê²ì´í° logoì ëí ì´ë¯¸ì§ ê²ìê²°ê³¼">
            <a:extLst>
              <a:ext uri="{FF2B5EF4-FFF2-40B4-BE49-F238E27FC236}">
                <a16:creationId xmlns:a16="http://schemas.microsoft.com/office/drawing/2014/main" id="{CA66782C-CD19-4873-B8D8-878A58E0B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241" y="4780012"/>
            <a:ext cx="1829072" cy="1063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ìí° ìëí° ë¡ê³ ì ëí ì´ë¯¸ì§ ê²ìê²°ê³¼">
            <a:extLst>
              <a:ext uri="{FF2B5EF4-FFF2-40B4-BE49-F238E27FC236}">
                <a16:creationId xmlns:a16="http://schemas.microsoft.com/office/drawing/2014/main" id="{ED80D71A-F9EF-432A-8D3C-97E513617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470" y="4819307"/>
            <a:ext cx="1922260" cy="96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íì´ì°¸ ë¡ê³ ì ëí ì´ë¯¸ì§ ê²ìê²°ê³¼">
            <a:extLst>
              <a:ext uri="{FF2B5EF4-FFF2-40B4-BE49-F238E27FC236}">
                <a16:creationId xmlns:a16="http://schemas.microsoft.com/office/drawing/2014/main" id="{5DD90869-6D29-43C0-AE11-79BDFD1B4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491" y="4710842"/>
            <a:ext cx="1133018" cy="113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9FCECE6-929A-4023-8D8C-250C58BDE9A1}"/>
              </a:ext>
            </a:extLst>
          </p:cNvPr>
          <p:cNvSpPr txBox="1"/>
          <p:nvPr/>
        </p:nvSpPr>
        <p:spPr>
          <a:xfrm>
            <a:off x="1177257" y="3573858"/>
            <a:ext cx="1425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</a:t>
            </a:r>
            <a:r>
              <a:rPr lang="ko-KR" altLang="en-US" dirty="0"/>
              <a:t> </a:t>
            </a:r>
            <a:r>
              <a:rPr lang="en-US" altLang="ko-KR" dirty="0"/>
              <a:t>2.1.7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02CBDA-4DD0-4692-9009-A18DBE265675}"/>
              </a:ext>
            </a:extLst>
          </p:cNvPr>
          <p:cNvSpPr txBox="1"/>
          <p:nvPr/>
        </p:nvSpPr>
        <p:spPr>
          <a:xfrm>
            <a:off x="5383480" y="5972301"/>
            <a:ext cx="157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</a:t>
            </a:r>
            <a:r>
              <a:rPr lang="ko-KR" altLang="en-US" dirty="0"/>
              <a:t> </a:t>
            </a:r>
            <a:r>
              <a:rPr lang="en-US" altLang="ko-KR" dirty="0"/>
              <a:t>2018.3.5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1A4910-BE50-4069-BACA-EBDBA1603D46}"/>
              </a:ext>
            </a:extLst>
          </p:cNvPr>
          <p:cNvSpPr txBox="1"/>
          <p:nvPr/>
        </p:nvSpPr>
        <p:spPr>
          <a:xfrm>
            <a:off x="3388192" y="5986031"/>
            <a:ext cx="1425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</a:t>
            </a:r>
            <a:r>
              <a:rPr lang="ko-KR" altLang="en-US" dirty="0"/>
              <a:t> </a:t>
            </a:r>
            <a:r>
              <a:rPr lang="en-US" altLang="ko-KR" dirty="0"/>
              <a:t>1.35.1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4920E5-1BB6-4F32-B9DF-1B57C945C4FB}"/>
              </a:ext>
            </a:extLst>
          </p:cNvPr>
          <p:cNvSpPr txBox="1"/>
          <p:nvPr/>
        </p:nvSpPr>
        <p:spPr>
          <a:xfrm>
            <a:off x="1046810" y="5972301"/>
            <a:ext cx="168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</a:t>
            </a:r>
            <a:r>
              <a:rPr lang="ko-KR" altLang="en-US" dirty="0"/>
              <a:t> </a:t>
            </a:r>
            <a:r>
              <a:rPr lang="en-US" altLang="ko-KR" dirty="0"/>
              <a:t>Python3.7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193AAE-7A82-4519-83C0-7FDAADF8512A}"/>
              </a:ext>
            </a:extLst>
          </p:cNvPr>
          <p:cNvSpPr txBox="1"/>
          <p:nvPr/>
        </p:nvSpPr>
        <p:spPr>
          <a:xfrm>
            <a:off x="9727453" y="3561983"/>
            <a:ext cx="1109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</a:t>
            </a:r>
            <a:r>
              <a:rPr lang="ko-KR" altLang="en-US" dirty="0"/>
              <a:t> </a:t>
            </a:r>
            <a:r>
              <a:rPr lang="en-US" altLang="ko-KR" dirty="0"/>
              <a:t>3.7.2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24A549-B3D6-4565-99E2-0E968B34B2F8}"/>
              </a:ext>
            </a:extLst>
          </p:cNvPr>
          <p:cNvSpPr txBox="1"/>
          <p:nvPr/>
        </p:nvSpPr>
        <p:spPr>
          <a:xfrm>
            <a:off x="7645763" y="3561983"/>
            <a:ext cx="1109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</a:t>
            </a:r>
            <a:r>
              <a:rPr lang="ko-KR" altLang="en-US" dirty="0"/>
              <a:t> </a:t>
            </a:r>
            <a:r>
              <a:rPr lang="en-US" altLang="ko-KR" dirty="0"/>
              <a:t>GA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41A40D-D619-4FD0-A45E-ED30DC566519}"/>
              </a:ext>
            </a:extLst>
          </p:cNvPr>
          <p:cNvSpPr txBox="1"/>
          <p:nvPr/>
        </p:nvSpPr>
        <p:spPr>
          <a:xfrm>
            <a:off x="5383479" y="3570604"/>
            <a:ext cx="1425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</a:t>
            </a:r>
            <a:r>
              <a:rPr lang="ko-KR" altLang="en-US" dirty="0"/>
              <a:t> </a:t>
            </a:r>
            <a:r>
              <a:rPr lang="en-US" altLang="ko-KR" dirty="0"/>
              <a:t>8.0.15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A9175D-3B3F-4F67-B54E-E29187687255}"/>
              </a:ext>
            </a:extLst>
          </p:cNvPr>
          <p:cNvSpPr txBox="1"/>
          <p:nvPr/>
        </p:nvSpPr>
        <p:spPr>
          <a:xfrm>
            <a:off x="3326080" y="3574236"/>
            <a:ext cx="1425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</a:t>
            </a:r>
            <a:r>
              <a:rPr lang="ko-KR" altLang="en-US" dirty="0"/>
              <a:t> </a:t>
            </a:r>
            <a:r>
              <a:rPr lang="en-US" altLang="ko-KR" dirty="0"/>
              <a:t>2.4.38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94607" y="4227282"/>
            <a:ext cx="36749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아나콘다 </a:t>
            </a:r>
            <a:r>
              <a:rPr lang="ko-KR" altLang="en-US" b="1" dirty="0" err="1" smtClean="0"/>
              <a:t>네비게이터</a:t>
            </a:r>
            <a:endParaRPr lang="en-US" altLang="ko-KR" b="1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종합 데이터분석 라이브러리</a:t>
            </a:r>
            <a:endParaRPr lang="en-US" altLang="ko-KR" dirty="0" smtClean="0"/>
          </a:p>
          <a:p>
            <a:r>
              <a:rPr lang="ko-KR" altLang="en-US" b="1" dirty="0" smtClean="0"/>
              <a:t>아톰 에디터</a:t>
            </a:r>
            <a:endParaRPr lang="en-US" altLang="ko-KR" b="1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스크립트 편집기</a:t>
            </a:r>
            <a:endParaRPr lang="en-US" altLang="ko-KR" dirty="0"/>
          </a:p>
          <a:p>
            <a:r>
              <a:rPr lang="ko-KR" altLang="en-US" b="1" dirty="0" err="1" smtClean="0"/>
              <a:t>파이참</a:t>
            </a:r>
            <a:endParaRPr lang="en-US" altLang="ko-KR" b="1" dirty="0" smtClean="0"/>
          </a:p>
          <a:p>
            <a:r>
              <a:rPr lang="en-US" altLang="ko-KR" dirty="0" smtClean="0"/>
              <a:t>-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전용 통합개발환경</a:t>
            </a:r>
            <a:r>
              <a:rPr lang="en-US" altLang="ko-KR" dirty="0" smtClean="0"/>
              <a:t>(IDE)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088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>
            <a:extLst>
              <a:ext uri="{FF2B5EF4-FFF2-40B4-BE49-F238E27FC236}">
                <a16:creationId xmlns:a16="http://schemas.microsoft.com/office/drawing/2014/main" id="{D07CFFC1-4F78-44B4-801B-74B69137D0FF}"/>
              </a:ext>
            </a:extLst>
          </p:cNvPr>
          <p:cNvSpPr/>
          <p:nvPr/>
        </p:nvSpPr>
        <p:spPr>
          <a:xfrm>
            <a:off x="3693864" y="175846"/>
            <a:ext cx="4114800" cy="60205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644BE2AB-8DEA-42DD-AB44-211AF0739BEE}"/>
              </a:ext>
            </a:extLst>
          </p:cNvPr>
          <p:cNvSpPr/>
          <p:nvPr/>
        </p:nvSpPr>
        <p:spPr>
          <a:xfrm>
            <a:off x="3793748" y="201341"/>
            <a:ext cx="3890319" cy="27845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E2DD8A14-9770-4487-9A7D-DDEE8F08E53A}"/>
              </a:ext>
            </a:extLst>
          </p:cNvPr>
          <p:cNvSpPr/>
          <p:nvPr/>
        </p:nvSpPr>
        <p:spPr>
          <a:xfrm>
            <a:off x="4492936" y="3116935"/>
            <a:ext cx="2602048" cy="9788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3D52E031-1828-4172-91E7-67B9864C9EF4}"/>
              </a:ext>
            </a:extLst>
          </p:cNvPr>
          <p:cNvSpPr/>
          <p:nvPr/>
        </p:nvSpPr>
        <p:spPr>
          <a:xfrm>
            <a:off x="4492936" y="4684773"/>
            <a:ext cx="2602048" cy="9788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EBE2DE-EE21-46A1-8A5F-B600EF193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619085-8ACB-4736-92F3-58ECB61C851B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2019-04-01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BFC0F6-B77F-4425-80A8-EEDCFC8BE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2019-1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학기 산학 캡스톤 디자인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2600D52-CEFA-4999-BF88-A7937B503E6D}"/>
              </a:ext>
            </a:extLst>
          </p:cNvPr>
          <p:cNvSpPr/>
          <p:nvPr/>
        </p:nvSpPr>
        <p:spPr>
          <a:xfrm>
            <a:off x="2435537" y="3240530"/>
            <a:ext cx="661086" cy="47573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Web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323AC1C-488A-4559-A073-A09407B88B07}"/>
              </a:ext>
            </a:extLst>
          </p:cNvPr>
          <p:cNvSpPr/>
          <p:nvPr/>
        </p:nvSpPr>
        <p:spPr>
          <a:xfrm>
            <a:off x="4788468" y="1928634"/>
            <a:ext cx="661086" cy="4757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API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" name="그래픽 10" descr="데이터베이스">
            <a:extLst>
              <a:ext uri="{FF2B5EF4-FFF2-40B4-BE49-F238E27FC236}">
                <a16:creationId xmlns:a16="http://schemas.microsoft.com/office/drawing/2014/main" id="{22468F5A-7505-43FA-87D9-2FE11FF7C5D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84898" y="168183"/>
            <a:ext cx="586945" cy="586945"/>
          </a:xfrm>
          <a:prstGeom prst="rect">
            <a:avLst/>
          </a:prstGeom>
        </p:spPr>
      </p:pic>
      <p:pic>
        <p:nvPicPr>
          <p:cNvPr id="13" name="그래픽 12" descr="기어 헤드">
            <a:extLst>
              <a:ext uri="{FF2B5EF4-FFF2-40B4-BE49-F238E27FC236}">
                <a16:creationId xmlns:a16="http://schemas.microsoft.com/office/drawing/2014/main" id="{2057A46C-E315-4F22-9BCA-9CD4F763D36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65984" y="608581"/>
            <a:ext cx="578708" cy="578708"/>
          </a:xfrm>
          <a:prstGeom prst="rect">
            <a:avLst/>
          </a:prstGeom>
        </p:spPr>
      </p:pic>
      <p:pic>
        <p:nvPicPr>
          <p:cNvPr id="15" name="그래픽 14" descr="셔츠">
            <a:extLst>
              <a:ext uri="{FF2B5EF4-FFF2-40B4-BE49-F238E27FC236}">
                <a16:creationId xmlns:a16="http://schemas.microsoft.com/office/drawing/2014/main" id="{78C02C6D-4273-47E0-9C80-BF7D255DBEB7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60200" y="3189044"/>
            <a:ext cx="578708" cy="578708"/>
          </a:xfrm>
          <a:prstGeom prst="rect">
            <a:avLst/>
          </a:prstGeom>
        </p:spPr>
      </p:pic>
      <p:pic>
        <p:nvPicPr>
          <p:cNvPr id="17" name="그래픽 16" descr="사용자">
            <a:extLst>
              <a:ext uri="{FF2B5EF4-FFF2-40B4-BE49-F238E27FC236}">
                <a16:creationId xmlns:a16="http://schemas.microsoft.com/office/drawing/2014/main" id="{59A7AB0B-1443-4130-A83A-AC4272AAA815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97254" y="3189044"/>
            <a:ext cx="578708" cy="578708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B163135-78EB-493B-BD60-400DA57D6800}"/>
              </a:ext>
            </a:extLst>
          </p:cNvPr>
          <p:cNvSpPr/>
          <p:nvPr/>
        </p:nvSpPr>
        <p:spPr>
          <a:xfrm>
            <a:off x="6051946" y="1558103"/>
            <a:ext cx="661086" cy="4757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DBMS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9" name="그래픽 18" descr="사용자">
            <a:extLst>
              <a:ext uri="{FF2B5EF4-FFF2-40B4-BE49-F238E27FC236}">
                <a16:creationId xmlns:a16="http://schemas.microsoft.com/office/drawing/2014/main" id="{44F13693-FC27-489C-8B2C-ABA8CD72571A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97254" y="4839489"/>
            <a:ext cx="578708" cy="578708"/>
          </a:xfrm>
          <a:prstGeom prst="rect">
            <a:avLst/>
          </a:prstGeom>
        </p:spPr>
      </p:pic>
      <p:pic>
        <p:nvPicPr>
          <p:cNvPr id="20" name="그래픽 19" descr="셔츠">
            <a:extLst>
              <a:ext uri="{FF2B5EF4-FFF2-40B4-BE49-F238E27FC236}">
                <a16:creationId xmlns:a16="http://schemas.microsoft.com/office/drawing/2014/main" id="{3A0B10EC-D4EB-4546-84DD-CCDA8804FE33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60200" y="4839489"/>
            <a:ext cx="578708" cy="57870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B49AD9F-C2AC-4A58-B76D-267F7343EFAF}"/>
              </a:ext>
            </a:extLst>
          </p:cNvPr>
          <p:cNvSpPr txBox="1"/>
          <p:nvPr/>
        </p:nvSpPr>
        <p:spPr>
          <a:xfrm>
            <a:off x="6183750" y="759436"/>
            <a:ext cx="529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DB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FB7BF0-BD41-473E-9069-8E4C8828CFA3}"/>
              </a:ext>
            </a:extLst>
          </p:cNvPr>
          <p:cNvSpPr txBox="1"/>
          <p:nvPr/>
        </p:nvSpPr>
        <p:spPr>
          <a:xfrm>
            <a:off x="6097254" y="3767752"/>
            <a:ext cx="578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USER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FFFA54-AB82-4F66-8CF9-349EB1E0266D}"/>
              </a:ext>
            </a:extLst>
          </p:cNvPr>
          <p:cNvSpPr txBox="1"/>
          <p:nvPr/>
        </p:nvSpPr>
        <p:spPr>
          <a:xfrm>
            <a:off x="6093135" y="5430982"/>
            <a:ext cx="578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USER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1E64D3-354F-491C-8A9D-B57C40839402}"/>
              </a:ext>
            </a:extLst>
          </p:cNvPr>
          <p:cNvSpPr txBox="1"/>
          <p:nvPr/>
        </p:nvSpPr>
        <p:spPr>
          <a:xfrm>
            <a:off x="5190157" y="3748387"/>
            <a:ext cx="578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item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8A17A2-274F-4536-A05B-6A47DDCD3217}"/>
              </a:ext>
            </a:extLst>
          </p:cNvPr>
          <p:cNvSpPr txBox="1"/>
          <p:nvPr/>
        </p:nvSpPr>
        <p:spPr>
          <a:xfrm>
            <a:off x="5195208" y="5418197"/>
            <a:ext cx="578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item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B5F5A6-4E5B-4B19-8B95-542F0409393A}"/>
              </a:ext>
            </a:extLst>
          </p:cNvPr>
          <p:cNvSpPr txBox="1"/>
          <p:nvPr/>
        </p:nvSpPr>
        <p:spPr>
          <a:xfrm>
            <a:off x="4112648" y="1191821"/>
            <a:ext cx="9270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Algorythm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B6463EC-B03D-472D-80B8-2B19C7819D27}"/>
              </a:ext>
            </a:extLst>
          </p:cNvPr>
          <p:cNvCxnSpPr>
            <a:stCxn id="8" idx="3"/>
            <a:endCxn id="15" idx="1"/>
          </p:cNvCxnSpPr>
          <p:nvPr/>
        </p:nvCxnSpPr>
        <p:spPr>
          <a:xfrm>
            <a:off x="3096623" y="3478398"/>
            <a:ext cx="20635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C8EB710D-6A83-46FB-8B61-F60836E186FC}"/>
              </a:ext>
            </a:extLst>
          </p:cNvPr>
          <p:cNvCxnSpPr>
            <a:cxnSpLocks/>
            <a:stCxn id="27" idx="2"/>
            <a:endCxn id="78" idx="1"/>
          </p:cNvCxnSpPr>
          <p:nvPr/>
        </p:nvCxnSpPr>
        <p:spPr>
          <a:xfrm rot="5400000">
            <a:off x="2674188" y="3272180"/>
            <a:ext cx="3720748" cy="83251"/>
          </a:xfrm>
          <a:prstGeom prst="bentConnector4">
            <a:avLst>
              <a:gd name="adj1" fmla="val 32786"/>
              <a:gd name="adj2" fmla="val 37459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1C4B602A-FEF0-4950-BE72-66814EDC5CDB}"/>
              </a:ext>
            </a:extLst>
          </p:cNvPr>
          <p:cNvCxnSpPr>
            <a:stCxn id="15" idx="0"/>
            <a:endCxn id="9" idx="2"/>
          </p:cNvCxnSpPr>
          <p:nvPr/>
        </p:nvCxnSpPr>
        <p:spPr>
          <a:xfrm rot="16200000" flipV="1">
            <a:off x="4891946" y="2631435"/>
            <a:ext cx="784675" cy="33054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E6BDF20E-3249-4B32-B3A0-C6856952C475}"/>
              </a:ext>
            </a:extLst>
          </p:cNvPr>
          <p:cNvCxnSpPr>
            <a:cxnSpLocks/>
            <a:stCxn id="9" idx="0"/>
            <a:endCxn id="18" idx="1"/>
          </p:cNvCxnSpPr>
          <p:nvPr/>
        </p:nvCxnSpPr>
        <p:spPr>
          <a:xfrm rot="5400000" flipH="1" flipV="1">
            <a:off x="5519147" y="1395836"/>
            <a:ext cx="132663" cy="93293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4869BFC-18F0-4A3C-8522-6CFBEAA540F9}"/>
              </a:ext>
            </a:extLst>
          </p:cNvPr>
          <p:cNvCxnSpPr>
            <a:stCxn id="17" idx="0"/>
            <a:endCxn id="18" idx="2"/>
          </p:cNvCxnSpPr>
          <p:nvPr/>
        </p:nvCxnSpPr>
        <p:spPr>
          <a:xfrm flipH="1" flipV="1">
            <a:off x="6382489" y="2033838"/>
            <a:ext cx="4119" cy="11552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5E1C45EA-33AF-4B61-972C-AA41CBD5317D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>
            <a:off x="5738908" y="3478398"/>
            <a:ext cx="3583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FB660A0-F6D7-482F-83B1-6A66AB3476A9}"/>
              </a:ext>
            </a:extLst>
          </p:cNvPr>
          <p:cNvCxnSpPr>
            <a:endCxn id="19" idx="1"/>
          </p:cNvCxnSpPr>
          <p:nvPr/>
        </p:nvCxnSpPr>
        <p:spPr>
          <a:xfrm>
            <a:off x="5773915" y="5128843"/>
            <a:ext cx="32333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화살표: 아래쪽 52">
            <a:extLst>
              <a:ext uri="{FF2B5EF4-FFF2-40B4-BE49-F238E27FC236}">
                <a16:creationId xmlns:a16="http://schemas.microsoft.com/office/drawing/2014/main" id="{B5EC80AA-E654-4942-A424-40797E41B5F1}"/>
              </a:ext>
            </a:extLst>
          </p:cNvPr>
          <p:cNvSpPr/>
          <p:nvPr/>
        </p:nvSpPr>
        <p:spPr>
          <a:xfrm>
            <a:off x="5773915" y="4173252"/>
            <a:ext cx="278031" cy="375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255084F4-533D-4271-9FBF-7C2E37D157CF}"/>
              </a:ext>
            </a:extLst>
          </p:cNvPr>
          <p:cNvCxnSpPr>
            <a:cxnSpLocks/>
            <a:stCxn id="24" idx="2"/>
            <a:endCxn id="17" idx="3"/>
          </p:cNvCxnSpPr>
          <p:nvPr/>
        </p:nvCxnSpPr>
        <p:spPr>
          <a:xfrm rot="5400000" flipH="1" flipV="1">
            <a:off x="5414433" y="4446453"/>
            <a:ext cx="2229583" cy="293473"/>
          </a:xfrm>
          <a:prstGeom prst="bentConnector4">
            <a:avLst>
              <a:gd name="adj1" fmla="val -10253"/>
              <a:gd name="adj2" fmla="val 285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767EB805-77FD-4633-992B-A4381966D7D2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6374252" y="1013308"/>
            <a:ext cx="8237" cy="5447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6731EA15-1A0B-40E6-943C-00F27B414BE1}"/>
              </a:ext>
            </a:extLst>
          </p:cNvPr>
          <p:cNvCxnSpPr>
            <a:stCxn id="11" idx="1"/>
            <a:endCxn id="13" idx="3"/>
          </p:cNvCxnSpPr>
          <p:nvPr/>
        </p:nvCxnSpPr>
        <p:spPr>
          <a:xfrm rot="10800000" flipV="1">
            <a:off x="4844692" y="461655"/>
            <a:ext cx="1240206" cy="43627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13B4498-FF7B-4C0D-8B5C-4F591144AEE9}"/>
              </a:ext>
            </a:extLst>
          </p:cNvPr>
          <p:cNvSpPr txBox="1"/>
          <p:nvPr/>
        </p:nvSpPr>
        <p:spPr>
          <a:xfrm>
            <a:off x="6382488" y="2447674"/>
            <a:ext cx="36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①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870A023-FF7F-4E85-A626-7DF1D3B11A12}"/>
              </a:ext>
            </a:extLst>
          </p:cNvPr>
          <p:cNvSpPr txBox="1"/>
          <p:nvPr/>
        </p:nvSpPr>
        <p:spPr>
          <a:xfrm>
            <a:off x="3196135" y="3109065"/>
            <a:ext cx="215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②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4E8B98F-61F1-400F-8B7B-714F4E5A7B27}"/>
              </a:ext>
            </a:extLst>
          </p:cNvPr>
          <p:cNvSpPr txBox="1"/>
          <p:nvPr/>
        </p:nvSpPr>
        <p:spPr>
          <a:xfrm>
            <a:off x="5164316" y="2418933"/>
            <a:ext cx="28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③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6D1F710-A6F0-4303-AEEB-AB0998C34D6B}"/>
              </a:ext>
            </a:extLst>
          </p:cNvPr>
          <p:cNvSpPr txBox="1"/>
          <p:nvPr/>
        </p:nvSpPr>
        <p:spPr>
          <a:xfrm>
            <a:off x="3861118" y="4360874"/>
            <a:ext cx="28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④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ED906BD-E1D2-4E65-8E78-A450ED69C719}"/>
              </a:ext>
            </a:extLst>
          </p:cNvPr>
          <p:cNvSpPr txBox="1"/>
          <p:nvPr/>
        </p:nvSpPr>
        <p:spPr>
          <a:xfrm>
            <a:off x="7294798" y="4360874"/>
            <a:ext cx="293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⑤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BDF8821-89F3-464A-8D2F-6460F9167633}"/>
              </a:ext>
            </a:extLst>
          </p:cNvPr>
          <p:cNvSpPr/>
          <p:nvPr/>
        </p:nvSpPr>
        <p:spPr>
          <a:xfrm>
            <a:off x="463277" y="4581739"/>
            <a:ext cx="922584" cy="3651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웹페이지</a:t>
            </a: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49782ADD-76FA-4F0C-9212-27AEF3B1026A}"/>
              </a:ext>
            </a:extLst>
          </p:cNvPr>
          <p:cNvSpPr/>
          <p:nvPr/>
        </p:nvSpPr>
        <p:spPr>
          <a:xfrm>
            <a:off x="463277" y="5128843"/>
            <a:ext cx="922584" cy="3651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백 엔드</a:t>
            </a: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041377A7-552C-47BB-A428-9FEDECF7C26E}"/>
              </a:ext>
            </a:extLst>
          </p:cNvPr>
          <p:cNvSpPr/>
          <p:nvPr/>
        </p:nvSpPr>
        <p:spPr>
          <a:xfrm>
            <a:off x="463277" y="5717813"/>
            <a:ext cx="922584" cy="3651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프론트엔드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DA20718-12A8-45E7-8C6E-753086FDBF6C}"/>
              </a:ext>
            </a:extLst>
          </p:cNvPr>
          <p:cNvSpPr txBox="1"/>
          <p:nvPr/>
        </p:nvSpPr>
        <p:spPr>
          <a:xfrm>
            <a:off x="8060803" y="370429"/>
            <a:ext cx="318675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①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USER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 접속하면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DBMS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는 유저의 정보를 수집하여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DB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등록한다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②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 크롤러가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Web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상에서 아이템을 가져와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USER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에게 보여준다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③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API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는 아이템을 분석하여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DBMS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이용해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DB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사용자의 속성에 추가한다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④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알고리즘은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DB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저장된 사용자의 아이템평가를 분석하여 새로운 아이템을 추천한다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⑤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사용자는 아이템을 재평가하고 다시 반복한다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316" y="200044"/>
            <a:ext cx="3718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/>
              <a:t>웹페이지</a:t>
            </a:r>
            <a:r>
              <a:rPr lang="ko-KR" altLang="en-US" sz="2800" b="1" dirty="0" smtClean="0"/>
              <a:t> 동작 순서도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2530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주차 개발 현황</a:t>
            </a:r>
            <a:r>
              <a:rPr lang="en-US" altLang="ko-KR" dirty="0" smtClean="0"/>
              <a:t>(3/22~28)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989" y="1690688"/>
            <a:ext cx="2017788" cy="43513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230E-3278-4540-B35D-B83F247555A9}" type="datetime1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346416" cy="4288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5451676" y="2367023"/>
            <a:ext cx="156837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Code update,</a:t>
            </a:r>
          </a:p>
          <a:p>
            <a:r>
              <a:rPr lang="ko-KR" altLang="en-US" sz="1400" dirty="0" err="1" smtClean="0"/>
              <a:t>깃허브에서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버전관리에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필요없는</a:t>
            </a:r>
            <a:r>
              <a:rPr lang="ko-KR" altLang="en-US" sz="1400" dirty="0" smtClean="0"/>
              <a:t> 파일을 설정하기 위한 </a:t>
            </a:r>
            <a:r>
              <a:rPr lang="en-US" altLang="ko-KR" sz="1400" dirty="0" err="1" smtClean="0"/>
              <a:t>gitignore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파일 추가 </a:t>
            </a:r>
            <a:endParaRPr lang="en-US" altLang="ko-KR" sz="1400" dirty="0" smtClean="0"/>
          </a:p>
          <a:p>
            <a:endParaRPr lang="en-US" altLang="ko-KR" sz="1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0313043" y="2505919"/>
            <a:ext cx="12905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Ppt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파일 </a:t>
            </a:r>
            <a:r>
              <a:rPr lang="ko-KR" altLang="en-US" sz="1400" dirty="0" err="1" smtClean="0"/>
              <a:t>수정본과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Django </a:t>
            </a:r>
            <a:r>
              <a:rPr lang="ko-KR" altLang="en-US" sz="1400" dirty="0" smtClean="0"/>
              <a:t>프로젝트 파일 생성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8566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230E-3278-4540-B35D-B83F247555A9}" type="datetime1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69" y="1481583"/>
            <a:ext cx="4883175" cy="257522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68" y="4050627"/>
            <a:ext cx="4106640" cy="230572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038601" y="2638524"/>
            <a:ext cx="1415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프로젝트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생성시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기본 패키지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21375" y="1577996"/>
            <a:ext cx="51023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Init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디렉토리에 이 파일이 있으면</a:t>
            </a:r>
            <a:endParaRPr lang="en-US" altLang="ko-KR" dirty="0" smtClean="0"/>
          </a:p>
          <a:p>
            <a:r>
              <a:rPr lang="ko-KR" altLang="en-US" dirty="0" smtClean="0"/>
              <a:t>       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패키지로 인식</a:t>
            </a:r>
            <a:endParaRPr lang="en-US" altLang="ko-KR" dirty="0" smtClean="0"/>
          </a:p>
          <a:p>
            <a:endParaRPr lang="en-US" altLang="ko-KR" sz="800" dirty="0" smtClean="0"/>
          </a:p>
          <a:p>
            <a:r>
              <a:rPr lang="en-US" altLang="ko-KR" sz="2000" b="1" dirty="0" smtClean="0"/>
              <a:t>Settings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프로젝트 설정 파일</a:t>
            </a:r>
            <a:endParaRPr lang="en-US" altLang="ko-KR" dirty="0" smtClean="0"/>
          </a:p>
          <a:p>
            <a:endParaRPr lang="en-US" altLang="ko-KR" sz="800" dirty="0" smtClean="0"/>
          </a:p>
          <a:p>
            <a:r>
              <a:rPr lang="en-US" altLang="ko-KR" sz="2000" b="1" dirty="0" err="1" smtClean="0"/>
              <a:t>Urls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프로젝트 레벨의 </a:t>
            </a:r>
            <a:r>
              <a:rPr lang="en-US" altLang="ko-KR" dirty="0" smtClean="0"/>
              <a:t>URL </a:t>
            </a:r>
            <a:r>
              <a:rPr lang="ko-KR" altLang="en-US" dirty="0" smtClean="0"/>
              <a:t>패턴을 </a:t>
            </a:r>
            <a:endParaRPr lang="en-US" altLang="ko-KR" dirty="0" smtClean="0"/>
          </a:p>
          <a:p>
            <a:r>
              <a:rPr lang="ko-KR" altLang="en-US" dirty="0" smtClean="0"/>
              <a:t>         정의하는 최상위 </a:t>
            </a:r>
            <a:r>
              <a:rPr lang="en-US" altLang="ko-KR" dirty="0" err="1" smtClean="0"/>
              <a:t>URLconf</a:t>
            </a:r>
            <a:endParaRPr lang="en-US" altLang="ko-KR" dirty="0" smtClean="0"/>
          </a:p>
          <a:p>
            <a:endParaRPr lang="en-US" altLang="ko-KR" sz="800" dirty="0" smtClean="0"/>
          </a:p>
          <a:p>
            <a:r>
              <a:rPr lang="en-US" altLang="ko-KR" sz="2000" b="1" dirty="0" err="1" smtClean="0"/>
              <a:t>Wsgi</a:t>
            </a:r>
            <a:r>
              <a:rPr lang="en-US" altLang="ko-KR" dirty="0" smtClean="0"/>
              <a:t> :Apache</a:t>
            </a:r>
            <a:r>
              <a:rPr lang="ko-KR" altLang="en-US" dirty="0" smtClean="0"/>
              <a:t>와 같은 상용 웹 서버와                </a:t>
            </a:r>
            <a:r>
              <a:rPr lang="en-US" altLang="ko-KR" dirty="0" smtClean="0"/>
              <a:t>WSGI </a:t>
            </a:r>
            <a:r>
              <a:rPr lang="ko-KR" altLang="en-US" dirty="0" smtClean="0"/>
              <a:t>규격으로 연동하기 위한 파일</a:t>
            </a:r>
            <a:endParaRPr lang="en-US" altLang="ko-KR" dirty="0" smtClean="0"/>
          </a:p>
        </p:txBody>
      </p:sp>
      <p:sp>
        <p:nvSpPr>
          <p:cNvPr id="23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 smtClean="0"/>
              <a:t>주차 개발 현황</a:t>
            </a:r>
            <a:r>
              <a:rPr lang="en-US" altLang="ko-KR" dirty="0" smtClean="0"/>
              <a:t>(3/29~4/4)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970085" y="4465158"/>
            <a:ext cx="1421423" cy="2475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84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603</Words>
  <Application>Microsoft Office PowerPoint</Application>
  <PresentationFormat>와이드스크린</PresentationFormat>
  <Paragraphs>196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휴먼엑스포</vt:lpstr>
      <vt:lpstr>Arial</vt:lpstr>
      <vt:lpstr>Office 테마</vt:lpstr>
      <vt:lpstr>1_Office 테마</vt:lpstr>
      <vt:lpstr>Fashion coordy  for 20’s man &amp; woman  in Website</vt:lpstr>
      <vt:lpstr>목차</vt:lpstr>
      <vt:lpstr>팀 소개</vt:lpstr>
      <vt:lpstr>프로젝트 소개 </vt:lpstr>
      <vt:lpstr>어떻게 만들 것 인가?</vt:lpstr>
      <vt:lpstr>소프트웨어 플랫폼 버전 </vt:lpstr>
      <vt:lpstr>PowerPoint 프레젠테이션</vt:lpstr>
      <vt:lpstr>3주차 개발 현황(3/22~28)</vt:lpstr>
      <vt:lpstr>4주차 개발 현황(3/29~4/4)</vt:lpstr>
      <vt:lpstr>PowerPoint 프레젠테이션</vt:lpstr>
      <vt:lpstr>PowerPoint 프레젠테이션</vt:lpstr>
      <vt:lpstr>개발일정표</vt:lpstr>
      <vt:lpstr>참조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Fashion Recommend Website</dc:title>
  <dc:creator>천승현</dc:creator>
  <cp:lastModifiedBy>aldzl3701@naver.com</cp:lastModifiedBy>
  <cp:revision>43</cp:revision>
  <dcterms:created xsi:type="dcterms:W3CDTF">2019-03-23T07:41:01Z</dcterms:created>
  <dcterms:modified xsi:type="dcterms:W3CDTF">2019-04-01T06:58:53Z</dcterms:modified>
</cp:coreProperties>
</file>