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8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0DAA-B52E-43AB-B399-CF9D4F9F8B9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lab.ownclo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1.com/hom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65131"/>
            <a:ext cx="10284069" cy="38118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</a:t>
            </a:r>
            <a:r>
              <a:rPr lang="ko-KR" altLang="en-US" sz="3000" dirty="0" smtClean="0">
                <a:latin typeface="+mj-lt"/>
              </a:rPr>
              <a:t>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</a:t>
            </a:r>
            <a:r>
              <a:rPr lang="en-US" altLang="ko-KR" sz="4000" dirty="0" smtClean="0"/>
              <a:t>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sqllite</a:t>
            </a:r>
            <a:r>
              <a:rPr lang="ko-KR" altLang="en-US" sz="2400" dirty="0" smtClean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43953" y="1676866"/>
            <a:ext cx="909245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3"/>
              </a:rPr>
              <a:t>://play.google.com/store/apps/details?id=com.cubelab.owncloset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가지고 있는 의류들을 앱 상에 직접 저장하여 직접 자신의 옷들을 입어보며 코디하지 않고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코디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새로운 스타일 연출이 가능하다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이너 이런 것으로 분류되는 것이 아닌 상의 옷이면 그대로 상의 옷으로 분류되어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불가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증가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" y="3837457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r>
              <a:rPr lang="ko-KR" altLang="en-US" sz="12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https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5"/>
              </a:rPr>
              <a:t>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추천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</a:t>
            </a:r>
            <a:r>
              <a:rPr lang="ko-KR" altLang="en-US" dirty="0" smtClean="0"/>
              <a:t>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4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사용</a:t>
            </a:r>
          </a:p>
          <a:p>
            <a:r>
              <a:rPr lang="ko-KR" altLang="en-US" dirty="0"/>
              <a:t>문제점 해결을 위한 코드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498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Microsoft GothicNeo</vt:lpstr>
      <vt:lpstr>맑은 고딕</vt:lpstr>
      <vt:lpstr>함초롬바탕</vt:lpstr>
      <vt:lpstr>Arial</vt:lpstr>
      <vt:lpstr>Office 테마</vt:lpstr>
      <vt:lpstr>Fashion coordy  for 20’s man &amp; woman  in Website</vt:lpstr>
      <vt:lpstr>발표 순서</vt:lpstr>
      <vt:lpstr>빅데이터 저장 -sqlite3 쓰는 이유</vt:lpstr>
      <vt:lpstr>FCMW 프로젝트와 기존 웹사이트 비교</vt:lpstr>
      <vt:lpstr>추천시스템(Recommendation System)이란?</vt:lpstr>
      <vt:lpstr>추천 기본 알고리즘 단계</vt:lpstr>
      <vt:lpstr>FCMW웹사이트의 문제점과 해결방안</vt:lpstr>
      <vt:lpstr>surprise 패키지의 SVD 알고리즘</vt:lpstr>
      <vt:lpstr>향후 개발 목표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2019-05-07T01:52:23Z</dcterms:created>
  <dcterms:modified xsi:type="dcterms:W3CDTF">2019-05-07T03:36:17Z</dcterms:modified>
</cp:coreProperties>
</file>