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4" r:id="rId6"/>
    <p:sldId id="268" r:id="rId7"/>
    <p:sldId id="260" r:id="rId8"/>
    <p:sldId id="261" r:id="rId9"/>
    <p:sldId id="26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C0C3-BB04-4FD2-8B12-19FC2FB6D4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9E6232-02E7-46B8-9DBB-E70A03544E7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Popularity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가장 단순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5E7E428-6EA6-4731-BEA9-27D63EAE64C4}" type="par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19711C0D-42D4-4CC8-BDF3-90B0FBBEB526}" type="sib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649D25EB-15F0-45DF-BA7C-27EBB7A40722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쉽게 인기도</a:t>
          </a:r>
          <a:r>
            <a:rPr lang="en-US" altLang="ko-KR" dirty="0" smtClean="0"/>
            <a:t>, </a:t>
          </a:r>
          <a:r>
            <a:rPr lang="ko-KR" altLang="en-US" dirty="0" smtClean="0"/>
            <a:t>즉 높은 평점을 갖는 </a:t>
          </a:r>
          <a:r>
            <a:rPr lang="en-US" altLang="ko-KR" dirty="0" smtClean="0"/>
            <a:t>item</a:t>
          </a:r>
          <a:r>
            <a:rPr lang="ko-KR" altLang="en-US" dirty="0" smtClean="0"/>
            <a:t>을 추천 가능</a:t>
          </a:r>
          <a:endParaRPr lang="ko-KR" altLang="en-US" dirty="0"/>
        </a:p>
      </dgm:t>
    </dgm:pt>
    <dgm:pt modelId="{696623D9-44A6-41D6-8E07-C05DDA1E2BCC}" type="par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946E5549-AFDE-42CD-A32D-0B69122C90E1}" type="sib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73B54767-25F3-4DA9-AB05-B94904BC6CB1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Collaborative Filtering (</a:t>
          </a:r>
          <a:r>
            <a:rPr lang="ko-KR" altLang="en-US" b="1" dirty="0" smtClean="0"/>
            <a:t>중간 단계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D67A6E5D-3C37-418A-B36C-B7498E42A8CA}" type="par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5556D414-8532-41C3-A5CC-8A13FFCBFE18}" type="sib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99CE02CF-CA8B-4F65-82A4-400D86875C09}">
      <dgm:prSet phldrT="[텍스트]"/>
      <dgm:spPr/>
      <dgm:t>
        <a:bodyPr/>
        <a:lstStyle/>
        <a:p>
          <a:pPr latinLnBrk="1"/>
          <a:r>
            <a:rPr lang="en-US" altLang="ko-KR" dirty="0" smtClean="0"/>
            <a:t>user &amp; item</a:t>
          </a:r>
          <a:r>
            <a:rPr lang="ko-KR" altLang="en-US" dirty="0" smtClean="0"/>
            <a:t>간의 평가를 이용하여</a:t>
          </a:r>
          <a:r>
            <a:rPr lang="en-US" altLang="ko-KR" dirty="0" smtClean="0"/>
            <a:t>, </a:t>
          </a:r>
          <a:r>
            <a:rPr lang="ko-KR" altLang="en-US" dirty="0" smtClean="0"/>
            <a:t>사용자끼리의 </a:t>
          </a:r>
          <a:r>
            <a:rPr lang="ko-KR" altLang="en-US" dirty="0" err="1" smtClean="0"/>
            <a:t>유사도를</a:t>
          </a:r>
          <a:r>
            <a:rPr lang="ko-KR" altLang="en-US" dirty="0" smtClean="0"/>
            <a:t> 찾음</a:t>
          </a:r>
          <a:endParaRPr lang="ko-KR" altLang="en-US" dirty="0"/>
        </a:p>
      </dgm:t>
    </dgm:pt>
    <dgm:pt modelId="{91031168-ED4F-4911-838A-A194D6ECFA83}" type="par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D4DB8E7B-74F8-48D2-91F7-1FD0D06C1792}" type="sib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7A9F2E1D-023F-4465-96A3-BC0BE94D57CF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en-US" altLang="ko-KR" dirty="0" smtClean="0"/>
            <a:t>user</a:t>
          </a:r>
          <a:r>
            <a:rPr lang="ko-KR" altLang="en-US" dirty="0" smtClean="0"/>
            <a:t>가 해당 </a:t>
          </a:r>
          <a:r>
            <a:rPr lang="en-US" altLang="ko-KR" dirty="0" smtClean="0"/>
            <a:t>item</a:t>
          </a:r>
          <a:r>
            <a:rPr lang="ko-KR" altLang="en-US" dirty="0" smtClean="0"/>
            <a:t>을 얼마나 좋아할 것인지 수치적으로 예측하는 것을 의미</a:t>
          </a:r>
          <a:endParaRPr lang="ko-KR" altLang="en-US" dirty="0"/>
        </a:p>
      </dgm:t>
    </dgm:pt>
    <dgm:pt modelId="{7CA7CECC-2373-456E-B887-0B40E2F6FDBA}" type="par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D51FC6C2-FEA9-47E6-9BDF-5A3F173B7613}" type="sib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A100909C-1068-48EE-858C-AABB8AD629E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Personalization (</a:t>
          </a:r>
          <a:r>
            <a:rPr lang="ko-KR" altLang="en-US" b="1" dirty="0" smtClean="0"/>
            <a:t>개인화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A023B1FF-D796-4BFA-8BE3-92EF88C00999}" type="par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48BA7432-B240-47B5-A41D-AB34A436EB51}" type="sib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D3C623BE-F1EC-495D-9451-5DD0AF6447F6}">
      <dgm:prSet phldrT="[텍스트]"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아닌</a:t>
          </a:r>
          <a:r>
            <a:rPr lang="en-US" altLang="ko-KR" dirty="0" smtClean="0"/>
            <a:t>, </a:t>
          </a:r>
          <a:r>
            <a:rPr lang="ko-KR" altLang="en-US" dirty="0" smtClean="0"/>
            <a:t>각 개인의 성향에 맞는 </a:t>
          </a:r>
          <a:r>
            <a:rPr lang="en-US" altLang="ko-KR" dirty="0" smtClean="0"/>
            <a:t>item</a:t>
          </a:r>
          <a:r>
            <a:rPr lang="ko-KR" altLang="en-US" dirty="0" smtClean="0"/>
            <a:t>을 추천</a:t>
          </a:r>
          <a:endParaRPr lang="ko-KR" altLang="en-US" dirty="0"/>
        </a:p>
      </dgm:t>
    </dgm:pt>
    <dgm:pt modelId="{325DF145-9790-4302-B507-35ECD9E7AEB8}" type="par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0EC25733-B273-4950-A9BD-F66BDDC93DAC}" type="sib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72948DDC-5047-4DB8-9A3C-599EB5E10610}">
      <dgm:prSet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추천 됨</a:t>
          </a:r>
        </a:p>
      </dgm:t>
    </dgm:pt>
    <dgm:pt modelId="{50819D0D-26B8-42D7-ABE7-641B8CF139F5}" type="par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8C6F77D1-9675-4143-8168-FBC455EC1D82}" type="sib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722C19F2-C514-4C9B-9D32-CF9F7E3C064F}">
      <dgm:prSet/>
      <dgm:spPr/>
      <dgm:t>
        <a:bodyPr/>
        <a:lstStyle/>
        <a:p>
          <a:pPr latinLnBrk="1"/>
          <a:r>
            <a:rPr lang="ko-KR" altLang="en-US" dirty="0" smtClean="0"/>
            <a:t>특정 </a:t>
          </a:r>
          <a:r>
            <a:rPr lang="en-US" altLang="ko-KR" dirty="0" smtClean="0"/>
            <a:t>user</a:t>
          </a:r>
          <a:r>
            <a:rPr lang="ko-KR" altLang="en-US" dirty="0" smtClean="0"/>
            <a:t>와 유사한 사용자들이 남긴 평점을 기반으로 해당 </a:t>
          </a:r>
          <a:r>
            <a:rPr lang="en-US" altLang="ko-KR" dirty="0" smtClean="0"/>
            <a:t>user</a:t>
          </a:r>
          <a:r>
            <a:rPr lang="ko-KR" altLang="en-US" dirty="0" smtClean="0"/>
            <a:t>의 평점을 예측</a:t>
          </a:r>
        </a:p>
      </dgm:t>
    </dgm:pt>
    <dgm:pt modelId="{AB9247CE-C3C2-4B2E-A9DD-2B93F6764491}" type="par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6A4D1D6D-1218-4F44-9EA8-926B2B8AD415}" type="sib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31C785C0-5F1B-4E5C-828B-AB7D122B153A}">
      <dgm:prSet/>
      <dgm:spPr/>
      <dgm:t>
        <a:bodyPr/>
        <a:lstStyle/>
        <a:p>
          <a:pPr latinLnBrk="1"/>
          <a:r>
            <a:rPr lang="en-US" altLang="ko-KR" dirty="0" smtClean="0"/>
            <a:t>user-item </a:t>
          </a:r>
          <a:r>
            <a:rPr lang="ko-KR" altLang="en-US" dirty="0" smtClean="0"/>
            <a:t>평가로 </a:t>
          </a:r>
          <a:r>
            <a:rPr lang="en-US" altLang="ko-KR" dirty="0" smtClean="0"/>
            <a:t>Collaborative Filtering Algorithm, SVD</a:t>
          </a:r>
          <a:r>
            <a:rPr lang="ko-KR" altLang="en-US" dirty="0" smtClean="0"/>
            <a:t>등이 사용 됨</a:t>
          </a:r>
        </a:p>
      </dgm:t>
    </dgm:pt>
    <dgm:pt modelId="{38B53830-5D75-418C-80A6-116999F236C4}" type="par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2126A1B-880E-4D64-A728-B47C28C93589}" type="sib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5996E9B-2CB0-493C-80F1-7B13203B9FE6}" type="pres">
      <dgm:prSet presAssocID="{B1B6C0C3-BB04-4FD2-8B12-19FC2FB6D4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7AF05-EBE4-497B-9552-C8F4F3C9338A}" type="pres">
      <dgm:prSet presAssocID="{DD9E6232-02E7-46B8-9DBB-E70A03544E78}" presName="linNode" presStyleCnt="0"/>
      <dgm:spPr/>
    </dgm:pt>
    <dgm:pt modelId="{70962E26-C5C5-40C6-8B16-E7E3E4A5DF80}" type="pres">
      <dgm:prSet presAssocID="{DD9E6232-02E7-46B8-9DBB-E70A03544E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2F828-946F-4B10-BE39-01D12EEE6747}" type="pres">
      <dgm:prSet presAssocID="{DD9E6232-02E7-46B8-9DBB-E70A03544E7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0CBE1-51E3-4ED3-A3A2-452A479243D3}" type="pres">
      <dgm:prSet presAssocID="{19711C0D-42D4-4CC8-BDF3-90B0FBBEB526}" presName="sp" presStyleCnt="0"/>
      <dgm:spPr/>
    </dgm:pt>
    <dgm:pt modelId="{1E2D9C65-8745-4715-B432-C84FDA0B1050}" type="pres">
      <dgm:prSet presAssocID="{73B54767-25F3-4DA9-AB05-B94904BC6CB1}" presName="linNode" presStyleCnt="0"/>
      <dgm:spPr/>
    </dgm:pt>
    <dgm:pt modelId="{E3AB3ACD-3736-49E3-81B9-9C3C20B8A411}" type="pres">
      <dgm:prSet presAssocID="{73B54767-25F3-4DA9-AB05-B94904BC6C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7C6DD-D43E-4D85-9701-EC66D1A47C70}" type="pres">
      <dgm:prSet presAssocID="{73B54767-25F3-4DA9-AB05-B94904BC6C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7993C2-A4E6-4370-BBD0-558150BE0FDE}" type="pres">
      <dgm:prSet presAssocID="{5556D414-8532-41C3-A5CC-8A13FFCBFE18}" presName="sp" presStyleCnt="0"/>
      <dgm:spPr/>
    </dgm:pt>
    <dgm:pt modelId="{6863C420-8314-4C7C-B7DB-1E478795C61C}" type="pres">
      <dgm:prSet presAssocID="{A100909C-1068-48EE-858C-AABB8AD629EE}" presName="linNode" presStyleCnt="0"/>
      <dgm:spPr/>
    </dgm:pt>
    <dgm:pt modelId="{027CA82A-9F6F-4B63-9C5A-D1330AD49A07}" type="pres">
      <dgm:prSet presAssocID="{A100909C-1068-48EE-858C-AABB8AD629E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70855-A831-47F3-A4C7-955D4405897A}" type="pres">
      <dgm:prSet presAssocID="{A100909C-1068-48EE-858C-AABB8AD629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696FDA-ECED-4271-8B63-95B20E062FDA}" type="presOf" srcId="{99CE02CF-CA8B-4F65-82A4-400D86875C09}" destId="{C0C7C6DD-D43E-4D85-9701-EC66D1A47C70}" srcOrd="0" destOrd="0" presId="urn:microsoft.com/office/officeart/2005/8/layout/vList5"/>
    <dgm:cxn modelId="{EF816C16-0A0C-4BA3-B3D6-F46D780DD72A}" type="presOf" srcId="{B1B6C0C3-BB04-4FD2-8B12-19FC2FB6D4FD}" destId="{75996E9B-2CB0-493C-80F1-7B13203B9FE6}" srcOrd="0" destOrd="0" presId="urn:microsoft.com/office/officeart/2005/8/layout/vList5"/>
    <dgm:cxn modelId="{4755A85D-C0A2-412F-B178-75285836EDF3}" srcId="{DD9E6232-02E7-46B8-9DBB-E70A03544E78}" destId="{649D25EB-15F0-45DF-BA7C-27EBB7A40722}" srcOrd="0" destOrd="0" parTransId="{696623D9-44A6-41D6-8E07-C05DDA1E2BCC}" sibTransId="{946E5549-AFDE-42CD-A32D-0B69122C90E1}"/>
    <dgm:cxn modelId="{AE0BEE16-4356-453C-A375-2673302318FB}" srcId="{73B54767-25F3-4DA9-AB05-B94904BC6CB1}" destId="{7A9F2E1D-023F-4465-96A3-BC0BE94D57CF}" srcOrd="2" destOrd="0" parTransId="{7CA7CECC-2373-456E-B887-0B40E2F6FDBA}" sibTransId="{D51FC6C2-FEA9-47E6-9BDF-5A3F173B7613}"/>
    <dgm:cxn modelId="{6A065FA1-C189-45D3-9B2D-1B760C28AF16}" srcId="{A100909C-1068-48EE-858C-AABB8AD629EE}" destId="{D3C623BE-F1EC-495D-9451-5DD0AF6447F6}" srcOrd="0" destOrd="0" parTransId="{325DF145-9790-4302-B507-35ECD9E7AEB8}" sibTransId="{0EC25733-B273-4950-A9BD-F66BDDC93DAC}"/>
    <dgm:cxn modelId="{FFFE1E11-F5C6-423B-8F7B-DBB2DF1352F2}" type="presOf" srcId="{72948DDC-5047-4DB8-9A3C-599EB5E10610}" destId="{8B32F828-946F-4B10-BE39-01D12EEE6747}" srcOrd="0" destOrd="1" presId="urn:microsoft.com/office/officeart/2005/8/layout/vList5"/>
    <dgm:cxn modelId="{602561DE-0957-4437-ABD2-DFD729E210D0}" srcId="{B1B6C0C3-BB04-4FD2-8B12-19FC2FB6D4FD}" destId="{73B54767-25F3-4DA9-AB05-B94904BC6CB1}" srcOrd="1" destOrd="0" parTransId="{D67A6E5D-3C37-418A-B36C-B7498E42A8CA}" sibTransId="{5556D414-8532-41C3-A5CC-8A13FFCBFE18}"/>
    <dgm:cxn modelId="{5B43E142-A576-4792-AD1E-4A6DFF86C73A}" type="presOf" srcId="{722C19F2-C514-4C9B-9D32-CF9F7E3C064F}" destId="{C0C7C6DD-D43E-4D85-9701-EC66D1A47C70}" srcOrd="0" destOrd="1" presId="urn:microsoft.com/office/officeart/2005/8/layout/vList5"/>
    <dgm:cxn modelId="{66CFBF59-6353-4E4B-8A85-409399BE6934}" srcId="{B1B6C0C3-BB04-4FD2-8B12-19FC2FB6D4FD}" destId="{A100909C-1068-48EE-858C-AABB8AD629EE}" srcOrd="2" destOrd="0" parTransId="{A023B1FF-D796-4BFA-8BE3-92EF88C00999}" sibTransId="{48BA7432-B240-47B5-A41D-AB34A436EB51}"/>
    <dgm:cxn modelId="{4F6A7BD9-B5AD-4F44-8B5E-18195D276E30}" type="presOf" srcId="{31C785C0-5F1B-4E5C-828B-AB7D122B153A}" destId="{82A70855-A831-47F3-A4C7-955D4405897A}" srcOrd="0" destOrd="1" presId="urn:microsoft.com/office/officeart/2005/8/layout/vList5"/>
    <dgm:cxn modelId="{EC682AF8-ED1B-41C4-86F3-C6CF2268BC23}" srcId="{A100909C-1068-48EE-858C-AABB8AD629EE}" destId="{31C785C0-5F1B-4E5C-828B-AB7D122B153A}" srcOrd="1" destOrd="0" parTransId="{38B53830-5D75-418C-80A6-116999F236C4}" sibTransId="{72126A1B-880E-4D64-A728-B47C28C93589}"/>
    <dgm:cxn modelId="{B16BC347-B562-4156-9A21-2264B6676FB8}" type="presOf" srcId="{DD9E6232-02E7-46B8-9DBB-E70A03544E78}" destId="{70962E26-C5C5-40C6-8B16-E7E3E4A5DF80}" srcOrd="0" destOrd="0" presId="urn:microsoft.com/office/officeart/2005/8/layout/vList5"/>
    <dgm:cxn modelId="{A6581812-D4D4-456A-BCA2-C3F71CE0D1FE}" srcId="{B1B6C0C3-BB04-4FD2-8B12-19FC2FB6D4FD}" destId="{DD9E6232-02E7-46B8-9DBB-E70A03544E78}" srcOrd="0" destOrd="0" parTransId="{A5E7E428-6EA6-4731-BEA9-27D63EAE64C4}" sibTransId="{19711C0D-42D4-4CC8-BDF3-90B0FBBEB526}"/>
    <dgm:cxn modelId="{FFD8B841-E00C-49AD-842E-83370A451C6E}" type="presOf" srcId="{649D25EB-15F0-45DF-BA7C-27EBB7A40722}" destId="{8B32F828-946F-4B10-BE39-01D12EEE6747}" srcOrd="0" destOrd="0" presId="urn:microsoft.com/office/officeart/2005/8/layout/vList5"/>
    <dgm:cxn modelId="{022CCB93-3D17-4EE0-9D13-F7A04D023EA8}" srcId="{73B54767-25F3-4DA9-AB05-B94904BC6CB1}" destId="{722C19F2-C514-4C9B-9D32-CF9F7E3C064F}" srcOrd="1" destOrd="0" parTransId="{AB9247CE-C3C2-4B2E-A9DD-2B93F6764491}" sibTransId="{6A4D1D6D-1218-4F44-9EA8-926B2B8AD415}"/>
    <dgm:cxn modelId="{18ACE3CD-C832-4130-88EF-B028E0874CE9}" type="presOf" srcId="{D3C623BE-F1EC-495D-9451-5DD0AF6447F6}" destId="{82A70855-A831-47F3-A4C7-955D4405897A}" srcOrd="0" destOrd="0" presId="urn:microsoft.com/office/officeart/2005/8/layout/vList5"/>
    <dgm:cxn modelId="{D849B774-9B68-406C-AAFC-F5A04DF517C2}" type="presOf" srcId="{73B54767-25F3-4DA9-AB05-B94904BC6CB1}" destId="{E3AB3ACD-3736-49E3-81B9-9C3C20B8A411}" srcOrd="0" destOrd="0" presId="urn:microsoft.com/office/officeart/2005/8/layout/vList5"/>
    <dgm:cxn modelId="{CE35B9CE-BE54-4DBA-A19C-3C83B916E690}" srcId="{DD9E6232-02E7-46B8-9DBB-E70A03544E78}" destId="{72948DDC-5047-4DB8-9A3C-599EB5E10610}" srcOrd="1" destOrd="0" parTransId="{50819D0D-26B8-42D7-ABE7-641B8CF139F5}" sibTransId="{8C6F77D1-9675-4143-8168-FBC455EC1D82}"/>
    <dgm:cxn modelId="{3C327E5F-7379-42F9-A8E5-670797AA0F78}" type="presOf" srcId="{7A9F2E1D-023F-4465-96A3-BC0BE94D57CF}" destId="{C0C7C6DD-D43E-4D85-9701-EC66D1A47C70}" srcOrd="0" destOrd="2" presId="urn:microsoft.com/office/officeart/2005/8/layout/vList5"/>
    <dgm:cxn modelId="{AAE4741C-AEBD-4B73-882C-940E8FD6D6D3}" type="presOf" srcId="{A100909C-1068-48EE-858C-AABB8AD629EE}" destId="{027CA82A-9F6F-4B63-9C5A-D1330AD49A07}" srcOrd="0" destOrd="0" presId="urn:microsoft.com/office/officeart/2005/8/layout/vList5"/>
    <dgm:cxn modelId="{505A3379-D72F-4CD1-88F2-BA561EBA5EA5}" srcId="{73B54767-25F3-4DA9-AB05-B94904BC6CB1}" destId="{99CE02CF-CA8B-4F65-82A4-400D86875C09}" srcOrd="0" destOrd="0" parTransId="{91031168-ED4F-4911-838A-A194D6ECFA83}" sibTransId="{D4DB8E7B-74F8-48D2-91F7-1FD0D06C1792}"/>
    <dgm:cxn modelId="{BBE46269-B984-4CED-BA09-69EF25966DBC}" type="presParOf" srcId="{75996E9B-2CB0-493C-80F1-7B13203B9FE6}" destId="{B887AF05-EBE4-497B-9552-C8F4F3C9338A}" srcOrd="0" destOrd="0" presId="urn:microsoft.com/office/officeart/2005/8/layout/vList5"/>
    <dgm:cxn modelId="{D97E16FF-A50D-4A0E-9333-E26B0A59BEE5}" type="presParOf" srcId="{B887AF05-EBE4-497B-9552-C8F4F3C9338A}" destId="{70962E26-C5C5-40C6-8B16-E7E3E4A5DF80}" srcOrd="0" destOrd="0" presId="urn:microsoft.com/office/officeart/2005/8/layout/vList5"/>
    <dgm:cxn modelId="{6EE04F93-7050-48C5-B5BB-A7249AB36CD7}" type="presParOf" srcId="{B887AF05-EBE4-497B-9552-C8F4F3C9338A}" destId="{8B32F828-946F-4B10-BE39-01D12EEE6747}" srcOrd="1" destOrd="0" presId="urn:microsoft.com/office/officeart/2005/8/layout/vList5"/>
    <dgm:cxn modelId="{0D0BF555-4D44-4FCB-A2AA-27F7EFFC4F5B}" type="presParOf" srcId="{75996E9B-2CB0-493C-80F1-7B13203B9FE6}" destId="{E6E0CBE1-51E3-4ED3-A3A2-452A479243D3}" srcOrd="1" destOrd="0" presId="urn:microsoft.com/office/officeart/2005/8/layout/vList5"/>
    <dgm:cxn modelId="{DFD2DA6C-F00C-4D14-8C43-A11FE4EBE16B}" type="presParOf" srcId="{75996E9B-2CB0-493C-80F1-7B13203B9FE6}" destId="{1E2D9C65-8745-4715-B432-C84FDA0B1050}" srcOrd="2" destOrd="0" presId="urn:microsoft.com/office/officeart/2005/8/layout/vList5"/>
    <dgm:cxn modelId="{1829F901-FA55-4530-9E12-86B0AE0CD011}" type="presParOf" srcId="{1E2D9C65-8745-4715-B432-C84FDA0B1050}" destId="{E3AB3ACD-3736-49E3-81B9-9C3C20B8A411}" srcOrd="0" destOrd="0" presId="urn:microsoft.com/office/officeart/2005/8/layout/vList5"/>
    <dgm:cxn modelId="{8BEAE9ED-6697-416C-AAB2-06DED22DF8E7}" type="presParOf" srcId="{1E2D9C65-8745-4715-B432-C84FDA0B1050}" destId="{C0C7C6DD-D43E-4D85-9701-EC66D1A47C70}" srcOrd="1" destOrd="0" presId="urn:microsoft.com/office/officeart/2005/8/layout/vList5"/>
    <dgm:cxn modelId="{A98ED841-0F25-4EAD-ABA9-C56791FD1D1F}" type="presParOf" srcId="{75996E9B-2CB0-493C-80F1-7B13203B9FE6}" destId="{B37993C2-A4E6-4370-BBD0-558150BE0FDE}" srcOrd="3" destOrd="0" presId="urn:microsoft.com/office/officeart/2005/8/layout/vList5"/>
    <dgm:cxn modelId="{5AD5E16A-9C71-4E5A-80D2-45D520C1646B}" type="presParOf" srcId="{75996E9B-2CB0-493C-80F1-7B13203B9FE6}" destId="{6863C420-8314-4C7C-B7DB-1E478795C61C}" srcOrd="4" destOrd="0" presId="urn:microsoft.com/office/officeart/2005/8/layout/vList5"/>
    <dgm:cxn modelId="{90FEC9DB-4325-49FD-8739-F78D73F2BECE}" type="presParOf" srcId="{6863C420-8314-4C7C-B7DB-1E478795C61C}" destId="{027CA82A-9F6F-4B63-9C5A-D1330AD49A07}" srcOrd="0" destOrd="0" presId="urn:microsoft.com/office/officeart/2005/8/layout/vList5"/>
    <dgm:cxn modelId="{076C6FB6-5461-4905-B311-DE18E87C83D8}" type="presParOf" srcId="{6863C420-8314-4C7C-B7DB-1E478795C61C}" destId="{82A70855-A831-47F3-A4C7-955D440589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828-946F-4B10-BE39-01D12EEE674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가장 쉽게 인기도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즉 높은 평점을 갖는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 가능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추천 됨</a:t>
          </a:r>
        </a:p>
      </dsp:txBody>
      <dsp:txXfrm rot="-5400000">
        <a:off x="3785616" y="197117"/>
        <a:ext cx="6675221" cy="1012303"/>
      </dsp:txXfrm>
    </dsp:sp>
    <dsp:sp modelId="{70962E26-C5C5-40C6-8B16-E7E3E4A5DF8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Popularity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(</a:t>
          </a:r>
          <a:r>
            <a:rPr lang="ko-KR" altLang="en-US" sz="2400" kern="1200" dirty="0" smtClean="0"/>
            <a:t>가장 단순</a:t>
          </a:r>
          <a:r>
            <a:rPr lang="en-US" altLang="ko-KR" sz="2400" kern="1200" dirty="0" smtClean="0"/>
            <a:t>)</a:t>
          </a:r>
          <a:endParaRPr lang="ko-KR" altLang="en-US" sz="2400" kern="1200" dirty="0"/>
        </a:p>
      </dsp:txBody>
      <dsp:txXfrm>
        <a:off x="68454" y="70578"/>
        <a:ext cx="3648708" cy="1265378"/>
      </dsp:txXfrm>
    </dsp:sp>
    <dsp:sp modelId="{C0C7C6DD-D43E-4D85-9701-EC66D1A47C7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 &amp; item</a:t>
          </a:r>
          <a:r>
            <a:rPr lang="ko-KR" altLang="en-US" sz="1400" kern="1200" dirty="0" smtClean="0"/>
            <a:t>간의 평가를 이용하여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사용자끼리의 </a:t>
          </a:r>
          <a:r>
            <a:rPr lang="ko-KR" altLang="en-US" sz="1400" kern="1200" dirty="0" err="1" smtClean="0"/>
            <a:t>유사도를</a:t>
          </a:r>
          <a:r>
            <a:rPr lang="ko-KR" altLang="en-US" sz="1400" kern="1200" dirty="0" smtClean="0"/>
            <a:t> 찾음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특정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와 유사한 사용자들이 남긴 평점을 기반으로 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의 평점을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가 해당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얼마나 좋아할 것인지 수치적으로 예측하는 것을 의미</a:t>
          </a:r>
          <a:endParaRPr lang="ko-KR" altLang="en-US" sz="1400" kern="1200" dirty="0"/>
        </a:p>
      </dsp:txBody>
      <dsp:txXfrm rot="-5400000">
        <a:off x="3785616" y="1669517"/>
        <a:ext cx="6675221" cy="1012303"/>
      </dsp:txXfrm>
    </dsp:sp>
    <dsp:sp modelId="{E3AB3ACD-3736-49E3-81B9-9C3C20B8A4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Collaborative Filtering (</a:t>
          </a:r>
          <a:r>
            <a:rPr lang="ko-KR" altLang="en-US" sz="2400" b="1" kern="1200" dirty="0" smtClean="0"/>
            <a:t>중간 단계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1542979"/>
        <a:ext cx="3648708" cy="1265378"/>
      </dsp:txXfrm>
    </dsp:sp>
    <dsp:sp modelId="{82A70855-A831-47F3-A4C7-955D4405897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아닌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각 개인의 성향에 맞는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user-item </a:t>
          </a:r>
          <a:r>
            <a:rPr lang="ko-KR" altLang="en-US" sz="1400" kern="1200" dirty="0" smtClean="0"/>
            <a:t>평가로 </a:t>
          </a:r>
          <a:r>
            <a:rPr lang="en-US" altLang="ko-KR" sz="1400" kern="1200" dirty="0" smtClean="0"/>
            <a:t>Collaborative Filtering Algorithm, SVD</a:t>
          </a:r>
          <a:r>
            <a:rPr lang="ko-KR" altLang="en-US" sz="1400" kern="1200" dirty="0" smtClean="0"/>
            <a:t>등이 사용 됨</a:t>
          </a:r>
        </a:p>
      </dsp:txBody>
      <dsp:txXfrm rot="-5400000">
        <a:off x="3785616" y="3141918"/>
        <a:ext cx="6675221" cy="1012303"/>
      </dsp:txXfrm>
    </dsp:sp>
    <dsp:sp modelId="{027CA82A-9F6F-4B63-9C5A-D1330AD49A0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Personalization (</a:t>
          </a:r>
          <a:r>
            <a:rPr lang="ko-KR" altLang="en-US" sz="2400" b="1" kern="1200" dirty="0" smtClean="0"/>
            <a:t>개인화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7BED-1FF9-42E7-AB9C-81B9B11A247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58BF4-4643-464B-A8F1-943F73C96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E9F6-FE1F-40FC-8AC6-0C9851F7C57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9BA-1893-438B-8FDE-BCFF98D85F8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3E8C-1E6F-4198-A576-5656EDF3F80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F0D8-3EAA-4B46-BB04-081368F3540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7F4-019C-45BD-9351-5D77EB9A0A3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33E-41D6-41DA-8515-A2C3ED4DE1F8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12F-9C9F-48D7-A69A-700EA022B80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BFE-2F72-4E3B-9FCE-7B7129B2F11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453-A257-49F6-8F4F-D54245E79F6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EA0A-41FB-478D-B8E6-5C5E07598EF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190-DB82-4BC2-B4EF-5ECD1386821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ubelab.ownclo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1.com/hom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5/9</a:t>
            </a:r>
            <a:r>
              <a:rPr lang="ko-KR" altLang="en-US" dirty="0" smtClean="0"/>
              <a:t>일 발표자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9600" b="1" dirty="0"/>
              <a:t>Q&amp;A</a:t>
            </a:r>
            <a:endParaRPr lang="ko-KR" altLang="en-US" sz="9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9</a:t>
            </a:r>
            <a:r>
              <a:rPr lang="ko-KR" altLang="en-US" sz="2800" dirty="0" smtClean="0"/>
              <a:t>주차 발표 </a:t>
            </a:r>
            <a:r>
              <a:rPr lang="ko-KR" altLang="en-US" sz="2800" dirty="0" smtClean="0"/>
              <a:t>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2019-05-07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 smtClean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웹 피드백</a:t>
            </a:r>
            <a:r>
              <a:rPr lang="en-US" altLang="ko-KR" sz="3000" dirty="0" smtClean="0">
                <a:latin typeface="+mj-lt"/>
              </a:rPr>
              <a:t>(sqlite3)</a:t>
            </a: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프로젝트와 기존 웹사이트 비교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추천 시스템 개요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 smtClean="0">
                <a:latin typeface="+mj-lt"/>
              </a:rPr>
              <a:t>surprise </a:t>
            </a:r>
            <a:r>
              <a:rPr lang="ko-KR" altLang="en-US" sz="3000" dirty="0" smtClean="0">
                <a:latin typeface="+mj-lt"/>
              </a:rPr>
              <a:t>패키지의 </a:t>
            </a:r>
            <a:r>
              <a:rPr lang="en-US" altLang="ko-KR" sz="3000" dirty="0" smtClean="0">
                <a:latin typeface="+mj-lt"/>
              </a:rPr>
              <a:t>SVD </a:t>
            </a:r>
            <a:r>
              <a:rPr lang="ko-KR" altLang="en-US" sz="3000" dirty="0" smtClean="0">
                <a:latin typeface="+mj-lt"/>
              </a:rPr>
              <a:t>알고리즘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빅데이터 저장 </a:t>
            </a:r>
            <a:r>
              <a:rPr lang="en-US" altLang="ko-KR" sz="4000" dirty="0" smtClean="0"/>
              <a:t>-sqlite3 </a:t>
            </a:r>
            <a:r>
              <a:rPr lang="ko-KR" altLang="en-US" sz="4000" dirty="0" smtClean="0"/>
              <a:t>쓰는 이유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sqlite3 -</a:t>
            </a:r>
            <a:r>
              <a:rPr lang="ko-KR" altLang="en-US" sz="2400" dirty="0" smtClean="0"/>
              <a:t> 장고에서 기본으로 제공하는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 따로 설정할 필요 없어 편리함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성별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코디 목록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짧은 문자형데이터를 사용하기때문에 </a:t>
            </a:r>
            <a:r>
              <a:rPr lang="en-US" altLang="ko-KR" sz="2400" dirty="0" err="1" smtClean="0"/>
              <a:t>sqlite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선택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2766-EA3B-42CB-B556-853AD1C138A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54423" y="1084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47605400" descr="EMB000018d80a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41929"/>
            <a:ext cx="1171654" cy="10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43953" y="1676866"/>
            <a:ext cx="909245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내옷장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://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play.google.com/store/apps/details?id=com.cubelab.owncloset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가지고 있는 의류들을 앱 상에 직접 저장하여 직접 자신의 옷들을 입어보며 코디하지 않고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앱상에서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코디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유저들 중 전문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코디네이터에게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새로운 스타일 연출이 가능하다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상의 중에서도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아우터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이너 이런 것으로 분류되는 것이 아닌 상의 옷이면 그대로 상의 옷으로 분류되어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레이어드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등 코디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불가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앱 자체에서의 오류로 인한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등의 불편 증가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47605720" descr="EMB000018d80ac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0" y="3837457"/>
            <a:ext cx="1188995" cy="10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43953" y="3947144"/>
            <a:ext cx="896470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스타일닷컴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://www.sta1.com/home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유사 앱 중에서 가장 많은 의류 브랜드가 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검색 수 기준으로 가장 브랜드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남자 쇼핑몰 인기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여자 쇼핑몰 인기 순위 등을 제공함으로써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가장 대중들이 선호하는 의류 분석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선호하는 의류들을 의류의 모양 등이 아닌 색상 위주로 추천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675C-ABEF-43CB-824B-10C05A81B4C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추천시스템</a:t>
            </a:r>
            <a:r>
              <a:rPr lang="en-US" altLang="ko-KR" sz="4000" b="1" dirty="0" smtClean="0"/>
              <a:t>(Recommendation System)</a:t>
            </a:r>
            <a:r>
              <a:rPr lang="ko-KR" altLang="en-US" sz="4000" dirty="0" smtClean="0"/>
              <a:t>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Selection, Search</a:t>
            </a:r>
            <a:r>
              <a:rPr lang="ko-KR" altLang="en-US" sz="2000" dirty="0" smtClean="0"/>
              <a:t>로 부터의 한단계 </a:t>
            </a:r>
            <a:r>
              <a:rPr lang="ko-KR" altLang="en-US" sz="2000" dirty="0" smtClean="0"/>
              <a:t>진화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</a:t>
            </a:r>
            <a:r>
              <a:rPr lang="ko-KR" altLang="en-US" sz="2000" dirty="0" err="1" smtClean="0"/>
              <a:t>한명의</a:t>
            </a:r>
            <a:r>
              <a:rPr lang="ko-KR" altLang="en-US" sz="2000" dirty="0" smtClean="0"/>
              <a:t> 사용자가 한번에 열람 가능한 경우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보통 사용자는 본인 기준에 의해 </a:t>
            </a:r>
            <a:r>
              <a:rPr lang="en-US" altLang="ko-KR" sz="2000" dirty="0" smtClean="0"/>
              <a:t>selection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많아지면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사용자는 원하는 </a:t>
            </a:r>
            <a:r>
              <a:rPr lang="en-US" altLang="ko-KR" sz="2000" dirty="0" smtClean="0"/>
              <a:t>query(</a:t>
            </a:r>
            <a:r>
              <a:rPr lang="ko-KR" altLang="en-US" sz="2000" dirty="0" err="1" smtClean="0"/>
              <a:t>질의어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search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시도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개수도 많고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질의</a:t>
            </a:r>
            <a:r>
              <a:rPr lang="en-US" altLang="ko-KR" sz="2000" dirty="0" smtClean="0"/>
              <a:t>(query)</a:t>
            </a:r>
            <a:r>
              <a:rPr lang="ko-KR" altLang="en-US" sz="2000" dirty="0" smtClean="0"/>
              <a:t>가 무엇인지조차 모를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추천시스템이 매우 유용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B7E-D995-402D-885E-9A2AEA99DFE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기본 알고리즘 단계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0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CA78-7277-4C2E-94BC-DFEE05DCFE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</a:t>
            </a:r>
            <a:r>
              <a:rPr lang="ko-KR" altLang="en-US" dirty="0" smtClean="0"/>
              <a:t>웹사이트의 문제점과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문제점과 해결방안</a:t>
            </a:r>
          </a:p>
          <a:p>
            <a:pPr lvl="1"/>
            <a:r>
              <a:rPr lang="en-US" altLang="ko-KR" dirty="0" smtClean="0"/>
              <a:t>Cold Start Problem</a:t>
            </a:r>
          </a:p>
          <a:p>
            <a:pPr lvl="2"/>
            <a:r>
              <a:rPr lang="ko-KR" altLang="en-US" dirty="0" smtClean="0"/>
              <a:t>첫 방문한 사용자는 유사한 사용자가 없기 때문에 추천이 되질 않음</a:t>
            </a:r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첫 방문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개수 이상의 코디에 평점을 남기는 것을 유도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 smtClean="0"/>
          </a:p>
          <a:p>
            <a:pPr lvl="1"/>
            <a:r>
              <a:rPr lang="en-US" altLang="ko-KR" dirty="0" smtClean="0"/>
              <a:t>User-Rating sparsity Problem</a:t>
            </a:r>
          </a:p>
          <a:p>
            <a:pPr lvl="2"/>
            <a:r>
              <a:rPr lang="ko-KR" altLang="en-US" dirty="0" smtClean="0"/>
              <a:t>대부분의 사용자는 평점을 잘 남기지 않는 경향이 있음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이들에게는 개인화가 어려움</a:t>
            </a:r>
            <a:r>
              <a:rPr lang="en-US" altLang="ko-KR" dirty="0" smtClean="0"/>
              <a:t>, Popularity based </a:t>
            </a:r>
            <a:r>
              <a:rPr lang="ko-KR" altLang="en-US" dirty="0" smtClean="0"/>
              <a:t>추천</a:t>
            </a:r>
          </a:p>
          <a:p>
            <a:pPr marL="914400" lvl="2" indent="0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401-C910-4A28-9CD8-5088B7FD788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surprise </a:t>
            </a:r>
            <a:r>
              <a:rPr lang="ko-KR" altLang="en-US" sz="4000" dirty="0" smtClean="0"/>
              <a:t>패키지의 </a:t>
            </a:r>
            <a:r>
              <a:rPr lang="en-US" altLang="ko-KR" sz="4000" dirty="0" smtClean="0"/>
              <a:t>SVD </a:t>
            </a:r>
            <a:r>
              <a:rPr lang="ko-KR" altLang="en-US" sz="4000" dirty="0" smtClean="0"/>
              <a:t>알고리즘</a:t>
            </a:r>
            <a:endParaRPr lang="en-US" altLang="ko-KR" sz="4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920" y="1493104"/>
            <a:ext cx="11231880" cy="5032375"/>
          </a:xfrm>
        </p:spPr>
        <p:txBody>
          <a:bodyPr/>
          <a:lstStyle/>
          <a:p>
            <a:r>
              <a:rPr lang="ko-KR" altLang="en-US" dirty="0" smtClean="0"/>
              <a:t>개인화 추천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surprise </a:t>
            </a:r>
            <a:r>
              <a:rPr lang="ko-KR" altLang="en-US" dirty="0" smtClean="0"/>
              <a:t>패키지</a:t>
            </a:r>
            <a:r>
              <a:rPr lang="ko-KR" altLang="en-US" dirty="0"/>
              <a:t> </a:t>
            </a:r>
            <a:r>
              <a:rPr lang="ko-KR" altLang="en-US" dirty="0" smtClean="0"/>
              <a:t>안에 포함된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사용 목표</a:t>
            </a:r>
            <a:endParaRPr lang="en-US" altLang="ko-KR" dirty="0" smtClean="0"/>
          </a:p>
          <a:p>
            <a:r>
              <a:rPr lang="ko-KR" altLang="en-US" dirty="0" smtClean="0"/>
              <a:t>작은 행렬로 만드는 축소대각행렬알고리즘</a:t>
            </a:r>
            <a:r>
              <a:rPr lang="en-US" altLang="ko-KR" dirty="0" smtClean="0"/>
              <a:t>(SVD)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4" b="68481"/>
          <a:stretch/>
        </p:blipFill>
        <p:spPr bwMode="auto">
          <a:xfrm>
            <a:off x="1219443" y="2910968"/>
            <a:ext cx="846749" cy="1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32311" r="69408" b="25094"/>
          <a:stretch/>
        </p:blipFill>
        <p:spPr bwMode="auto">
          <a:xfrm>
            <a:off x="2581527" y="2833893"/>
            <a:ext cx="726815" cy="12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0" b="26121"/>
          <a:stretch/>
        </p:blipFill>
        <p:spPr bwMode="auto">
          <a:xfrm>
            <a:off x="6193260" y="2910968"/>
            <a:ext cx="920019" cy="25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636" y="398291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324" y="399203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39222" y="3086100"/>
            <a:ext cx="26376" cy="1846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930162" y="4911968"/>
            <a:ext cx="1908123" cy="20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82914" y="3217986"/>
            <a:ext cx="817686" cy="16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82914" y="3358662"/>
            <a:ext cx="1075522" cy="15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1625" y="288497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96409" y="2999465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pic>
        <p:nvPicPr>
          <p:cNvPr id="1030" name="Picture 6" descr="íí¬ ì· ì ì° â ì¤í¡ ì¬ì§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20" r="36413" b="60203"/>
          <a:stretch/>
        </p:blipFill>
        <p:spPr bwMode="auto">
          <a:xfrm>
            <a:off x="1822200" y="4538707"/>
            <a:ext cx="9550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154403" y="599229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267261" y="4892203"/>
            <a:ext cx="721355" cy="149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1944" y="6311900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2786"/>
              </p:ext>
            </p:extLst>
          </p:nvPr>
        </p:nvGraphicFramePr>
        <p:xfrm>
          <a:off x="7957537" y="3098525"/>
          <a:ext cx="39115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8937411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512845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9561852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56534551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09803178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027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078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82914" y="5634987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아이템 추천 알고리즘이 동작하는 기본적인 원리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9559" y="5413273"/>
            <a:ext cx="424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SVD:</a:t>
            </a:r>
            <a:r>
              <a:rPr lang="ko-KR" altLang="en-US" dirty="0" smtClean="0"/>
              <a:t>사용자 평가를 행렬로 나타낸 것을 축소시켜 대각 행렬로 만든 것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6EF-2059-438C-A53F-3FD76E8FBBFD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향후 개발 목표 </a:t>
            </a:r>
            <a:r>
              <a:rPr lang="ko-KR" altLang="en-US" sz="4000" dirty="0" smtClean="0"/>
              <a:t>및 소감</a:t>
            </a:r>
            <a:r>
              <a:rPr lang="ko-KR" altLang="en-US" b="1" dirty="0">
                <a:latin typeface="Microsoft GothicNeo" panose="020B0500000101010101" pitchFamily="34" charset="-127"/>
              </a:rPr>
              <a:t/>
            </a:r>
            <a:br>
              <a:rPr lang="ko-KR" altLang="en-US" b="1" dirty="0">
                <a:latin typeface="Microsoft GothicNeo" panose="020B0500000101010101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3" y="1690688"/>
            <a:ext cx="10697309" cy="4351338"/>
          </a:xfrm>
        </p:spPr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ko-KR" altLang="en-US" dirty="0"/>
              <a:t>문제점 해결을 위한 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주차 소감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</a:t>
            </a:r>
            <a:r>
              <a:rPr lang="ko-KR" altLang="en-US" sz="2400" dirty="0" smtClean="0"/>
              <a:t>지금까지 가장 단순한 </a:t>
            </a:r>
            <a:r>
              <a:rPr lang="en-US" altLang="ko-KR" sz="2400" dirty="0" smtClean="0"/>
              <a:t>item </a:t>
            </a:r>
            <a:r>
              <a:rPr lang="ko-KR" altLang="en-US" sz="2400" dirty="0" smtClean="0"/>
              <a:t>추천 구현을 해왔고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주차 이후로는 사용자에게 맞춰주는 구현을 할 계획이고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생각보다 사용자에게 맞춤 추천이 어렵고 에러도 많이 떠서 적합한 알고리즘을 구현하려는 것으로 목표로 할 것입니다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2F3-4266-41AB-AD7B-A6E69253B8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589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맑은 고딕</vt:lpstr>
      <vt:lpstr>함초롬바탕</vt:lpstr>
      <vt:lpstr>Arial</vt:lpstr>
      <vt:lpstr>Office 테마</vt:lpstr>
      <vt:lpstr>Fashion coordy  for 20’s man &amp; woman  in Website</vt:lpstr>
      <vt:lpstr>9주차 발표 순서</vt:lpstr>
      <vt:lpstr>빅데이터 저장 -sqlite3 쓰는 이유</vt:lpstr>
      <vt:lpstr>FCMW 프로젝트와 기존 웹사이트 비교</vt:lpstr>
      <vt:lpstr>추천시스템(Recommendation System)이란?</vt:lpstr>
      <vt:lpstr>추천 기본 알고리즘 단계</vt:lpstr>
      <vt:lpstr>FCMW웹사이트의 문제점과 해결방안</vt:lpstr>
      <vt:lpstr>surprise 패키지의 SVD 알고리즘</vt:lpstr>
      <vt:lpstr>향후 개발 목표 및 소감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29</cp:revision>
  <dcterms:created xsi:type="dcterms:W3CDTF">2019-05-07T01:52:23Z</dcterms:created>
  <dcterms:modified xsi:type="dcterms:W3CDTF">2019-05-07T03:54:54Z</dcterms:modified>
</cp:coreProperties>
</file>