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C0BD-5A99-4C30-8D85-A81F36A7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FB399-1EE1-4F8C-A9CD-2B60831D5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A5D9A-39F8-464A-8ACF-F7E14E02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F1BD-FD70-4B67-9D0B-8B948511C3AB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EFC4F-0EC9-4277-A516-CEF87FA9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8842A-5F7B-464F-A982-51475D0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CB4C-7607-4718-B698-FF696CF9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BF42D-4454-4B40-A446-EE494941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E742B-E8A4-4659-81EB-998E3F4C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F1BD-FD70-4B67-9D0B-8B948511C3AB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59E45-9618-48D6-996D-B537E6ED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6C735-D7A3-4FDE-B60E-04B30F80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3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9DBF3-1252-46E7-9489-A37D3211D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384EA-25F7-4441-BC0D-D7CF4296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DDA1F-18E8-4137-B41F-C5683B3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F1BD-FD70-4B67-9D0B-8B948511C3AB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ED81B-C03D-447C-9EA7-A1C938B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8005D-B89E-4C49-8180-B86C4334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C6E58-B18F-4057-8227-42D7EA96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AC37A-F543-47A4-8DE0-234E3C90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CE81-28FC-4E4A-9FA7-33E5D8CF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F1BD-FD70-4B67-9D0B-8B948511C3AB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8B4ED-DBCF-4930-8CE3-09F95F91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27A7D-8743-4B44-AC94-D4ECF4C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1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099C8-F9C3-472C-9397-75783094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11505-D148-4CEB-9891-3B261698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370F3-87FE-4779-96D9-2D214BC5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F1BD-FD70-4B67-9D0B-8B948511C3AB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165C3-A4E8-4FD3-82DB-38AF2E59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E9B22-A7DA-4D0A-A75B-A8D37B88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FAC9E-9E6E-4CBD-850F-86BD67A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19E07-14F5-4A14-A707-F3642B093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DC98A-7094-40B1-BBB8-146AA8E8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D232E-21E0-43C1-B0B9-3E0F4EE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F1BD-FD70-4B67-9D0B-8B948511C3AB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AA1D4-1119-4B44-8D6F-E30230D3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A159B-4EF1-4012-BB83-D5ECE465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3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89BC6-EF69-4C32-B5C7-FF01A297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E921D-8FE4-4A44-98AF-C42E8FEE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1CADC-8074-4FEE-A230-3DC23252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8833D-9CBC-48F1-A8AE-6FDD3BC4C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879BA6-D069-4A41-8C7E-3D515168A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C457D-9A15-4CCC-B256-DA577659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F1BD-FD70-4B67-9D0B-8B948511C3AB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AAFF93-77C9-4884-AB4A-B7EF9EC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B899F3-0379-4407-B8CC-7983CA5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AB3D4-8E17-4C70-977B-F860210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9FBCD-5609-429A-9D45-991CE98E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F1BD-FD70-4B67-9D0B-8B948511C3AB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76176-5C77-4816-8807-0585F37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927FE-D49B-4BE8-AC1F-30E3E2BC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C72D96-3194-43BB-883C-B4EA4D98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F1BD-FD70-4B67-9D0B-8B948511C3AB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B26017-1BFB-4E60-88A1-C96C63E2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BCDAE-B561-4F5D-8011-0800E41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53EFC-8A1A-4E16-B2ED-59C2362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5B2F1-3D7A-45C8-9C60-F63B5E9C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2C3B2-EE8C-4DDF-84D1-1851B58B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E3EB6-9EA8-436B-B547-A3613DBF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F1BD-FD70-4B67-9D0B-8B948511C3AB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DD789-CBB8-4D84-8097-E9B62320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60560-3BCA-406F-A10A-106A707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3D1F-438F-451D-BF3C-B200FFD8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F5270B-8B8A-4156-88C9-DCA38C45F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E06AC-FADF-4AA3-B077-5C40A1A3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C8E7A-6C68-414A-B2AA-BD0BE8EA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F1BD-FD70-4B67-9D0B-8B948511C3AB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24F7C-C6B5-444B-AC7F-4E67BE82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31743-8155-404A-B6F0-08D9662B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2049DE-2B61-4AD6-8FEC-4EBBE8F2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21870-ED94-4294-A7B3-F31F5E35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C0F23-F8CB-4B9C-A98D-E3E72E2E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9F1BD-FD70-4B67-9D0B-8B948511C3AB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8521A-419D-4400-849C-6CFF6E4C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049B3-5E0D-413C-93D4-7A5E83B7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Coord recommend 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 대학생들을 위한 최신 트렌드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</p:spTree>
    <p:extLst>
      <p:ext uri="{BB962C8B-B14F-4D97-AF65-F5344CB8AC3E}">
        <p14:creationId xmlns:p14="http://schemas.microsoft.com/office/powerpoint/2010/main" val="319454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A83BA-69C9-4BCE-A100-8C053051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 소개</a:t>
            </a:r>
            <a:endParaRPr lang="en-US" altLang="ko-KR" dirty="0"/>
          </a:p>
          <a:p>
            <a:r>
              <a:rPr lang="ko-KR" altLang="en-US" dirty="0"/>
              <a:t>개발 동기 </a:t>
            </a:r>
            <a:r>
              <a:rPr lang="en-US" altLang="ko-KR" dirty="0"/>
              <a:t>&amp; </a:t>
            </a:r>
            <a:r>
              <a:rPr lang="ko-KR" altLang="en-US" dirty="0"/>
              <a:t>목표</a:t>
            </a:r>
            <a:endParaRPr lang="en-US" altLang="ko-KR" dirty="0"/>
          </a:p>
          <a:p>
            <a:r>
              <a:rPr lang="ko-KR" altLang="en-US" dirty="0"/>
              <a:t>무엇을 만들 것 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어떻게 만들 것 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프로젝트 플로우 차트</a:t>
            </a:r>
            <a:endParaRPr lang="en-US" altLang="ko-KR" dirty="0"/>
          </a:p>
          <a:p>
            <a:r>
              <a:rPr lang="en-US" altLang="ko-KR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048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685D3-36FC-4045-9CE4-7326B880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팀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EA671-4DF3-4B14-976F-265A5084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5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CA04F-6453-4BFE-9C06-83FE672A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개발 동기 </a:t>
            </a:r>
            <a:r>
              <a:rPr lang="en-US" altLang="ko-KR" dirty="0"/>
              <a:t>&amp; </a:t>
            </a:r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704E7-8276-4AA4-AF2C-DACAF078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2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B6F0-354D-4F26-8189-BD29EDF6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무엇을 만들 것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B1F83-562E-4832-9D18-13EDAA3E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1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4B9B-4754-489A-962A-F63CFCB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어떻게 만들 것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E32A3-1DF5-4370-A831-08C18F90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6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1D8B-68E0-4FA5-BA7A-C177698B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프로젝트 플로우 차트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4C337-E585-4A17-8A8E-ED12EEED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5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4A06-E56A-4D73-A137-7175BAAE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9E79F-6C9E-48E3-BCDF-D57E40EE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99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Coord recommend system</vt:lpstr>
      <vt:lpstr>PowerPoint 프레젠테이션</vt:lpstr>
      <vt:lpstr>1.팀 소개</vt:lpstr>
      <vt:lpstr>2.개발 동기 &amp; 목표</vt:lpstr>
      <vt:lpstr>3.무엇을 만들 것 인가?</vt:lpstr>
      <vt:lpstr>4.어떻게 만들 것 인가?</vt:lpstr>
      <vt:lpstr>5.프로젝트 플로우 차트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 recommend system</dc:title>
  <dc:creator>천승현</dc:creator>
  <cp:lastModifiedBy>천승현</cp:lastModifiedBy>
  <cp:revision>2</cp:revision>
  <dcterms:created xsi:type="dcterms:W3CDTF">2019-03-18T09:46:05Z</dcterms:created>
  <dcterms:modified xsi:type="dcterms:W3CDTF">2019-03-18T09:48:46Z</dcterms:modified>
</cp:coreProperties>
</file>