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70" r:id="rId7"/>
    <p:sldId id="268" r:id="rId8"/>
    <p:sldId id="265" r:id="rId9"/>
    <p:sldId id="271" r:id="rId10"/>
    <p:sldId id="272" r:id="rId11"/>
    <p:sldId id="273" r:id="rId12"/>
    <p:sldId id="266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573E26-5320-4C06-A1C6-34BFF59EE39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120FF6-DAF7-469F-8AF2-4411B0321B2D}">
      <dgm:prSet custT="1"/>
      <dgm:spPr/>
      <dgm:t>
        <a:bodyPr/>
        <a:lstStyle/>
        <a:p>
          <a:r>
            <a:rPr lang="ko-KR" sz="2700" dirty="0"/>
            <a:t>팀 소개</a:t>
          </a:r>
          <a:endParaRPr lang="en-US" altLang="ko-KR" sz="2700" dirty="0"/>
        </a:p>
        <a:p>
          <a:r>
            <a:rPr lang="en-US" sz="1400" dirty="0"/>
            <a:t>(2019.3.25)</a:t>
          </a:r>
          <a:endParaRPr lang="en-US" sz="2700" dirty="0"/>
        </a:p>
      </dgm:t>
    </dgm:pt>
    <dgm:pt modelId="{4DF3CD87-1EC2-40FD-BA97-6F8CD6710D53}" type="parTrans" cxnId="{33BD456D-1BEF-499B-AEF1-367474EBDCD0}">
      <dgm:prSet/>
      <dgm:spPr/>
      <dgm:t>
        <a:bodyPr/>
        <a:lstStyle/>
        <a:p>
          <a:endParaRPr lang="en-US"/>
        </a:p>
      </dgm:t>
    </dgm:pt>
    <dgm:pt modelId="{731035E3-EE06-42D6-ADE8-70C9662F5686}" type="sibTrans" cxnId="{33BD456D-1BEF-499B-AEF1-367474EBDCD0}">
      <dgm:prSet/>
      <dgm:spPr/>
      <dgm:t>
        <a:bodyPr/>
        <a:lstStyle/>
        <a:p>
          <a:endParaRPr lang="en-US"/>
        </a:p>
      </dgm:t>
    </dgm:pt>
    <dgm:pt modelId="{872A1C71-6FAF-47B5-90CE-99510E9D6C7A}">
      <dgm:prSet/>
      <dgm:spPr/>
      <dgm:t>
        <a:bodyPr/>
        <a:lstStyle/>
        <a:p>
          <a:r>
            <a:rPr lang="ko-KR" altLang="en-US" dirty="0"/>
            <a:t>패션 웹사이트</a:t>
          </a:r>
          <a:r>
            <a:rPr lang="ko-KR" dirty="0"/>
            <a:t> 소개 </a:t>
          </a:r>
          <a:endParaRPr lang="en-US" dirty="0"/>
        </a:p>
      </dgm:t>
    </dgm:pt>
    <dgm:pt modelId="{52BAC1D1-796E-42C5-A541-DF764E5F800B}" type="parTrans" cxnId="{231B73DA-00D4-45F1-A53D-A3E9DFB5FFA7}">
      <dgm:prSet/>
      <dgm:spPr/>
      <dgm:t>
        <a:bodyPr/>
        <a:lstStyle/>
        <a:p>
          <a:endParaRPr lang="en-US"/>
        </a:p>
      </dgm:t>
    </dgm:pt>
    <dgm:pt modelId="{F8ACF93D-6AF2-47A8-B735-CFE0C75967D1}" type="sibTrans" cxnId="{231B73DA-00D4-45F1-A53D-A3E9DFB5FFA7}">
      <dgm:prSet/>
      <dgm:spPr/>
      <dgm:t>
        <a:bodyPr/>
        <a:lstStyle/>
        <a:p>
          <a:endParaRPr lang="en-US"/>
        </a:p>
      </dgm:t>
    </dgm:pt>
    <dgm:pt modelId="{FEDEC8FE-FC4F-487F-8DA3-3BB49F90D490}">
      <dgm:prSet/>
      <dgm:spPr/>
      <dgm:t>
        <a:bodyPr/>
        <a:lstStyle/>
        <a:p>
          <a:r>
            <a:rPr lang="ko-KR" altLang="en-US" dirty="0"/>
            <a:t>패션 웹 구현 목표</a:t>
          </a:r>
          <a:endParaRPr lang="en-US" dirty="0"/>
        </a:p>
      </dgm:t>
    </dgm:pt>
    <dgm:pt modelId="{3330DB75-9EEC-46B0-9A9B-C1B2B57512CB}" type="parTrans" cxnId="{9BF432A9-CB93-47D3-96C5-534B99A56DC6}">
      <dgm:prSet/>
      <dgm:spPr/>
      <dgm:t>
        <a:bodyPr/>
        <a:lstStyle/>
        <a:p>
          <a:endParaRPr lang="en-US"/>
        </a:p>
      </dgm:t>
    </dgm:pt>
    <dgm:pt modelId="{4567A599-3950-4901-A0DD-1C6291C0630C}" type="sibTrans" cxnId="{9BF432A9-CB93-47D3-96C5-534B99A56DC6}">
      <dgm:prSet/>
      <dgm:spPr/>
      <dgm:t>
        <a:bodyPr/>
        <a:lstStyle/>
        <a:p>
          <a:endParaRPr lang="en-US"/>
        </a:p>
      </dgm:t>
    </dgm:pt>
    <dgm:pt modelId="{75AEDC82-662E-4CA0-8791-46B787CEC2BA}">
      <dgm:prSet/>
      <dgm:spPr/>
      <dgm:t>
        <a:bodyPr/>
        <a:lstStyle/>
        <a:p>
          <a:r>
            <a:rPr lang="ko-KR" altLang="en-US" dirty="0"/>
            <a:t>패션 웹 구현 방법</a:t>
          </a:r>
          <a:endParaRPr lang="en-US" dirty="0"/>
        </a:p>
      </dgm:t>
    </dgm:pt>
    <dgm:pt modelId="{45001C0D-8138-4314-98C2-38547DF2515B}" type="parTrans" cxnId="{608A1CBA-EA59-4606-98C9-8B2D5EF971AE}">
      <dgm:prSet/>
      <dgm:spPr/>
      <dgm:t>
        <a:bodyPr/>
        <a:lstStyle/>
        <a:p>
          <a:endParaRPr lang="en-US"/>
        </a:p>
      </dgm:t>
    </dgm:pt>
    <dgm:pt modelId="{63CC7A01-AE53-4F87-B78D-4449CBF95735}" type="sibTrans" cxnId="{608A1CBA-EA59-4606-98C9-8B2D5EF971AE}">
      <dgm:prSet/>
      <dgm:spPr/>
      <dgm:t>
        <a:bodyPr/>
        <a:lstStyle/>
        <a:p>
          <a:endParaRPr lang="en-US"/>
        </a:p>
      </dgm:t>
    </dgm:pt>
    <dgm:pt modelId="{781240F8-30C2-4885-AACB-502B688D7BD1}">
      <dgm:prSet/>
      <dgm:spPr/>
      <dgm:t>
        <a:bodyPr/>
        <a:lstStyle/>
        <a:p>
          <a:r>
            <a:rPr lang="ko-KR" dirty="0"/>
            <a:t>개발</a:t>
          </a:r>
          <a:r>
            <a:rPr lang="en-US" altLang="ko-KR" dirty="0"/>
            <a:t> </a:t>
          </a:r>
          <a:r>
            <a:rPr lang="ko-KR" dirty="0"/>
            <a:t>일정</a:t>
          </a:r>
          <a:endParaRPr lang="en-US" dirty="0"/>
        </a:p>
      </dgm:t>
    </dgm:pt>
    <dgm:pt modelId="{6E24BE20-45C4-4963-910E-27B96FF506D9}" type="parTrans" cxnId="{C8E8E032-A540-44AF-A8AA-BE29D931FB3D}">
      <dgm:prSet/>
      <dgm:spPr/>
      <dgm:t>
        <a:bodyPr/>
        <a:lstStyle/>
        <a:p>
          <a:endParaRPr lang="en-US"/>
        </a:p>
      </dgm:t>
    </dgm:pt>
    <dgm:pt modelId="{8167520B-8981-40A6-AA78-AC33AAB50BBD}" type="sibTrans" cxnId="{C8E8E032-A540-44AF-A8AA-BE29D931FB3D}">
      <dgm:prSet/>
      <dgm:spPr/>
      <dgm:t>
        <a:bodyPr/>
        <a:lstStyle/>
        <a:p>
          <a:endParaRPr lang="en-US"/>
        </a:p>
      </dgm:t>
    </dgm:pt>
    <dgm:pt modelId="{C862ABB5-E0CE-4222-B3C1-074A5559CBB3}">
      <dgm:prSet/>
      <dgm:spPr/>
      <dgm:t>
        <a:bodyPr/>
        <a:lstStyle/>
        <a:p>
          <a:r>
            <a:rPr lang="en-US"/>
            <a:t>Q&amp;A</a:t>
          </a:r>
        </a:p>
      </dgm:t>
    </dgm:pt>
    <dgm:pt modelId="{69E17A25-D73F-4A25-BC73-BDECBB213691}" type="parTrans" cxnId="{DDB4D35F-D9D1-44D3-9741-6383647B3BB3}">
      <dgm:prSet/>
      <dgm:spPr/>
      <dgm:t>
        <a:bodyPr/>
        <a:lstStyle/>
        <a:p>
          <a:endParaRPr lang="en-US"/>
        </a:p>
      </dgm:t>
    </dgm:pt>
    <dgm:pt modelId="{1CECC7B5-DFDC-42B7-BD35-417F86611FDD}" type="sibTrans" cxnId="{DDB4D35F-D9D1-44D3-9741-6383647B3BB3}">
      <dgm:prSet/>
      <dgm:spPr/>
      <dgm:t>
        <a:bodyPr/>
        <a:lstStyle/>
        <a:p>
          <a:endParaRPr lang="en-US"/>
        </a:p>
      </dgm:t>
    </dgm:pt>
    <dgm:pt modelId="{8D08D1E1-1FC7-4118-B0A2-75C9683FDA13}" type="pres">
      <dgm:prSet presAssocID="{E5573E26-5320-4C06-A1C6-34BFF59EE39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C24EBE-CB27-48F5-9749-33D2C5E1FF8B}" type="pres">
      <dgm:prSet presAssocID="{AC120FF6-DAF7-469F-8AF2-4411B0321B2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A7B869-2662-48B2-8EE9-732FE4F5FCF7}" type="pres">
      <dgm:prSet presAssocID="{731035E3-EE06-42D6-ADE8-70C9662F5686}" presName="sibTrans" presStyleCnt="0"/>
      <dgm:spPr/>
    </dgm:pt>
    <dgm:pt modelId="{DFBBB5F9-2C55-408E-9280-009E298A8B8D}" type="pres">
      <dgm:prSet presAssocID="{872A1C71-6FAF-47B5-90CE-99510E9D6C7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AF5B92-0926-49E5-8F5D-0EDB9D041ED6}" type="pres">
      <dgm:prSet presAssocID="{F8ACF93D-6AF2-47A8-B735-CFE0C75967D1}" presName="sibTrans" presStyleCnt="0"/>
      <dgm:spPr/>
    </dgm:pt>
    <dgm:pt modelId="{700CAF28-027B-4574-B0E5-B965C0EAD4B7}" type="pres">
      <dgm:prSet presAssocID="{FEDEC8FE-FC4F-487F-8DA3-3BB49F90D49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F9EA6EC-3C3D-40A5-9ACF-E563A22123C5}" type="pres">
      <dgm:prSet presAssocID="{4567A599-3950-4901-A0DD-1C6291C0630C}" presName="sibTrans" presStyleCnt="0"/>
      <dgm:spPr/>
    </dgm:pt>
    <dgm:pt modelId="{6D8975A5-4CA5-4D9A-AAD3-009B6A89EC74}" type="pres">
      <dgm:prSet presAssocID="{75AEDC82-662E-4CA0-8791-46B787CEC2B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28D014-91F4-477D-B126-84FB96A5D4BF}" type="pres">
      <dgm:prSet presAssocID="{63CC7A01-AE53-4F87-B78D-4449CBF95735}" presName="sibTrans" presStyleCnt="0"/>
      <dgm:spPr/>
    </dgm:pt>
    <dgm:pt modelId="{12140423-47E9-464F-8454-57709CFA86FE}" type="pres">
      <dgm:prSet presAssocID="{781240F8-30C2-4885-AACB-502B688D7BD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EFBB9D-B382-4B45-8B5A-4B7D800B4D68}" type="pres">
      <dgm:prSet presAssocID="{8167520B-8981-40A6-AA78-AC33AAB50BBD}" presName="sibTrans" presStyleCnt="0"/>
      <dgm:spPr/>
    </dgm:pt>
    <dgm:pt modelId="{276308A6-4ED6-4A7B-A1C6-AC9BA8640E31}" type="pres">
      <dgm:prSet presAssocID="{C862ABB5-E0CE-4222-B3C1-074A5559CBB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6809C9B-CB8E-44FC-8910-0B8B81A56272}" type="presOf" srcId="{872A1C71-6FAF-47B5-90CE-99510E9D6C7A}" destId="{DFBBB5F9-2C55-408E-9280-009E298A8B8D}" srcOrd="0" destOrd="0" presId="urn:microsoft.com/office/officeart/2005/8/layout/default"/>
    <dgm:cxn modelId="{30013A8A-955F-4244-8B39-EDE33B91873F}" type="presOf" srcId="{C862ABB5-E0CE-4222-B3C1-074A5559CBB3}" destId="{276308A6-4ED6-4A7B-A1C6-AC9BA8640E31}" srcOrd="0" destOrd="0" presId="urn:microsoft.com/office/officeart/2005/8/layout/default"/>
    <dgm:cxn modelId="{608A1CBA-EA59-4606-98C9-8B2D5EF971AE}" srcId="{E5573E26-5320-4C06-A1C6-34BFF59EE395}" destId="{75AEDC82-662E-4CA0-8791-46B787CEC2BA}" srcOrd="3" destOrd="0" parTransId="{45001C0D-8138-4314-98C2-38547DF2515B}" sibTransId="{63CC7A01-AE53-4F87-B78D-4449CBF95735}"/>
    <dgm:cxn modelId="{DDB4D35F-D9D1-44D3-9741-6383647B3BB3}" srcId="{E5573E26-5320-4C06-A1C6-34BFF59EE395}" destId="{C862ABB5-E0CE-4222-B3C1-074A5559CBB3}" srcOrd="5" destOrd="0" parTransId="{69E17A25-D73F-4A25-BC73-BDECBB213691}" sibTransId="{1CECC7B5-DFDC-42B7-BD35-417F86611FDD}"/>
    <dgm:cxn modelId="{EBFB84EE-4DC1-4F53-962A-75F55AB75B64}" type="presOf" srcId="{FEDEC8FE-FC4F-487F-8DA3-3BB49F90D490}" destId="{700CAF28-027B-4574-B0E5-B965C0EAD4B7}" srcOrd="0" destOrd="0" presId="urn:microsoft.com/office/officeart/2005/8/layout/default"/>
    <dgm:cxn modelId="{231B73DA-00D4-45F1-A53D-A3E9DFB5FFA7}" srcId="{E5573E26-5320-4C06-A1C6-34BFF59EE395}" destId="{872A1C71-6FAF-47B5-90CE-99510E9D6C7A}" srcOrd="1" destOrd="0" parTransId="{52BAC1D1-796E-42C5-A541-DF764E5F800B}" sibTransId="{F8ACF93D-6AF2-47A8-B735-CFE0C75967D1}"/>
    <dgm:cxn modelId="{C8E8E032-A540-44AF-A8AA-BE29D931FB3D}" srcId="{E5573E26-5320-4C06-A1C6-34BFF59EE395}" destId="{781240F8-30C2-4885-AACB-502B688D7BD1}" srcOrd="4" destOrd="0" parTransId="{6E24BE20-45C4-4963-910E-27B96FF506D9}" sibTransId="{8167520B-8981-40A6-AA78-AC33AAB50BBD}"/>
    <dgm:cxn modelId="{B2812A64-2263-4883-9D4A-B386D5685CAE}" type="presOf" srcId="{E5573E26-5320-4C06-A1C6-34BFF59EE395}" destId="{8D08D1E1-1FC7-4118-B0A2-75C9683FDA13}" srcOrd="0" destOrd="0" presId="urn:microsoft.com/office/officeart/2005/8/layout/default"/>
    <dgm:cxn modelId="{9BF432A9-CB93-47D3-96C5-534B99A56DC6}" srcId="{E5573E26-5320-4C06-A1C6-34BFF59EE395}" destId="{FEDEC8FE-FC4F-487F-8DA3-3BB49F90D490}" srcOrd="2" destOrd="0" parTransId="{3330DB75-9EEC-46B0-9A9B-C1B2B57512CB}" sibTransId="{4567A599-3950-4901-A0DD-1C6291C0630C}"/>
    <dgm:cxn modelId="{1FD3F824-A737-4430-96C0-FEB8109D7ED0}" type="presOf" srcId="{75AEDC82-662E-4CA0-8791-46B787CEC2BA}" destId="{6D8975A5-4CA5-4D9A-AAD3-009B6A89EC74}" srcOrd="0" destOrd="0" presId="urn:microsoft.com/office/officeart/2005/8/layout/default"/>
    <dgm:cxn modelId="{383D9ACE-7757-421D-8720-9548C5E6C0A0}" type="presOf" srcId="{781240F8-30C2-4885-AACB-502B688D7BD1}" destId="{12140423-47E9-464F-8454-57709CFA86FE}" srcOrd="0" destOrd="0" presId="urn:microsoft.com/office/officeart/2005/8/layout/default"/>
    <dgm:cxn modelId="{33BD456D-1BEF-499B-AEF1-367474EBDCD0}" srcId="{E5573E26-5320-4C06-A1C6-34BFF59EE395}" destId="{AC120FF6-DAF7-469F-8AF2-4411B0321B2D}" srcOrd="0" destOrd="0" parTransId="{4DF3CD87-1EC2-40FD-BA97-6F8CD6710D53}" sibTransId="{731035E3-EE06-42D6-ADE8-70C9662F5686}"/>
    <dgm:cxn modelId="{F7AB96AE-4D93-42EB-AD0D-4EA467CFCE9E}" type="presOf" srcId="{AC120FF6-DAF7-469F-8AF2-4411B0321B2D}" destId="{49C24EBE-CB27-48F5-9749-33D2C5E1FF8B}" srcOrd="0" destOrd="0" presId="urn:microsoft.com/office/officeart/2005/8/layout/default"/>
    <dgm:cxn modelId="{A0D9EFA4-D1F6-40BC-8D77-63E7F0789857}" type="presParOf" srcId="{8D08D1E1-1FC7-4118-B0A2-75C9683FDA13}" destId="{49C24EBE-CB27-48F5-9749-33D2C5E1FF8B}" srcOrd="0" destOrd="0" presId="urn:microsoft.com/office/officeart/2005/8/layout/default"/>
    <dgm:cxn modelId="{4A062177-6014-4942-93C7-D36AFA80EF7C}" type="presParOf" srcId="{8D08D1E1-1FC7-4118-B0A2-75C9683FDA13}" destId="{58A7B869-2662-48B2-8EE9-732FE4F5FCF7}" srcOrd="1" destOrd="0" presId="urn:microsoft.com/office/officeart/2005/8/layout/default"/>
    <dgm:cxn modelId="{9D65C942-988C-4EC5-A608-DB998A0E03D7}" type="presParOf" srcId="{8D08D1E1-1FC7-4118-B0A2-75C9683FDA13}" destId="{DFBBB5F9-2C55-408E-9280-009E298A8B8D}" srcOrd="2" destOrd="0" presId="urn:microsoft.com/office/officeart/2005/8/layout/default"/>
    <dgm:cxn modelId="{00164344-9C70-49BF-9A87-019CB1447006}" type="presParOf" srcId="{8D08D1E1-1FC7-4118-B0A2-75C9683FDA13}" destId="{2FAF5B92-0926-49E5-8F5D-0EDB9D041ED6}" srcOrd="3" destOrd="0" presId="urn:microsoft.com/office/officeart/2005/8/layout/default"/>
    <dgm:cxn modelId="{AA025C60-E819-4F18-A5FA-020A410AA5F1}" type="presParOf" srcId="{8D08D1E1-1FC7-4118-B0A2-75C9683FDA13}" destId="{700CAF28-027B-4574-B0E5-B965C0EAD4B7}" srcOrd="4" destOrd="0" presId="urn:microsoft.com/office/officeart/2005/8/layout/default"/>
    <dgm:cxn modelId="{C2AE0746-C576-465F-9394-F43135E183A1}" type="presParOf" srcId="{8D08D1E1-1FC7-4118-B0A2-75C9683FDA13}" destId="{7F9EA6EC-3C3D-40A5-9ACF-E563A22123C5}" srcOrd="5" destOrd="0" presId="urn:microsoft.com/office/officeart/2005/8/layout/default"/>
    <dgm:cxn modelId="{5C4FB810-1332-48EC-9D6E-6ABEED1062BF}" type="presParOf" srcId="{8D08D1E1-1FC7-4118-B0A2-75C9683FDA13}" destId="{6D8975A5-4CA5-4D9A-AAD3-009B6A89EC74}" srcOrd="6" destOrd="0" presId="urn:microsoft.com/office/officeart/2005/8/layout/default"/>
    <dgm:cxn modelId="{F0782CE2-4CBF-4565-8593-6783498DF466}" type="presParOf" srcId="{8D08D1E1-1FC7-4118-B0A2-75C9683FDA13}" destId="{9428D014-91F4-477D-B126-84FB96A5D4BF}" srcOrd="7" destOrd="0" presId="urn:microsoft.com/office/officeart/2005/8/layout/default"/>
    <dgm:cxn modelId="{4FFE184E-0D3F-4BBA-B2EB-ED71CC966FE7}" type="presParOf" srcId="{8D08D1E1-1FC7-4118-B0A2-75C9683FDA13}" destId="{12140423-47E9-464F-8454-57709CFA86FE}" srcOrd="8" destOrd="0" presId="urn:microsoft.com/office/officeart/2005/8/layout/default"/>
    <dgm:cxn modelId="{9208206C-A852-4447-A3B5-4E46CF3A56D2}" type="presParOf" srcId="{8D08D1E1-1FC7-4118-B0A2-75C9683FDA13}" destId="{15EFBB9D-B382-4B45-8B5A-4B7D800B4D68}" srcOrd="9" destOrd="0" presId="urn:microsoft.com/office/officeart/2005/8/layout/default"/>
    <dgm:cxn modelId="{D085E015-1FDB-452F-989B-F02DE5EBFD83}" type="presParOf" srcId="{8D08D1E1-1FC7-4118-B0A2-75C9683FDA13}" destId="{276308A6-4ED6-4A7B-A1C6-AC9BA8640E3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225835-10C8-4734-A61F-DA67874C2778}" type="doc">
      <dgm:prSet loTypeId="urn:microsoft.com/office/officeart/2005/8/layout/vList5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AA1B0DE3-3EAB-4C5F-B81A-F9FC9FE4E3F9}">
      <dgm:prSet/>
      <dgm:spPr/>
      <dgm:t>
        <a:bodyPr/>
        <a:lstStyle/>
        <a:p>
          <a:r>
            <a:rPr lang="ko-KR" dirty="0"/>
            <a:t>사용자의 정보 수집 </a:t>
          </a:r>
          <a:r>
            <a:rPr lang="en-US" dirty="0"/>
            <a:t>-&gt;</a:t>
          </a:r>
          <a:r>
            <a:rPr lang="ko-KR" dirty="0"/>
            <a:t> 데이터베이스에 새로운 </a:t>
          </a:r>
          <a:r>
            <a:rPr lang="ko-KR" dirty="0" err="1"/>
            <a:t>튜플</a:t>
          </a:r>
          <a:r>
            <a:rPr lang="ko-KR" dirty="0"/>
            <a:t> 생성</a:t>
          </a:r>
          <a:endParaRPr lang="en-US" dirty="0"/>
        </a:p>
      </dgm:t>
    </dgm:pt>
    <dgm:pt modelId="{D5014A0B-8516-4734-AE23-901E4540CEE7}" type="parTrans" cxnId="{473496BD-9C17-484F-9A32-6363EA53E15C}">
      <dgm:prSet/>
      <dgm:spPr/>
      <dgm:t>
        <a:bodyPr/>
        <a:lstStyle/>
        <a:p>
          <a:endParaRPr lang="en-US"/>
        </a:p>
      </dgm:t>
    </dgm:pt>
    <dgm:pt modelId="{C44FF18F-145A-4E5D-AFBD-4C21F5423E75}" type="sibTrans" cxnId="{473496BD-9C17-484F-9A32-6363EA53E15C}">
      <dgm:prSet/>
      <dgm:spPr/>
      <dgm:t>
        <a:bodyPr/>
        <a:lstStyle/>
        <a:p>
          <a:endParaRPr lang="en-US"/>
        </a:p>
      </dgm:t>
    </dgm:pt>
    <dgm:pt modelId="{CB942C7C-29CC-4D89-89A8-68F39A7F914C}">
      <dgm:prSet/>
      <dgm:spPr/>
      <dgm:t>
        <a:bodyPr/>
        <a:lstStyle/>
        <a:p>
          <a:r>
            <a:rPr lang="en-US" dirty="0"/>
            <a:t>DB</a:t>
          </a:r>
          <a:r>
            <a:rPr lang="ko-KR" dirty="0"/>
            <a:t> 데이터</a:t>
          </a:r>
          <a:r>
            <a:rPr lang="en-US" dirty="0"/>
            <a:t>( </a:t>
          </a:r>
          <a:r>
            <a:rPr lang="ko-KR" dirty="0"/>
            <a:t>코디 사진</a:t>
          </a:r>
          <a:r>
            <a:rPr lang="en-US" dirty="0"/>
            <a:t>)</a:t>
          </a:r>
          <a:r>
            <a:rPr lang="ko-KR" dirty="0"/>
            <a:t>를 출력 </a:t>
          </a:r>
          <a:r>
            <a:rPr lang="en-US" dirty="0"/>
            <a:t>-&gt;</a:t>
          </a:r>
          <a:r>
            <a:rPr lang="ko-KR" dirty="0"/>
            <a:t>사용자 평가</a:t>
          </a:r>
          <a:endParaRPr lang="en-US" dirty="0"/>
        </a:p>
      </dgm:t>
    </dgm:pt>
    <dgm:pt modelId="{A1DF2706-1A82-46EF-A4B1-00CFCB347659}" type="parTrans" cxnId="{E4F8574F-0EE2-4160-8D41-D65CB212698B}">
      <dgm:prSet/>
      <dgm:spPr/>
      <dgm:t>
        <a:bodyPr/>
        <a:lstStyle/>
        <a:p>
          <a:endParaRPr lang="en-US"/>
        </a:p>
      </dgm:t>
    </dgm:pt>
    <dgm:pt modelId="{518BF665-9809-4829-ADF6-6CB766C9F3ED}" type="sibTrans" cxnId="{E4F8574F-0EE2-4160-8D41-D65CB212698B}">
      <dgm:prSet/>
      <dgm:spPr/>
      <dgm:t>
        <a:bodyPr/>
        <a:lstStyle/>
        <a:p>
          <a:endParaRPr lang="en-US"/>
        </a:p>
      </dgm:t>
    </dgm:pt>
    <dgm:pt modelId="{36E7A554-83C8-4BE5-A8A2-7802FCFCFBF1}">
      <dgm:prSet/>
      <dgm:spPr/>
      <dgm:t>
        <a:bodyPr/>
        <a:lstStyle/>
        <a:p>
          <a:r>
            <a:rPr lang="ko-KR"/>
            <a:t>반복 실행으로 취향 분석</a:t>
          </a:r>
          <a:endParaRPr lang="en-US"/>
        </a:p>
      </dgm:t>
    </dgm:pt>
    <dgm:pt modelId="{F487037A-F271-42D0-A915-508DBB988071}" type="parTrans" cxnId="{88C6B223-6688-44F8-85D2-51CBB2007B6E}">
      <dgm:prSet/>
      <dgm:spPr/>
      <dgm:t>
        <a:bodyPr/>
        <a:lstStyle/>
        <a:p>
          <a:endParaRPr lang="en-US"/>
        </a:p>
      </dgm:t>
    </dgm:pt>
    <dgm:pt modelId="{874F9B05-E128-4333-8546-0488834F6139}" type="sibTrans" cxnId="{88C6B223-6688-44F8-85D2-51CBB2007B6E}">
      <dgm:prSet/>
      <dgm:spPr/>
      <dgm:t>
        <a:bodyPr/>
        <a:lstStyle/>
        <a:p>
          <a:endParaRPr lang="en-US"/>
        </a:p>
      </dgm:t>
    </dgm:pt>
    <dgm:pt modelId="{CC4C83C0-57C0-478B-8420-363260E96CD3}">
      <dgm:prSet/>
      <dgm:spPr/>
      <dgm:t>
        <a:bodyPr/>
        <a:lstStyle/>
        <a:p>
          <a:r>
            <a:rPr lang="en-US"/>
            <a:t>DB</a:t>
          </a:r>
          <a:r>
            <a:rPr lang="ko-KR"/>
            <a:t>에 저장후 알고리즘이 분석하여 추천 코디 이미지 출력</a:t>
          </a:r>
          <a:endParaRPr lang="en-US"/>
        </a:p>
      </dgm:t>
    </dgm:pt>
    <dgm:pt modelId="{3B8543D2-9603-4427-ABD4-49E0EC313EFF}" type="parTrans" cxnId="{255AF8CD-F1A2-4E2D-A2DA-C694867C5563}">
      <dgm:prSet/>
      <dgm:spPr/>
      <dgm:t>
        <a:bodyPr/>
        <a:lstStyle/>
        <a:p>
          <a:endParaRPr lang="en-US"/>
        </a:p>
      </dgm:t>
    </dgm:pt>
    <dgm:pt modelId="{036985E7-9B90-47B6-80DF-2DDD6429BC8C}" type="sibTrans" cxnId="{255AF8CD-F1A2-4E2D-A2DA-C694867C5563}">
      <dgm:prSet/>
      <dgm:spPr/>
      <dgm:t>
        <a:bodyPr/>
        <a:lstStyle/>
        <a:p>
          <a:endParaRPr lang="en-US"/>
        </a:p>
      </dgm:t>
    </dgm:pt>
    <dgm:pt modelId="{A3344EC7-D3A8-4352-8931-81B626DA081F}">
      <dgm:prSet/>
      <dgm:spPr/>
      <dgm:t>
        <a:bodyPr/>
        <a:lstStyle/>
        <a:p>
          <a:r>
            <a:rPr lang="ko-KR"/>
            <a:t>사용자 만족도 수집 </a:t>
          </a:r>
          <a:r>
            <a:rPr lang="en-US"/>
            <a:t>and </a:t>
          </a:r>
          <a:r>
            <a:rPr lang="ko-KR"/>
            <a:t>다시 반복 </a:t>
          </a:r>
          <a:endParaRPr lang="en-US"/>
        </a:p>
      </dgm:t>
    </dgm:pt>
    <dgm:pt modelId="{0606901E-982F-4ADA-AF6A-6D6ABB9B4389}" type="parTrans" cxnId="{C64E26B6-2797-48A3-9E32-75C6C7B87131}">
      <dgm:prSet/>
      <dgm:spPr/>
      <dgm:t>
        <a:bodyPr/>
        <a:lstStyle/>
        <a:p>
          <a:endParaRPr lang="en-US"/>
        </a:p>
      </dgm:t>
    </dgm:pt>
    <dgm:pt modelId="{0C1BCA35-E344-4A80-BE6C-0DEE1C1CD975}" type="sibTrans" cxnId="{C64E26B6-2797-48A3-9E32-75C6C7B87131}">
      <dgm:prSet/>
      <dgm:spPr/>
      <dgm:t>
        <a:bodyPr/>
        <a:lstStyle/>
        <a:p>
          <a:endParaRPr lang="en-US"/>
        </a:p>
      </dgm:t>
    </dgm:pt>
    <dgm:pt modelId="{56B488B9-BE1D-4D58-8C92-582187D96D42}" type="pres">
      <dgm:prSet presAssocID="{76225835-10C8-4734-A61F-DA67874C277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DEC29D-B12A-46F6-98C1-1ED1B7E4DDFC}" type="pres">
      <dgm:prSet presAssocID="{AA1B0DE3-3EAB-4C5F-B81A-F9FC9FE4E3F9}" presName="linNode" presStyleCnt="0"/>
      <dgm:spPr/>
    </dgm:pt>
    <dgm:pt modelId="{FFD4CD8E-AF59-465D-9B6F-59DC9609942F}" type="pres">
      <dgm:prSet presAssocID="{AA1B0DE3-3EAB-4C5F-B81A-F9FC9FE4E3F9}" presName="parentText" presStyleLbl="node1" presStyleIdx="0" presStyleCnt="5" custScaleX="111008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F42C7E-7083-4421-9BF2-84491EE80078}" type="pres">
      <dgm:prSet presAssocID="{C44FF18F-145A-4E5D-AFBD-4C21F5423E75}" presName="sp" presStyleCnt="0"/>
      <dgm:spPr/>
    </dgm:pt>
    <dgm:pt modelId="{08A9C4FB-D314-4780-A332-89E856F057CA}" type="pres">
      <dgm:prSet presAssocID="{CB942C7C-29CC-4D89-89A8-68F39A7F914C}" presName="linNode" presStyleCnt="0"/>
      <dgm:spPr/>
    </dgm:pt>
    <dgm:pt modelId="{FC3B6A81-12AC-40E6-B9F1-BDFAA4D18571}" type="pres">
      <dgm:prSet presAssocID="{CB942C7C-29CC-4D89-89A8-68F39A7F914C}" presName="parentText" presStyleLbl="node1" presStyleIdx="1" presStyleCnt="5" custScaleX="125969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B6A839-A20F-4CF7-B00A-063DD17D8D31}" type="pres">
      <dgm:prSet presAssocID="{518BF665-9809-4829-ADF6-6CB766C9F3ED}" presName="sp" presStyleCnt="0"/>
      <dgm:spPr/>
    </dgm:pt>
    <dgm:pt modelId="{71C5735C-CBBE-4390-A8AF-B027F52140C2}" type="pres">
      <dgm:prSet presAssocID="{36E7A554-83C8-4BE5-A8A2-7802FCFCFBF1}" presName="linNode" presStyleCnt="0"/>
      <dgm:spPr/>
    </dgm:pt>
    <dgm:pt modelId="{1452C410-7FAB-4A11-AA19-D5451CBC7AB5}" type="pres">
      <dgm:prSet presAssocID="{36E7A554-83C8-4BE5-A8A2-7802FCFCFBF1}" presName="parentText" presStyleLbl="node1" presStyleIdx="2" presStyleCnt="5" custScaleX="13931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97343B-7FF8-441C-84EC-F80623F4E7E1}" type="pres">
      <dgm:prSet presAssocID="{874F9B05-E128-4333-8546-0488834F6139}" presName="sp" presStyleCnt="0"/>
      <dgm:spPr/>
    </dgm:pt>
    <dgm:pt modelId="{9D229837-BB7E-47FF-87B6-E6B4EDA9C81A}" type="pres">
      <dgm:prSet presAssocID="{CC4C83C0-57C0-478B-8420-363260E96CD3}" presName="linNode" presStyleCnt="0"/>
      <dgm:spPr/>
    </dgm:pt>
    <dgm:pt modelId="{4C3C772D-098E-4025-900B-D819C1264B42}" type="pres">
      <dgm:prSet presAssocID="{CC4C83C0-57C0-478B-8420-363260E96CD3}" presName="parentText" presStyleLbl="node1" presStyleIdx="3" presStyleCnt="5" custScaleX="15148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41A272F-614F-4495-8D7D-C981AF13CDF5}" type="pres">
      <dgm:prSet presAssocID="{036985E7-9B90-47B6-80DF-2DDD6429BC8C}" presName="sp" presStyleCnt="0"/>
      <dgm:spPr/>
    </dgm:pt>
    <dgm:pt modelId="{0D289423-87C3-4BA2-834E-707C904C01C0}" type="pres">
      <dgm:prSet presAssocID="{A3344EC7-D3A8-4352-8931-81B626DA081F}" presName="linNode" presStyleCnt="0"/>
      <dgm:spPr/>
    </dgm:pt>
    <dgm:pt modelId="{6661ABF9-144D-4F90-8701-E37781515813}" type="pres">
      <dgm:prSet presAssocID="{A3344EC7-D3A8-4352-8931-81B626DA081F}" presName="parentText" presStyleLbl="node1" presStyleIdx="4" presStyleCnt="5" custScaleX="16364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73496BD-9C17-484F-9A32-6363EA53E15C}" srcId="{76225835-10C8-4734-A61F-DA67874C2778}" destId="{AA1B0DE3-3EAB-4C5F-B81A-F9FC9FE4E3F9}" srcOrd="0" destOrd="0" parTransId="{D5014A0B-8516-4734-AE23-901E4540CEE7}" sibTransId="{C44FF18F-145A-4E5D-AFBD-4C21F5423E75}"/>
    <dgm:cxn modelId="{48346AA0-C8E1-4CCC-B53C-B38B2918F276}" type="presOf" srcId="{A3344EC7-D3A8-4352-8931-81B626DA081F}" destId="{6661ABF9-144D-4F90-8701-E37781515813}" srcOrd="0" destOrd="0" presId="urn:microsoft.com/office/officeart/2005/8/layout/vList5"/>
    <dgm:cxn modelId="{8276E303-A8C6-4597-B5B8-053C703FA182}" type="presOf" srcId="{76225835-10C8-4734-A61F-DA67874C2778}" destId="{56B488B9-BE1D-4D58-8C92-582187D96D42}" srcOrd="0" destOrd="0" presId="urn:microsoft.com/office/officeart/2005/8/layout/vList5"/>
    <dgm:cxn modelId="{7D94EEFD-2D41-4F61-B791-8A4193FC32A9}" type="presOf" srcId="{CB942C7C-29CC-4D89-89A8-68F39A7F914C}" destId="{FC3B6A81-12AC-40E6-B9F1-BDFAA4D18571}" srcOrd="0" destOrd="0" presId="urn:microsoft.com/office/officeart/2005/8/layout/vList5"/>
    <dgm:cxn modelId="{E4F8574F-0EE2-4160-8D41-D65CB212698B}" srcId="{76225835-10C8-4734-A61F-DA67874C2778}" destId="{CB942C7C-29CC-4D89-89A8-68F39A7F914C}" srcOrd="1" destOrd="0" parTransId="{A1DF2706-1A82-46EF-A4B1-00CFCB347659}" sibTransId="{518BF665-9809-4829-ADF6-6CB766C9F3ED}"/>
    <dgm:cxn modelId="{88C6B223-6688-44F8-85D2-51CBB2007B6E}" srcId="{76225835-10C8-4734-A61F-DA67874C2778}" destId="{36E7A554-83C8-4BE5-A8A2-7802FCFCFBF1}" srcOrd="2" destOrd="0" parTransId="{F487037A-F271-42D0-A915-508DBB988071}" sibTransId="{874F9B05-E128-4333-8546-0488834F6139}"/>
    <dgm:cxn modelId="{255AF8CD-F1A2-4E2D-A2DA-C694867C5563}" srcId="{76225835-10C8-4734-A61F-DA67874C2778}" destId="{CC4C83C0-57C0-478B-8420-363260E96CD3}" srcOrd="3" destOrd="0" parTransId="{3B8543D2-9603-4427-ABD4-49E0EC313EFF}" sibTransId="{036985E7-9B90-47B6-80DF-2DDD6429BC8C}"/>
    <dgm:cxn modelId="{80A577CC-A4B9-436B-9D82-DB8D02C8E061}" type="presOf" srcId="{CC4C83C0-57C0-478B-8420-363260E96CD3}" destId="{4C3C772D-098E-4025-900B-D819C1264B42}" srcOrd="0" destOrd="0" presId="urn:microsoft.com/office/officeart/2005/8/layout/vList5"/>
    <dgm:cxn modelId="{C1858C7A-516F-4A62-B569-967A18BC1BBA}" type="presOf" srcId="{36E7A554-83C8-4BE5-A8A2-7802FCFCFBF1}" destId="{1452C410-7FAB-4A11-AA19-D5451CBC7AB5}" srcOrd="0" destOrd="0" presId="urn:microsoft.com/office/officeart/2005/8/layout/vList5"/>
    <dgm:cxn modelId="{9A26478D-27A1-496C-AE7E-727E867526E4}" type="presOf" srcId="{AA1B0DE3-3EAB-4C5F-B81A-F9FC9FE4E3F9}" destId="{FFD4CD8E-AF59-465D-9B6F-59DC9609942F}" srcOrd="0" destOrd="0" presId="urn:microsoft.com/office/officeart/2005/8/layout/vList5"/>
    <dgm:cxn modelId="{C64E26B6-2797-48A3-9E32-75C6C7B87131}" srcId="{76225835-10C8-4734-A61F-DA67874C2778}" destId="{A3344EC7-D3A8-4352-8931-81B626DA081F}" srcOrd="4" destOrd="0" parTransId="{0606901E-982F-4ADA-AF6A-6D6ABB9B4389}" sibTransId="{0C1BCA35-E344-4A80-BE6C-0DEE1C1CD975}"/>
    <dgm:cxn modelId="{A1321EA5-8B98-49A4-B262-3AE413BD2BD0}" type="presParOf" srcId="{56B488B9-BE1D-4D58-8C92-582187D96D42}" destId="{53DEC29D-B12A-46F6-98C1-1ED1B7E4DDFC}" srcOrd="0" destOrd="0" presId="urn:microsoft.com/office/officeart/2005/8/layout/vList5"/>
    <dgm:cxn modelId="{97E82C96-3634-4A35-9AE6-F4EBA7FE38EC}" type="presParOf" srcId="{53DEC29D-B12A-46F6-98C1-1ED1B7E4DDFC}" destId="{FFD4CD8E-AF59-465D-9B6F-59DC9609942F}" srcOrd="0" destOrd="0" presId="urn:microsoft.com/office/officeart/2005/8/layout/vList5"/>
    <dgm:cxn modelId="{97A4BF40-36EC-4671-B77A-D28553049E42}" type="presParOf" srcId="{56B488B9-BE1D-4D58-8C92-582187D96D42}" destId="{A5F42C7E-7083-4421-9BF2-84491EE80078}" srcOrd="1" destOrd="0" presId="urn:microsoft.com/office/officeart/2005/8/layout/vList5"/>
    <dgm:cxn modelId="{EEC151D8-BCEB-4EC8-915A-764C327910D0}" type="presParOf" srcId="{56B488B9-BE1D-4D58-8C92-582187D96D42}" destId="{08A9C4FB-D314-4780-A332-89E856F057CA}" srcOrd="2" destOrd="0" presId="urn:microsoft.com/office/officeart/2005/8/layout/vList5"/>
    <dgm:cxn modelId="{FF2F5AFE-7611-4ADB-9D99-3073F3AA6844}" type="presParOf" srcId="{08A9C4FB-D314-4780-A332-89E856F057CA}" destId="{FC3B6A81-12AC-40E6-B9F1-BDFAA4D18571}" srcOrd="0" destOrd="0" presId="urn:microsoft.com/office/officeart/2005/8/layout/vList5"/>
    <dgm:cxn modelId="{3CDA4918-1E55-4A3A-AC20-DDD4FCD40C22}" type="presParOf" srcId="{56B488B9-BE1D-4D58-8C92-582187D96D42}" destId="{34B6A839-A20F-4CF7-B00A-063DD17D8D31}" srcOrd="3" destOrd="0" presId="urn:microsoft.com/office/officeart/2005/8/layout/vList5"/>
    <dgm:cxn modelId="{BB32646D-343B-467E-B1BF-C83929A79231}" type="presParOf" srcId="{56B488B9-BE1D-4D58-8C92-582187D96D42}" destId="{71C5735C-CBBE-4390-A8AF-B027F52140C2}" srcOrd="4" destOrd="0" presId="urn:microsoft.com/office/officeart/2005/8/layout/vList5"/>
    <dgm:cxn modelId="{68659C0F-6CD7-45D3-ABC6-B5017919FD60}" type="presParOf" srcId="{71C5735C-CBBE-4390-A8AF-B027F52140C2}" destId="{1452C410-7FAB-4A11-AA19-D5451CBC7AB5}" srcOrd="0" destOrd="0" presId="urn:microsoft.com/office/officeart/2005/8/layout/vList5"/>
    <dgm:cxn modelId="{4175F533-960B-4ED6-BC03-383041D19350}" type="presParOf" srcId="{56B488B9-BE1D-4D58-8C92-582187D96D42}" destId="{EE97343B-7FF8-441C-84EC-F80623F4E7E1}" srcOrd="5" destOrd="0" presId="urn:microsoft.com/office/officeart/2005/8/layout/vList5"/>
    <dgm:cxn modelId="{03934C97-7677-44FE-B55B-DCFD83D8897D}" type="presParOf" srcId="{56B488B9-BE1D-4D58-8C92-582187D96D42}" destId="{9D229837-BB7E-47FF-87B6-E6B4EDA9C81A}" srcOrd="6" destOrd="0" presId="urn:microsoft.com/office/officeart/2005/8/layout/vList5"/>
    <dgm:cxn modelId="{6B761D23-FEDD-4087-8462-5D82E10C5C21}" type="presParOf" srcId="{9D229837-BB7E-47FF-87B6-E6B4EDA9C81A}" destId="{4C3C772D-098E-4025-900B-D819C1264B42}" srcOrd="0" destOrd="0" presId="urn:microsoft.com/office/officeart/2005/8/layout/vList5"/>
    <dgm:cxn modelId="{A198198B-D8E9-487A-9781-3620349D45B1}" type="presParOf" srcId="{56B488B9-BE1D-4D58-8C92-582187D96D42}" destId="{F41A272F-614F-4495-8D7D-C981AF13CDF5}" srcOrd="7" destOrd="0" presId="urn:microsoft.com/office/officeart/2005/8/layout/vList5"/>
    <dgm:cxn modelId="{C95770A1-D835-4DC7-9187-E12246578C6A}" type="presParOf" srcId="{56B488B9-BE1D-4D58-8C92-582187D96D42}" destId="{0D289423-87C3-4BA2-834E-707C904C01C0}" srcOrd="8" destOrd="0" presId="urn:microsoft.com/office/officeart/2005/8/layout/vList5"/>
    <dgm:cxn modelId="{A56AC261-9E00-410A-9715-FDF87E7978A5}" type="presParOf" srcId="{0D289423-87C3-4BA2-834E-707C904C01C0}" destId="{6661ABF9-144D-4F90-8701-E3778151581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24EBE-CB27-48F5-9749-33D2C5E1FF8B}">
      <dsp:nvSpPr>
        <dsp:cNvPr id="0" name=""/>
        <dsp:cNvSpPr/>
      </dsp:nvSpPr>
      <dsp:spPr>
        <a:xfrm>
          <a:off x="661181" y="1557"/>
          <a:ext cx="2558363" cy="1535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700" kern="1200" dirty="0"/>
            <a:t>팀 소개</a:t>
          </a:r>
          <a:endParaRPr lang="en-US" altLang="ko-KR" sz="2700" kern="1200" dirty="0"/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(2019.3.25)</a:t>
          </a:r>
          <a:endParaRPr lang="en-US" sz="2700" kern="1200" dirty="0"/>
        </a:p>
      </dsp:txBody>
      <dsp:txXfrm>
        <a:off x="661181" y="1557"/>
        <a:ext cx="2558363" cy="1535017"/>
      </dsp:txXfrm>
    </dsp:sp>
    <dsp:sp modelId="{DFBBB5F9-2C55-408E-9280-009E298A8B8D}">
      <dsp:nvSpPr>
        <dsp:cNvPr id="0" name=""/>
        <dsp:cNvSpPr/>
      </dsp:nvSpPr>
      <dsp:spPr>
        <a:xfrm>
          <a:off x="3475380" y="1557"/>
          <a:ext cx="2558363" cy="1535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/>
            <a:t>패션 웹사이트</a:t>
          </a:r>
          <a:r>
            <a:rPr lang="ko-KR" sz="2800" kern="1200" dirty="0"/>
            <a:t> 소개 </a:t>
          </a:r>
          <a:endParaRPr lang="en-US" sz="2800" kern="1200" dirty="0"/>
        </a:p>
      </dsp:txBody>
      <dsp:txXfrm>
        <a:off x="3475380" y="1557"/>
        <a:ext cx="2558363" cy="1535017"/>
      </dsp:txXfrm>
    </dsp:sp>
    <dsp:sp modelId="{700CAF28-027B-4574-B0E5-B965C0EAD4B7}">
      <dsp:nvSpPr>
        <dsp:cNvPr id="0" name=""/>
        <dsp:cNvSpPr/>
      </dsp:nvSpPr>
      <dsp:spPr>
        <a:xfrm>
          <a:off x="6289580" y="1557"/>
          <a:ext cx="2558363" cy="1535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/>
            <a:t>패션 웹 구현 목표</a:t>
          </a:r>
          <a:endParaRPr lang="en-US" sz="2800" kern="1200" dirty="0"/>
        </a:p>
      </dsp:txBody>
      <dsp:txXfrm>
        <a:off x="6289580" y="1557"/>
        <a:ext cx="2558363" cy="1535017"/>
      </dsp:txXfrm>
    </dsp:sp>
    <dsp:sp modelId="{6D8975A5-4CA5-4D9A-AAD3-009B6A89EC74}">
      <dsp:nvSpPr>
        <dsp:cNvPr id="0" name=""/>
        <dsp:cNvSpPr/>
      </dsp:nvSpPr>
      <dsp:spPr>
        <a:xfrm>
          <a:off x="661181" y="1792412"/>
          <a:ext cx="2558363" cy="1535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/>
            <a:t>패션 웹 구현 방법</a:t>
          </a:r>
          <a:endParaRPr lang="en-US" sz="2800" kern="1200" dirty="0"/>
        </a:p>
      </dsp:txBody>
      <dsp:txXfrm>
        <a:off x="661181" y="1792412"/>
        <a:ext cx="2558363" cy="1535017"/>
      </dsp:txXfrm>
    </dsp:sp>
    <dsp:sp modelId="{12140423-47E9-464F-8454-57709CFA86FE}">
      <dsp:nvSpPr>
        <dsp:cNvPr id="0" name=""/>
        <dsp:cNvSpPr/>
      </dsp:nvSpPr>
      <dsp:spPr>
        <a:xfrm>
          <a:off x="3475380" y="1792412"/>
          <a:ext cx="2558363" cy="1535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800" kern="1200" dirty="0"/>
            <a:t>개발</a:t>
          </a:r>
          <a:r>
            <a:rPr lang="en-US" altLang="ko-KR" sz="2800" kern="1200" dirty="0"/>
            <a:t> </a:t>
          </a:r>
          <a:r>
            <a:rPr lang="ko-KR" sz="2800" kern="1200" dirty="0"/>
            <a:t>일정</a:t>
          </a:r>
          <a:endParaRPr lang="en-US" sz="2800" kern="1200" dirty="0"/>
        </a:p>
      </dsp:txBody>
      <dsp:txXfrm>
        <a:off x="3475380" y="1792412"/>
        <a:ext cx="2558363" cy="1535017"/>
      </dsp:txXfrm>
    </dsp:sp>
    <dsp:sp modelId="{276308A6-4ED6-4A7B-A1C6-AC9BA8640E31}">
      <dsp:nvSpPr>
        <dsp:cNvPr id="0" name=""/>
        <dsp:cNvSpPr/>
      </dsp:nvSpPr>
      <dsp:spPr>
        <a:xfrm>
          <a:off x="6289580" y="1792412"/>
          <a:ext cx="2558363" cy="1535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Q&amp;A</a:t>
          </a:r>
        </a:p>
      </dsp:txBody>
      <dsp:txXfrm>
        <a:off x="6289580" y="1792412"/>
        <a:ext cx="2558363" cy="15350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D4CD8E-AF59-465D-9B6F-59DC9609942F}">
      <dsp:nvSpPr>
        <dsp:cNvPr id="0" name=""/>
        <dsp:cNvSpPr/>
      </dsp:nvSpPr>
      <dsp:spPr>
        <a:xfrm>
          <a:off x="2093456" y="1589"/>
          <a:ext cx="4072318" cy="695127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400" kern="1200" dirty="0"/>
            <a:t>사용자의 정보 수집 </a:t>
          </a:r>
          <a:r>
            <a:rPr lang="en-US" sz="1400" kern="1200" dirty="0"/>
            <a:t>-&gt;</a:t>
          </a:r>
          <a:r>
            <a:rPr lang="ko-KR" sz="1400" kern="1200" dirty="0"/>
            <a:t> 데이터베이스에 새로운 </a:t>
          </a:r>
          <a:r>
            <a:rPr lang="ko-KR" sz="1400" kern="1200" dirty="0" err="1"/>
            <a:t>튜플</a:t>
          </a:r>
          <a:r>
            <a:rPr lang="ko-KR" sz="1400" kern="1200" dirty="0"/>
            <a:t> 생성</a:t>
          </a:r>
          <a:endParaRPr lang="en-US" sz="1400" kern="1200" dirty="0"/>
        </a:p>
      </dsp:txBody>
      <dsp:txXfrm>
        <a:off x="2127389" y="35522"/>
        <a:ext cx="4004452" cy="627261"/>
      </dsp:txXfrm>
    </dsp:sp>
    <dsp:sp modelId="{FC3B6A81-12AC-40E6-B9F1-BDFAA4D18571}">
      <dsp:nvSpPr>
        <dsp:cNvPr id="0" name=""/>
        <dsp:cNvSpPr/>
      </dsp:nvSpPr>
      <dsp:spPr>
        <a:xfrm>
          <a:off x="2093456" y="731474"/>
          <a:ext cx="4621161" cy="695127"/>
        </a:xfrm>
        <a:prstGeom prst="roundRect">
          <a:avLst/>
        </a:prstGeom>
        <a:solidFill>
          <a:schemeClr val="accent1">
            <a:shade val="80000"/>
            <a:hueOff val="87321"/>
            <a:satOff val="-1564"/>
            <a:lumOff val="66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DB</a:t>
          </a:r>
          <a:r>
            <a:rPr lang="ko-KR" sz="1400" kern="1200" dirty="0"/>
            <a:t> 데이터</a:t>
          </a:r>
          <a:r>
            <a:rPr lang="en-US" sz="1400" kern="1200" dirty="0"/>
            <a:t>( </a:t>
          </a:r>
          <a:r>
            <a:rPr lang="ko-KR" sz="1400" kern="1200" dirty="0"/>
            <a:t>코디 사진</a:t>
          </a:r>
          <a:r>
            <a:rPr lang="en-US" sz="1400" kern="1200" dirty="0"/>
            <a:t>)</a:t>
          </a:r>
          <a:r>
            <a:rPr lang="ko-KR" sz="1400" kern="1200" dirty="0"/>
            <a:t>를 출력 </a:t>
          </a:r>
          <a:r>
            <a:rPr lang="en-US" sz="1400" kern="1200" dirty="0"/>
            <a:t>-&gt;</a:t>
          </a:r>
          <a:r>
            <a:rPr lang="ko-KR" sz="1400" kern="1200" dirty="0"/>
            <a:t>사용자 평가</a:t>
          </a:r>
          <a:endParaRPr lang="en-US" sz="1400" kern="1200" dirty="0"/>
        </a:p>
      </dsp:txBody>
      <dsp:txXfrm>
        <a:off x="2127389" y="765407"/>
        <a:ext cx="4553295" cy="627261"/>
      </dsp:txXfrm>
    </dsp:sp>
    <dsp:sp modelId="{1452C410-7FAB-4A11-AA19-D5451CBC7AB5}">
      <dsp:nvSpPr>
        <dsp:cNvPr id="0" name=""/>
        <dsp:cNvSpPr/>
      </dsp:nvSpPr>
      <dsp:spPr>
        <a:xfrm>
          <a:off x="2093456" y="1461358"/>
          <a:ext cx="5110721" cy="695127"/>
        </a:xfrm>
        <a:prstGeom prst="roundRect">
          <a:avLst/>
        </a:prstGeom>
        <a:solidFill>
          <a:schemeClr val="accent1">
            <a:shade val="80000"/>
            <a:hueOff val="174641"/>
            <a:satOff val="-3128"/>
            <a:lumOff val="132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400" kern="1200"/>
            <a:t>반복 실행으로 취향 분석</a:t>
          </a:r>
          <a:endParaRPr lang="en-US" sz="1400" kern="1200"/>
        </a:p>
      </dsp:txBody>
      <dsp:txXfrm>
        <a:off x="2127389" y="1495291"/>
        <a:ext cx="5042855" cy="627261"/>
      </dsp:txXfrm>
    </dsp:sp>
    <dsp:sp modelId="{4C3C772D-098E-4025-900B-D819C1264B42}">
      <dsp:nvSpPr>
        <dsp:cNvPr id="0" name=""/>
        <dsp:cNvSpPr/>
      </dsp:nvSpPr>
      <dsp:spPr>
        <a:xfrm>
          <a:off x="2093456" y="2191242"/>
          <a:ext cx="5557029" cy="695127"/>
        </a:xfrm>
        <a:prstGeom prst="roundRect">
          <a:avLst/>
        </a:prstGeom>
        <a:solidFill>
          <a:schemeClr val="accent1">
            <a:shade val="80000"/>
            <a:hueOff val="261962"/>
            <a:satOff val="-4692"/>
            <a:lumOff val="199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DB</a:t>
          </a:r>
          <a:r>
            <a:rPr lang="ko-KR" sz="1400" kern="1200"/>
            <a:t>에 저장후 알고리즘이 분석하여 추천 코디 이미지 출력</a:t>
          </a:r>
          <a:endParaRPr lang="en-US" sz="1400" kern="1200"/>
        </a:p>
      </dsp:txBody>
      <dsp:txXfrm>
        <a:off x="2127389" y="2225175"/>
        <a:ext cx="5489163" cy="627261"/>
      </dsp:txXfrm>
    </dsp:sp>
    <dsp:sp modelId="{6661ABF9-144D-4F90-8701-E37781515813}">
      <dsp:nvSpPr>
        <dsp:cNvPr id="0" name=""/>
        <dsp:cNvSpPr/>
      </dsp:nvSpPr>
      <dsp:spPr>
        <a:xfrm>
          <a:off x="2093456" y="2921127"/>
          <a:ext cx="6003338" cy="695127"/>
        </a:xfrm>
        <a:prstGeom prst="round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400" kern="1200"/>
            <a:t>사용자 만족도 수집 </a:t>
          </a:r>
          <a:r>
            <a:rPr lang="en-US" sz="1400" kern="1200"/>
            <a:t>and </a:t>
          </a:r>
          <a:r>
            <a:rPr lang="ko-KR" sz="1400" kern="1200"/>
            <a:t>다시 반복 </a:t>
          </a:r>
          <a:endParaRPr lang="en-US" sz="1400" kern="1200"/>
        </a:p>
      </dsp:txBody>
      <dsp:txXfrm>
        <a:off x="2127389" y="2955060"/>
        <a:ext cx="5935472" cy="627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3DB2D-529F-409D-A907-CD8ABA8978D5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DE7F-CAF7-4448-AD71-8C8E77D12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927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C0BD-5A99-4C30-8D85-A81F36A73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CFB399-1EE1-4F8C-A9CD-2B60831D5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AA5D9A-39F8-464A-8ACF-F7E14E021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ACCB-19CD-4E0C-B13F-224D0CFDD2F0}" type="datetime1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EFC4F-0EC9-4277-A516-CEF87FA9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8842A-5F7B-464F-A982-51475D01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46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4CB4C-7607-4718-B698-FF696CF9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8BF42D-4454-4B40-A446-EE4949418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E742B-E8A4-4659-81EB-998E3F4C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BFAA-9591-4E85-B3A4-2C29A1A90972}" type="datetime1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59E45-9618-48D6-996D-B537E6ED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6C735-D7A3-4FDE-B60E-04B30F80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73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39DBF3-1252-46E7-9489-A37D3211D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7384EA-25F7-4441-BC0D-D7CF42969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DDA1F-18E8-4137-B41F-C5683B38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22B0-3F10-4E7B-A9DD-FA2AB3A3BE8E}" type="datetime1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DED81B-C03D-447C-9EA7-A1C938B0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8005D-B89E-4C49-8180-B86C4334E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24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C6E58-B18F-4057-8227-42D7EA96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AC37A-F543-47A4-8DE0-234E3C90F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DCE81-28FC-4E4A-9FA7-33E5D8CF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230E-3278-4540-B35D-B83F247555A9}" type="datetime1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18B4ED-DBCF-4930-8CE3-09F95F91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27A7D-8743-4B44-AC94-D4ECF4C9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51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099C8-F9C3-472C-9397-757830940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311505-D148-4CEB-9891-3B261698C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370F3-87FE-4779-96D9-2D214BC5A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11CA-4C8B-4E49-8FF4-4BAA992A58AA}" type="datetime1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A165C3-A4E8-4FD3-82DB-38AF2E597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2E9B22-A7DA-4D0A-A75B-A8D37B88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55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FAC9E-9E6E-4CBD-850F-86BD67A4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19E07-14F5-4A14-A707-F3642B093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9DC98A-7094-40B1-BBB8-146AA8E8E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6D232E-21E0-43C1-B0B9-3E0F4EE7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E17F-2EF5-4BBA-99D4-1DFC3AD7C7A3}" type="datetime1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7AA1D4-1119-4B44-8D6F-E30230D3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A159B-4EF1-4012-BB83-D5ECE465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3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89BC6-EF69-4C32-B5C7-FF01A2973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AE921D-8FE4-4A44-98AF-C42E8FEE9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11CADC-8074-4FEE-A230-3DC232526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C8833D-9CBC-48F1-A8AE-6FDD3BC4C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879BA6-D069-4A41-8C7E-3D515168A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EC457D-9A15-4CCC-B256-DA577659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8AA8-ACDA-41BF-A08E-CF3FDD7AACF4}" type="datetime1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AAFF93-77C9-4884-AB4A-B7EF9EC5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B899F3-0379-4407-B8CC-7983CA5E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6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AB3D4-8E17-4C70-977B-F8602106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79FBCD-5609-429A-9D45-991CE98E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685B6-1658-4444-8ED6-BAA8292AC35D}" type="datetime1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D76176-5C77-4816-8807-0585F37AB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4927FE-D49B-4BE8-AC1F-30E3E2BC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09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C72D96-3194-43BB-883C-B4EA4D98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2344-DFDD-4A1E-A93F-38C22E0CD0F8}" type="datetime1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B26017-1BFB-4E60-88A1-C96C63E2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5BCDAE-B561-4F5D-8011-0800E418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82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53EFC-8A1A-4E16-B2ED-59C23627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5B2F1-3D7A-45C8-9C60-F63B5E9C0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62C3B2-EE8C-4DDF-84D1-1851B58B9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CE3EB6-9EA8-436B-B547-A3613DBF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99550-E1AF-4BE9-8F2E-AF08BA774043}" type="datetime1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3DD789-CBB8-4D84-8097-E9B62320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460560-3BCA-406F-A10A-106A7075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22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63D1F-438F-451D-BF3C-B200FFD8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F5270B-8B8A-4156-88C9-DCA38C45F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4E06AC-FADF-4AA3-B077-5C40A1A32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0C8E7A-6C68-414A-B2AA-BD0BE8EA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0EBF-C32C-4496-9510-DE15F631A736}" type="datetime1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624F7C-C6B5-444B-AC7F-4E67BE82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131743-8155-404A-B6F0-08D9662B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23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2049DE-2B61-4AD6-8FEC-4EBBE8F2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C21870-ED94-4294-A7B3-F31F5E358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0C0F23-F8CB-4B9C-A98D-E3E72E2EF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C5169-5AF7-43F4-B17C-CDCE201A5D04}" type="datetime1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8521A-419D-4400-849C-6CFF6E4CC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049B3-5E0D-413C-93D4-7A5E83B7C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60047-FC5A-4D19-9849-5FF5794D7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40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eYooKyum" TargetMode="External"/><Relationship Id="rId2" Type="http://schemas.openxmlformats.org/officeDocument/2006/relationships/hyperlink" Target="https://github.com/CheonSeounghyun/Fashion-Recommend-Websit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yehh" TargetMode="External"/><Relationship Id="rId4" Type="http://schemas.openxmlformats.org/officeDocument/2006/relationships/hyperlink" Target="https://github.com/choiyesom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2.svg"/><Relationship Id="rId18" Type="http://schemas.openxmlformats.org/officeDocument/2006/relationships/image" Target="../media/image25.png"/><Relationship Id="rId26" Type="http://schemas.openxmlformats.org/officeDocument/2006/relationships/image" Target="../media/image29.png"/><Relationship Id="rId3" Type="http://schemas.openxmlformats.org/officeDocument/2006/relationships/image" Target="../media/image12.svg"/><Relationship Id="rId21" Type="http://schemas.openxmlformats.org/officeDocument/2006/relationships/image" Target="../media/image30.svg"/><Relationship Id="rId7" Type="http://schemas.openxmlformats.org/officeDocument/2006/relationships/image" Target="../media/image16.svg"/><Relationship Id="rId12" Type="http://schemas.openxmlformats.org/officeDocument/2006/relationships/image" Target="../media/image22.png"/><Relationship Id="rId17" Type="http://schemas.openxmlformats.org/officeDocument/2006/relationships/image" Target="../media/image26.svg"/><Relationship Id="rId25" Type="http://schemas.openxmlformats.org/officeDocument/2006/relationships/image" Target="../media/image34.svg"/><Relationship Id="rId2" Type="http://schemas.openxmlformats.org/officeDocument/2006/relationships/image" Target="../media/image17.png"/><Relationship Id="rId16" Type="http://schemas.openxmlformats.org/officeDocument/2006/relationships/image" Target="../media/image24.png"/><Relationship Id="rId20" Type="http://schemas.openxmlformats.org/officeDocument/2006/relationships/image" Target="../media/image26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0.svg"/><Relationship Id="rId24" Type="http://schemas.openxmlformats.org/officeDocument/2006/relationships/image" Target="../media/image28.pn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23" Type="http://schemas.openxmlformats.org/officeDocument/2006/relationships/image" Target="../media/image32.svg"/><Relationship Id="rId28" Type="http://schemas.openxmlformats.org/officeDocument/2006/relationships/image" Target="../media/image30.png"/><Relationship Id="rId10" Type="http://schemas.openxmlformats.org/officeDocument/2006/relationships/image" Target="../media/image21.png"/><Relationship Id="rId19" Type="http://schemas.openxmlformats.org/officeDocument/2006/relationships/image" Target="../media/image28.svg"/><Relationship Id="rId4" Type="http://schemas.openxmlformats.org/officeDocument/2006/relationships/image" Target="../media/image18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Relationship Id="rId22" Type="http://schemas.openxmlformats.org/officeDocument/2006/relationships/image" Target="../media/image27.png"/><Relationship Id="rId27" Type="http://schemas.openxmlformats.org/officeDocument/2006/relationships/image" Target="../media/image36.svg"/><Relationship Id="rId30" Type="http://schemas.openxmlformats.org/officeDocument/2006/relationships/image" Target="../media/image39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F3C2C-A8E9-4C66-AF79-E0A00560E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3164" y="83113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Fashion</a:t>
            </a:r>
            <a:r>
              <a:rPr lang="ko-KR" altLang="en-US" b="1" dirty="0"/>
              <a:t> </a:t>
            </a:r>
            <a:r>
              <a:rPr lang="en-US" altLang="ko-KR" b="1" dirty="0" err="1" smtClean="0"/>
              <a:t>coordy</a:t>
            </a:r>
            <a:r>
              <a:rPr lang="en-US" altLang="ko-KR" b="1" dirty="0" smtClean="0"/>
              <a:t> </a:t>
            </a:r>
            <a:br>
              <a:rPr lang="en-US" altLang="ko-KR" b="1" dirty="0" smtClean="0"/>
            </a:br>
            <a:r>
              <a:rPr lang="en-US" altLang="ko-KR" b="1" dirty="0" smtClean="0"/>
              <a:t>for 20’s man &amp; woman </a:t>
            </a:r>
            <a:br>
              <a:rPr lang="en-US" altLang="ko-KR" b="1" dirty="0" smtClean="0"/>
            </a:br>
            <a:r>
              <a:rPr lang="en-US" altLang="ko-KR" b="1" dirty="0" smtClean="0"/>
              <a:t>in Website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438D9A-0A62-4FEA-B2A6-77EEEA94D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lang="ko-KR" altLang="en-US" dirty="0"/>
              <a:t>남녀 </a:t>
            </a:r>
            <a:r>
              <a:rPr lang="en-US" altLang="ko-KR" dirty="0"/>
              <a:t>20</a:t>
            </a:r>
            <a:r>
              <a:rPr lang="ko-KR" altLang="en-US" dirty="0"/>
              <a:t>대들을 위한 </a:t>
            </a:r>
            <a:r>
              <a:rPr lang="ko-KR" altLang="en-US" dirty="0" smtClean="0"/>
              <a:t>반영 </a:t>
            </a:r>
            <a:r>
              <a:rPr lang="ko-KR" altLang="en-US" dirty="0"/>
              <a:t>코디 추천 </a:t>
            </a:r>
            <a:endParaRPr lang="en-US" altLang="ko-KR" dirty="0"/>
          </a:p>
          <a:p>
            <a:r>
              <a:rPr lang="ko-KR" altLang="en-US" dirty="0"/>
              <a:t>웹사이트 개발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E8FFF-8A21-48D2-AD40-CA73FB29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2739-0023-4221-B57F-9E36DE2563FE}" type="datetime1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E71C3-D0A0-4D1B-A81C-C8FDC0C6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2019-1</a:t>
            </a:r>
            <a:r>
              <a:rPr lang="ko-KR" altLang="en-US" dirty="0"/>
              <a:t>학기 </a:t>
            </a:r>
            <a:r>
              <a:rPr lang="ko-KR" altLang="en-US" dirty="0" smtClean="0"/>
              <a:t>산학</a:t>
            </a:r>
            <a:r>
              <a:rPr lang="en-US" altLang="ko-KR" dirty="0" err="1" smtClean="0"/>
              <a:t>Capston</a:t>
            </a:r>
            <a:r>
              <a:rPr lang="en-US" altLang="ko-KR" dirty="0" smtClean="0"/>
              <a:t> </a:t>
            </a:r>
            <a:r>
              <a:rPr lang="en-US" altLang="ko-KR" dirty="0"/>
              <a:t>Design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C5D5E-6A35-4707-998A-1903AD552F6A}"/>
              </a:ext>
            </a:extLst>
          </p:cNvPr>
          <p:cNvSpPr txBox="1"/>
          <p:nvPr/>
        </p:nvSpPr>
        <p:spPr>
          <a:xfrm>
            <a:off x="8354860" y="4509370"/>
            <a:ext cx="3407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팀명</a:t>
            </a:r>
            <a:r>
              <a:rPr lang="en-US" altLang="ko-KR" dirty="0"/>
              <a:t>:</a:t>
            </a:r>
            <a:r>
              <a:rPr lang="ko-KR" altLang="en-US" dirty="0" err="1"/>
              <a:t>패피</a:t>
            </a:r>
            <a:r>
              <a:rPr lang="en-US" altLang="ko-KR" dirty="0"/>
              <a:t>(Fashion people)</a:t>
            </a:r>
          </a:p>
          <a:p>
            <a:r>
              <a:rPr lang="ko-KR" altLang="en-US" dirty="0"/>
              <a:t>담당교수</a:t>
            </a:r>
            <a:r>
              <a:rPr lang="en-US" altLang="ko-KR" dirty="0"/>
              <a:t>:</a:t>
            </a:r>
            <a:r>
              <a:rPr lang="ko-KR" altLang="en-US" dirty="0"/>
              <a:t>정현숙 </a:t>
            </a:r>
            <a:endParaRPr lang="en-US" altLang="ko-KR" dirty="0"/>
          </a:p>
          <a:p>
            <a:r>
              <a:rPr lang="ko-KR" altLang="en-US" dirty="0"/>
              <a:t>천승현★</a:t>
            </a:r>
            <a:endParaRPr lang="en-US" altLang="ko-KR" dirty="0"/>
          </a:p>
          <a:p>
            <a:r>
              <a:rPr lang="ko-KR" altLang="en-US" dirty="0" err="1"/>
              <a:t>이유겸</a:t>
            </a:r>
            <a:endParaRPr lang="en-US" altLang="ko-KR" dirty="0"/>
          </a:p>
          <a:p>
            <a:r>
              <a:rPr lang="ko-KR" altLang="en-US" dirty="0" err="1" smtClean="0"/>
              <a:t>최예솜</a:t>
            </a:r>
            <a:r>
              <a:rPr lang="en-US" altLang="ko-KR" dirty="0" smtClean="0"/>
              <a:t>(3</a:t>
            </a:r>
            <a:r>
              <a:rPr lang="ko-KR" altLang="en-US" dirty="0" smtClean="0"/>
              <a:t>월</a:t>
            </a:r>
            <a:r>
              <a:rPr lang="en-US" altLang="ko-KR" dirty="0" smtClean="0"/>
              <a:t>28</a:t>
            </a:r>
            <a:r>
              <a:rPr lang="ko-KR" altLang="en-US" dirty="0" smtClean="0"/>
              <a:t>일 발표자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/>
              <a:t>박지혜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4540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주차 개발 현황</a:t>
            </a:r>
            <a:r>
              <a:rPr lang="en-US" altLang="ko-KR" dirty="0" smtClean="0"/>
              <a:t>(3/22~28)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989" y="1690688"/>
            <a:ext cx="2017788" cy="4351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230E-3278-4540-B35D-B83F247555A9}" type="datetime1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46416" cy="4288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5451676" y="2367023"/>
            <a:ext cx="15683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Code update,</a:t>
            </a:r>
          </a:p>
          <a:p>
            <a:r>
              <a:rPr lang="ko-KR" altLang="en-US" sz="1400" dirty="0" err="1" smtClean="0"/>
              <a:t>깃허브에서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버전관리에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필요없는</a:t>
            </a:r>
            <a:r>
              <a:rPr lang="ko-KR" altLang="en-US" sz="1400" dirty="0" smtClean="0"/>
              <a:t> 파일을 설정하기 위한 </a:t>
            </a:r>
            <a:r>
              <a:rPr lang="en-US" altLang="ko-KR" sz="1400" dirty="0" err="1" smtClean="0"/>
              <a:t>gitignore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파일 추가 </a:t>
            </a:r>
            <a:endParaRPr lang="en-US" altLang="ko-KR" sz="1400" dirty="0" smtClean="0"/>
          </a:p>
          <a:p>
            <a:endParaRPr lang="en-US" altLang="ko-KR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313043" y="2505919"/>
            <a:ext cx="12905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Ppt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파일 </a:t>
            </a:r>
            <a:r>
              <a:rPr lang="ko-KR" altLang="en-US" sz="1400" dirty="0" err="1" smtClean="0"/>
              <a:t>수정본과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Django </a:t>
            </a:r>
            <a:r>
              <a:rPr lang="ko-KR" altLang="en-US" sz="1400" dirty="0" smtClean="0"/>
              <a:t>프로젝트 파일 생성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85660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내용 일부 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17" y="1933541"/>
            <a:ext cx="5169166" cy="40642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230E-3278-4540-B35D-B83F247555A9}" type="datetime1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2019-1</a:t>
            </a:r>
            <a:r>
              <a:rPr lang="ko-KR" altLang="en-US" smtClean="0"/>
              <a:t>학기 </a:t>
            </a:r>
            <a:r>
              <a:rPr lang="en-US" altLang="ko-KR" smtClean="0"/>
              <a:t>Capston Design 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626506" y="2245489"/>
            <a:ext cx="44909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Django </a:t>
            </a:r>
            <a:r>
              <a:rPr lang="ko-KR" altLang="en-US" dirty="0" smtClean="0"/>
              <a:t>프레임워크에서 </a:t>
            </a:r>
            <a:r>
              <a:rPr lang="ko-KR" altLang="en-US" dirty="0" err="1" smtClean="0"/>
              <a:t>웹페이지를</a:t>
            </a:r>
            <a:r>
              <a:rPr lang="ko-KR" altLang="en-US" dirty="0" smtClean="0"/>
              <a:t> 구성하기 위한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파일들 </a:t>
            </a:r>
            <a:endParaRPr lang="en-US" altLang="ko-KR" dirty="0"/>
          </a:p>
          <a:p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 :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패키지 정의</a:t>
            </a:r>
            <a:endParaRPr lang="en-US" altLang="ko-KR" dirty="0" smtClean="0"/>
          </a:p>
          <a:p>
            <a:r>
              <a:rPr lang="en-US" altLang="ko-KR" dirty="0" smtClean="0"/>
              <a:t>Admin : </a:t>
            </a:r>
            <a:r>
              <a:rPr lang="ko-KR" altLang="en-US" dirty="0" smtClean="0"/>
              <a:t>사용자 설정</a:t>
            </a:r>
            <a:endParaRPr lang="en-US" altLang="ko-KR" dirty="0" smtClean="0"/>
          </a:p>
          <a:p>
            <a:r>
              <a:rPr lang="en-US" altLang="ko-KR" dirty="0" smtClean="0"/>
              <a:t>Models: </a:t>
            </a:r>
            <a:r>
              <a:rPr lang="ko-KR" altLang="en-US" dirty="0" smtClean="0"/>
              <a:t>데이터베이스 설정</a:t>
            </a:r>
            <a:endParaRPr lang="en-US" altLang="ko-KR" dirty="0" smtClean="0"/>
          </a:p>
          <a:p>
            <a:r>
              <a:rPr lang="en-US" altLang="ko-KR" dirty="0" err="1" smtClean="0"/>
              <a:t>Urls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연결되는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smtClean="0"/>
              <a:t>Views: </a:t>
            </a:r>
            <a:r>
              <a:rPr lang="ko-KR" altLang="en-US" dirty="0" smtClean="0"/>
              <a:t>페이지를 꾸며주는 템플릿 설정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219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20204-A29B-4D46-B0C3-BE50B26A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0A4222-07CA-455B-9F6A-8E94A7FC5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프로젝트 저장소 </a:t>
            </a:r>
            <a:r>
              <a:rPr lang="ko-KR" altLang="en-US" dirty="0" smtClean="0"/>
              <a:t>링크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https://github.com/CheonSeounghyun/Fashion-Recommend-  </a:t>
            </a:r>
            <a:r>
              <a:rPr lang="en-US" altLang="ko-KR" dirty="0" smtClean="0">
                <a:hlinkClick r:id="rId2"/>
              </a:rPr>
              <a:t>Website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조원별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</a:t>
            </a:r>
            <a:r>
              <a:rPr lang="en-US" altLang="ko-KR" dirty="0" smtClean="0"/>
              <a:t>id, </a:t>
            </a:r>
            <a:r>
              <a:rPr lang="ko-KR" altLang="en-US" dirty="0" smtClean="0"/>
              <a:t>저장소 링크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github.com/LeeYooKyum</a:t>
            </a:r>
            <a:r>
              <a:rPr lang="en-US" altLang="ko-KR" dirty="0" smtClean="0"/>
              <a:t>  </a:t>
            </a:r>
            <a:r>
              <a:rPr lang="en-US" altLang="ko-KR" dirty="0" err="1"/>
              <a:t>LeeYooKyum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github.com/choiyesom</a:t>
            </a:r>
            <a:r>
              <a:rPr lang="en-US" altLang="ko-KR" dirty="0" smtClean="0"/>
              <a:t>  </a:t>
            </a:r>
            <a:r>
              <a:rPr lang="en-US" altLang="ko-KR" dirty="0" err="1"/>
              <a:t>choiyesom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github.com/jyehh</a:t>
            </a:r>
            <a:r>
              <a:rPr lang="en-US" altLang="ko-KR" dirty="0" smtClean="0"/>
              <a:t>  </a:t>
            </a:r>
            <a:r>
              <a:rPr lang="en-US" altLang="ko-KR" dirty="0" err="1"/>
              <a:t>jyehh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5D3143-F67C-4FAB-ABE5-3731B7BD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230E-3278-4540-B35D-B83F247555A9}" type="datetime1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91BF96-9126-44A6-AB1E-C76C0347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887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94A06-E56A-4D73-A137-7175BAAE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9E79F-6C9E-48E3-BCDF-D57E40EE6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9600" b="1" dirty="0"/>
              <a:t>Q</a:t>
            </a:r>
            <a:r>
              <a:rPr lang="en-US" altLang="ko-KR" sz="6600" b="1" dirty="0"/>
              <a:t>&amp;</a:t>
            </a:r>
            <a:r>
              <a:rPr lang="en-US" altLang="ko-KR" sz="9600" b="1" dirty="0"/>
              <a:t>A</a:t>
            </a:r>
            <a:endParaRPr lang="ko-KR" altLang="en-US" sz="9600" b="1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959D6-62F2-4F57-8DB9-47C68E56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3029-B7CD-4421-8258-301B451A2A5B}" type="datetime1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43C121-9D43-42E9-B319-E3038BC5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9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15283-366C-40A9-9E4B-C517E790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914737"/>
            <a:ext cx="7772400" cy="1012806"/>
          </a:xfrm>
          <a:solidFill>
            <a:srgbClr val="FFFFFF">
              <a:alpha val="10000"/>
            </a:srgb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목차</a:t>
            </a:r>
            <a:endParaRPr lang="ko-KR" altLang="en-US" sz="28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39AF4F-8EFF-4A65-B636-D3EA3D53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0C79A04-B73A-4792-A1A8-5AD916C8A55F}" type="datetime1">
              <a:rPr lang="ko-KR" alt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2019-03-28</a:t>
            </a:fld>
            <a:endParaRPr lang="ko-KR" alt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154C67-2893-4FFA-9E14-80251C77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>
                <a:solidFill>
                  <a:schemeClr val="tx1">
                    <a:alpha val="80000"/>
                  </a:schemeClr>
                </a:solidFill>
              </a:rPr>
              <a:t>2019-1</a:t>
            </a:r>
            <a:r>
              <a:rPr lang="ko-KR" altLang="en-US">
                <a:solidFill>
                  <a:schemeClr val="tx1">
                    <a:alpha val="80000"/>
                  </a:schemeClr>
                </a:solidFill>
              </a:rPr>
              <a:t>학기 </a:t>
            </a:r>
            <a:r>
              <a:rPr lang="en-US" altLang="ko-KR">
                <a:solidFill>
                  <a:schemeClr val="tx1">
                    <a:alpha val="80000"/>
                  </a:schemeClr>
                </a:solidFill>
              </a:rPr>
              <a:t>Capston Design </a:t>
            </a:r>
            <a:endParaRPr lang="ko-KR" alt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14" name="내용 개체 틀 2">
            <a:extLst>
              <a:ext uri="{FF2B5EF4-FFF2-40B4-BE49-F238E27FC236}">
                <a16:creationId xmlns:a16="http://schemas.microsoft.com/office/drawing/2014/main" id="{D7E437F1-09BD-43FF-BC06-C117A3C6B5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270318"/>
              </p:ext>
            </p:extLst>
          </p:nvPr>
        </p:nvGraphicFramePr>
        <p:xfrm>
          <a:off x="1341438" y="2477452"/>
          <a:ext cx="9509125" cy="3328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486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A9E07A55-9CA4-4774-BD4A-88CEF423CB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72" b="12963"/>
          <a:stretch/>
        </p:blipFill>
        <p:spPr>
          <a:xfrm>
            <a:off x="7353300" y="3748980"/>
            <a:ext cx="3867150" cy="22996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5D685D3-36FC-4045-9CE4-7326B8800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/>
              <a:t>팀 소개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DC094-9C05-4584-809D-83FCC1B1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4228C-0CB7-4966-9A14-3170C1687339}" type="datetime1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F14BAA-869F-4CF3-85B3-3E7E4B839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1848" t="-809" r="188" b="1425"/>
          <a:stretch/>
        </p:blipFill>
        <p:spPr>
          <a:xfrm>
            <a:off x="2382128" y="1946863"/>
            <a:ext cx="5885050" cy="3075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9039225" y="1418802"/>
            <a:ext cx="2830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천승현</a:t>
            </a:r>
            <a:r>
              <a:rPr lang="en-US" altLang="ko-KR" dirty="0"/>
              <a:t>(</a:t>
            </a:r>
            <a:r>
              <a:rPr lang="en-US" altLang="ko-KR" dirty="0" err="1"/>
              <a:t>CheonSeounghyun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알고리즘 구현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5808423" y="680138"/>
            <a:ext cx="2855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이유겸</a:t>
            </a:r>
            <a:endParaRPr lang="en-US" altLang="ko-KR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/>
              <a:t>(</a:t>
            </a:r>
            <a:r>
              <a:rPr lang="en-US" altLang="ko-KR" dirty="0" err="1"/>
              <a:t>LeeYooKyum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보고서 작성 및 검토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7805" y="3821760"/>
            <a:ext cx="2181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최예솜</a:t>
            </a:r>
            <a:endParaRPr lang="en-US" altLang="ko-KR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/>
              <a:t>(</a:t>
            </a:r>
            <a:r>
              <a:rPr lang="en-US" altLang="ko-KR" dirty="0" err="1"/>
              <a:t>choiyesom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웹 사이트 구축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9517" y="5276348"/>
            <a:ext cx="2838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박지혜</a:t>
            </a:r>
            <a:endParaRPr lang="en-US" altLang="ko-KR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/>
              <a:t>(</a:t>
            </a:r>
            <a:r>
              <a:rPr lang="en-US" altLang="ko-KR" dirty="0" err="1"/>
              <a:t>Parkjihye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DB </a:t>
            </a:r>
            <a:r>
              <a:rPr lang="ko-KR" altLang="en-US" dirty="0"/>
              <a:t>구현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래픽 6" descr="시계 방향으로 굽은 줄 화살표">
            <a:extLst>
              <a:ext uri="{FF2B5EF4-FFF2-40B4-BE49-F238E27FC236}">
                <a16:creationId xmlns:a16="http://schemas.microsoft.com/office/drawing/2014/main" id="{1C37A65D-CDE2-4891-854C-40156960FD7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rot="4011166">
            <a:off x="5038682" y="1005711"/>
            <a:ext cx="914400" cy="914400"/>
          </a:xfrm>
          <a:prstGeom prst="rect">
            <a:avLst/>
          </a:prstGeom>
        </p:spPr>
      </p:pic>
      <p:pic>
        <p:nvPicPr>
          <p:cNvPr id="9" name="그래픽 8" descr="반시계 방향 곡선 줄 화살표">
            <a:extLst>
              <a:ext uri="{FF2B5EF4-FFF2-40B4-BE49-F238E27FC236}">
                <a16:creationId xmlns:a16="http://schemas.microsoft.com/office/drawing/2014/main" id="{5638C881-0DAC-4719-B862-644F6ABD96FD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rot="16200000">
            <a:off x="1230674" y="2842634"/>
            <a:ext cx="914400" cy="914400"/>
          </a:xfrm>
          <a:prstGeom prst="rect">
            <a:avLst/>
          </a:prstGeom>
        </p:spPr>
      </p:pic>
      <p:pic>
        <p:nvPicPr>
          <p:cNvPr id="15" name="그래픽 14" descr="반시계 방향 곡선 줄 화살표">
            <a:extLst>
              <a:ext uri="{FF2B5EF4-FFF2-40B4-BE49-F238E27FC236}">
                <a16:creationId xmlns:a16="http://schemas.microsoft.com/office/drawing/2014/main" id="{CB2A17A4-0E46-4F88-9A12-AE98DD2A3AB7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rot="4329446">
            <a:off x="4043899" y="5030019"/>
            <a:ext cx="914400" cy="914400"/>
          </a:xfrm>
          <a:prstGeom prst="rect">
            <a:avLst/>
          </a:prstGeom>
        </p:spPr>
      </p:pic>
      <p:pic>
        <p:nvPicPr>
          <p:cNvPr id="16" name="그래픽 15" descr="시계 방향으로 굽은 줄 화살표">
            <a:extLst>
              <a:ext uri="{FF2B5EF4-FFF2-40B4-BE49-F238E27FC236}">
                <a16:creationId xmlns:a16="http://schemas.microsoft.com/office/drawing/2014/main" id="{558A4B80-9E7F-4104-A178-F891D2ED447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rot="15547448">
            <a:off x="8720098" y="2403356"/>
            <a:ext cx="914400" cy="91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8775" y="1770927"/>
            <a:ext cx="1545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정규 토의 </a:t>
            </a:r>
            <a:endParaRPr lang="en-US" altLang="ko-KR" dirty="0" smtClean="0"/>
          </a:p>
          <a:p>
            <a:r>
              <a:rPr lang="en-US" altLang="ko-KR" dirty="0" smtClean="0"/>
              <a:t>(3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25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855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CA04F-6453-4BFE-9C06-83FE672A7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49128" cy="1212315"/>
          </a:xfrm>
        </p:spPr>
        <p:txBody>
          <a:bodyPr anchor="b">
            <a:normAutofit/>
          </a:bodyPr>
          <a:lstStyle/>
          <a:p>
            <a:r>
              <a:rPr lang="ko-KR" altLang="en-US" sz="4000" b="1" dirty="0"/>
              <a:t>프로젝트 소개 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859BA1E-EA13-4234-801C-4CFA3F10AC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3614" y="1701532"/>
            <a:ext cx="10413714" cy="0"/>
          </a:xfrm>
          <a:prstGeom prst="line">
            <a:avLst/>
          </a:prstGeom>
          <a:ln w="19050">
            <a:solidFill>
              <a:srgbClr val="AC85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704E7-8276-4AA4-AF2C-DACAF0780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3050" cy="4351338"/>
          </a:xfrm>
        </p:spPr>
        <p:txBody>
          <a:bodyPr>
            <a:normAutofit/>
          </a:bodyPr>
          <a:lstStyle/>
          <a:p>
            <a:pPr>
              <a:buClr>
                <a:srgbClr val="855145"/>
              </a:buClr>
            </a:pPr>
            <a:r>
              <a:rPr lang="ko-KR" altLang="en-US" sz="2000" dirty="0"/>
              <a:t>패션 추천 웹사이트 개발</a:t>
            </a:r>
            <a:endParaRPr lang="en-US" altLang="ko-KR" sz="2000" dirty="0"/>
          </a:p>
          <a:p>
            <a:pPr>
              <a:buClr>
                <a:srgbClr val="855145"/>
              </a:buClr>
            </a:pPr>
            <a:r>
              <a:rPr lang="ko-KR" altLang="en-US" sz="2000" dirty="0"/>
              <a:t>최신 패션 트렌드를 분석</a:t>
            </a:r>
            <a:r>
              <a:rPr lang="en-US" altLang="ko-KR" sz="2000" dirty="0"/>
              <a:t>-&gt;</a:t>
            </a:r>
            <a:r>
              <a:rPr lang="ko-KR" altLang="en-US" sz="2000" dirty="0"/>
              <a:t>데이터화</a:t>
            </a:r>
            <a:endParaRPr lang="en-US" altLang="ko-KR" sz="2000" dirty="0"/>
          </a:p>
          <a:p>
            <a:pPr>
              <a:buClr>
                <a:srgbClr val="855145"/>
              </a:buClr>
            </a:pPr>
            <a:r>
              <a:rPr lang="ko-KR" altLang="en-US" sz="2000" dirty="0"/>
              <a:t>사용자에게 이미지를 보여주며 취향 분석 </a:t>
            </a:r>
            <a:r>
              <a:rPr lang="en-US" altLang="ko-KR" sz="2000" dirty="0"/>
              <a:t>-&gt; DB</a:t>
            </a:r>
            <a:r>
              <a:rPr lang="ko-KR" altLang="en-US" sz="2000" dirty="0"/>
              <a:t>에 실시간 저장 </a:t>
            </a:r>
            <a:endParaRPr lang="en-US" altLang="ko-KR" sz="2000" dirty="0"/>
          </a:p>
          <a:p>
            <a:pPr>
              <a:buClr>
                <a:srgbClr val="855145"/>
              </a:buClr>
            </a:pPr>
            <a:r>
              <a:rPr lang="ko-KR" altLang="en-US" sz="2000" dirty="0"/>
              <a:t>추천 패션 이미지를 보여주고 만족도 확인 </a:t>
            </a:r>
            <a:endParaRPr lang="en-US" altLang="ko-KR" sz="2000" dirty="0"/>
          </a:p>
          <a:p>
            <a:pPr>
              <a:buClr>
                <a:srgbClr val="855145"/>
              </a:buClr>
            </a:pPr>
            <a:r>
              <a:rPr lang="ko-KR" altLang="en-US" sz="2000" dirty="0"/>
              <a:t>반복실행으로 알고리즘의 정확도와 사용자만족도 향상</a:t>
            </a:r>
            <a:endParaRPr lang="en-US" altLang="ko-KR" sz="2000" dirty="0"/>
          </a:p>
        </p:txBody>
      </p:sp>
      <p:pic>
        <p:nvPicPr>
          <p:cNvPr id="2058" name="Picture 10" descr="ë¨ì ëª¨ë¸ì ëí ì´ë¯¸ì§ ê²ìê²°ê³¼">
            <a:extLst>
              <a:ext uri="{FF2B5EF4-FFF2-40B4-BE49-F238E27FC236}">
                <a16:creationId xmlns:a16="http://schemas.microsoft.com/office/drawing/2014/main" id="{3B4D3ACD-3ECE-4708-8E25-7A5C276989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" r="7120" b="2"/>
          <a:stretch/>
        </p:blipFill>
        <p:spPr bwMode="auto">
          <a:xfrm>
            <a:off x="6566262" y="1896863"/>
            <a:ext cx="2328669" cy="386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í¨ì ëª¨ë¸ì ëí ì´ë¯¸ì§ ê²ìê²°ê³¼">
            <a:extLst>
              <a:ext uri="{FF2B5EF4-FFF2-40B4-BE49-F238E27FC236}">
                <a16:creationId xmlns:a16="http://schemas.microsoft.com/office/drawing/2014/main" id="{023F12F2-F5AC-4328-B853-3A1FE6E4E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9" r="15483" b="-5"/>
          <a:stretch/>
        </p:blipFill>
        <p:spPr bwMode="auto">
          <a:xfrm>
            <a:off x="9058657" y="1905088"/>
            <a:ext cx="2328670" cy="220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ê¹ì¹ ëì ëí ì´ë¯¸ì§ ê²ìê²°ê³¼">
            <a:extLst>
              <a:ext uri="{FF2B5EF4-FFF2-40B4-BE49-F238E27FC236}">
                <a16:creationId xmlns:a16="http://schemas.microsoft.com/office/drawing/2014/main" id="{9BCB982C-899D-4074-897A-6B6D77AA7B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"/>
          <a:stretch/>
        </p:blipFill>
        <p:spPr bwMode="auto">
          <a:xfrm>
            <a:off x="9055025" y="4279514"/>
            <a:ext cx="2332303" cy="148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3090A1-F065-4DE2-A9CD-96BFCCBA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" y="6356350"/>
            <a:ext cx="50960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43B62-C45F-4527-BF30-A92B2FF2A7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62999" y="6356350"/>
            <a:ext cx="194310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7706D0C2-5D0D-4C14-8F5D-85EE7CC558D2}" type="datetime1">
              <a:rPr lang="ko-KR" altLang="en-US" smtClean="0"/>
              <a:pPr algn="r">
                <a:spcAft>
                  <a:spcPts val="600"/>
                </a:spcAft>
              </a:pPr>
              <a:t>2019-03-28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32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44B9B-4754-489A-962A-F63CFCB13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어떻게 만들 것 인가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E32A3-1DF5-4370-A831-08C18F900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ko-KR" altLang="en-US" sz="2400" dirty="0"/>
              <a:t>웹사이트 구현</a:t>
            </a:r>
            <a:r>
              <a:rPr lang="en-US" altLang="ko-KR" sz="2400" dirty="0"/>
              <a:t>: </a:t>
            </a:r>
            <a:r>
              <a:rPr lang="ko-KR" altLang="en-US" sz="2400" dirty="0"/>
              <a:t>장고</a:t>
            </a:r>
            <a:r>
              <a:rPr lang="en-US" altLang="ko-KR" sz="2400" dirty="0"/>
              <a:t>(</a:t>
            </a:r>
            <a:r>
              <a:rPr lang="en-US" altLang="ko-KR" sz="2400" dirty="0" err="1"/>
              <a:t>django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서버</a:t>
            </a:r>
            <a:r>
              <a:rPr lang="en-US" altLang="ko-KR" sz="2400" dirty="0"/>
              <a:t>: </a:t>
            </a:r>
            <a:r>
              <a:rPr lang="ko-KR" altLang="en-US" sz="2400" dirty="0"/>
              <a:t>아파치</a:t>
            </a:r>
            <a:endParaRPr lang="en-US" altLang="ko-KR" sz="2400" dirty="0"/>
          </a:p>
          <a:p>
            <a:r>
              <a:rPr lang="ko-KR" altLang="en-US" sz="2400" dirty="0"/>
              <a:t>데이터베이스</a:t>
            </a:r>
            <a:r>
              <a:rPr lang="en-US" altLang="ko-KR" sz="2400" dirty="0"/>
              <a:t>: MySQL</a:t>
            </a:r>
          </a:p>
          <a:p>
            <a:r>
              <a:rPr lang="ko-KR" altLang="en-US" sz="2400" dirty="0"/>
              <a:t>알고리즘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파이썬</a:t>
            </a:r>
            <a:r>
              <a:rPr lang="en-US" altLang="ko-KR" sz="2400" dirty="0"/>
              <a:t>,Google Cloud Vision API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개발 환경</a:t>
            </a:r>
            <a:r>
              <a:rPr lang="en-US" altLang="ko-KR" sz="2400" dirty="0"/>
              <a:t>: </a:t>
            </a:r>
            <a:r>
              <a:rPr lang="ko-KR" altLang="en-US" sz="2400" dirty="0"/>
              <a:t>아나콘다</a:t>
            </a:r>
            <a:r>
              <a:rPr lang="en-US" altLang="ko-KR" sz="2400" dirty="0"/>
              <a:t>,</a:t>
            </a:r>
            <a:r>
              <a:rPr lang="ko-KR" altLang="en-US" sz="2400" dirty="0"/>
              <a:t>아톰 에디터</a:t>
            </a:r>
            <a:r>
              <a:rPr lang="en-US" altLang="ko-KR" sz="2400" dirty="0"/>
              <a:t>,</a:t>
            </a:r>
            <a:r>
              <a:rPr lang="ko-KR" altLang="en-US" sz="2400" dirty="0" err="1"/>
              <a:t>파이참</a:t>
            </a:r>
            <a:r>
              <a:rPr lang="en-US" altLang="ko-KR" sz="2400" dirty="0"/>
              <a:t>..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468353-9F8D-4BA7-A3A1-800E7724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3859" y="6356350"/>
            <a:ext cx="4894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050">
                <a:solidFill>
                  <a:schemeClr val="tx1">
                    <a:lumMod val="75000"/>
                    <a:lumOff val="25000"/>
                  </a:schemeClr>
                </a:solidFill>
              </a:rPr>
              <a:t>2019-1</a:t>
            </a:r>
            <a:r>
              <a: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t>학기 </a:t>
            </a:r>
            <a:r>
              <a:rPr lang="en-US" altLang="ko-KR" sz="1050">
                <a:solidFill>
                  <a:schemeClr val="tx1">
                    <a:lumMod val="75000"/>
                    <a:lumOff val="25000"/>
                  </a:schemeClr>
                </a:solidFill>
              </a:rPr>
              <a:t>Capston Design </a:t>
            </a:r>
            <a:endParaRPr lang="ko-KR" alt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0D1B7-AEDD-458A-9084-B3AAD4BFC7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73342" y="6356350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6F2335E-2080-4156-85C8-BAB658754D40}" type="datetime1">
              <a: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</a:rPr>
              <a:pPr algn="r">
                <a:spcAft>
                  <a:spcPts val="600"/>
                </a:spcAft>
              </a:pPr>
              <a:t>2019-03-28</a:t>
            </a:fld>
            <a:endParaRPr lang="ko-KR" alt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17B7CC0-B442-40FC-94DC-42EA5DF79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6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B175D-9281-46F1-84EC-1B79C187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소프트웨어 플랫폼 버전 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0FC7AC51-F0A0-4BA6-B447-DFE9C158C6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1825015"/>
              </p:ext>
            </p:extLst>
          </p:nvPr>
        </p:nvGraphicFramePr>
        <p:xfrm>
          <a:off x="838200" y="1825624"/>
          <a:ext cx="10515600" cy="1668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49060061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0120255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6265729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9047844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91202354"/>
                    </a:ext>
                  </a:extLst>
                </a:gridCol>
              </a:tblGrid>
              <a:tr h="4397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웹 </a:t>
                      </a:r>
                      <a:r>
                        <a:rPr lang="ko-KR" altLang="en-US" sz="1400" b="1" dirty="0" smtClean="0"/>
                        <a:t>사이</a:t>
                      </a:r>
                      <a:r>
                        <a:rPr lang="ko-KR" altLang="en-US" sz="1400" b="1" baseline="0" dirty="0" smtClean="0"/>
                        <a:t>트 프레임워크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웹 서버 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DBMS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알고리즘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개발 </a:t>
                      </a:r>
                      <a:r>
                        <a:rPr lang="ko-KR" altLang="en-US" b="1" dirty="0" smtClean="0"/>
                        <a:t>언어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err="1" smtClean="0"/>
                        <a:t>파이썬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279562"/>
                  </a:ext>
                </a:extLst>
              </a:tr>
              <a:tr h="12286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236204"/>
                  </a:ext>
                </a:extLst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A3482E-7172-4A97-A88F-5E812662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230E-3278-4540-B35D-B83F247555A9}" type="datetime1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E3E22-BF81-4189-B545-E9FF283F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pic>
        <p:nvPicPr>
          <p:cNvPr id="8" name="Picture 4" descr="ì¥ê³  ë¡ê³ ì ëí ì´ë¯¸ì§ ê²ìê²°ê³¼">
            <a:extLst>
              <a:ext uri="{FF2B5EF4-FFF2-40B4-BE49-F238E27FC236}">
                <a16:creationId xmlns:a16="http://schemas.microsoft.com/office/drawing/2014/main" id="{5C36DB6A-03D1-48A6-90CF-107DEAA9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7" y="2655865"/>
            <a:ext cx="1820276" cy="63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MySql logo hdì ëí ì´ë¯¸ì§ ê²ìê²°ê³¼">
            <a:extLst>
              <a:ext uri="{FF2B5EF4-FFF2-40B4-BE49-F238E27FC236}">
                <a16:creationId xmlns:a16="http://schemas.microsoft.com/office/drawing/2014/main" id="{F547FBA3-CCBB-4B13-9BF5-B24168724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264" y="2347757"/>
            <a:ext cx="1877471" cy="96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loud vision api logoì ëí ì´ë¯¸ì§ ê²ìê²°ê³¼">
            <a:extLst>
              <a:ext uri="{FF2B5EF4-FFF2-40B4-BE49-F238E27FC236}">
                <a16:creationId xmlns:a16="http://schemas.microsoft.com/office/drawing/2014/main" id="{9EB4D8B3-DB36-4930-AEBB-6004E5E32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580" y="2378582"/>
            <a:ext cx="1570029" cy="104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C27C270-1937-4A8B-A64F-92C6F4C82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7470" y="2515436"/>
            <a:ext cx="1922260" cy="771076"/>
          </a:xfrm>
          <a:prstGeom prst="rect">
            <a:avLst/>
          </a:prstGeom>
        </p:spPr>
      </p:pic>
      <p:pic>
        <p:nvPicPr>
          <p:cNvPr id="13" name="Picture 2" descr="íì´ì¬ ë¡ê³ ì ëí ì´ë¯¸ì§ ê²ìê²°ê³¼">
            <a:extLst>
              <a:ext uri="{FF2B5EF4-FFF2-40B4-BE49-F238E27FC236}">
                <a16:creationId xmlns:a16="http://schemas.microsoft.com/office/drawing/2014/main" id="{5DB0CD12-786C-4229-B8EF-C57D83C5E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009" y="2410420"/>
            <a:ext cx="981106" cy="98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C6F9AC4-AF29-45E7-8EB7-1DF55F43C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745180"/>
              </p:ext>
            </p:extLst>
          </p:nvPr>
        </p:nvGraphicFramePr>
        <p:xfrm>
          <a:off x="838200" y="4146821"/>
          <a:ext cx="6329514" cy="1772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9838">
                  <a:extLst>
                    <a:ext uri="{9D8B030D-6E8A-4147-A177-3AD203B41FA5}">
                      <a16:colId xmlns:a16="http://schemas.microsoft.com/office/drawing/2014/main" val="3149014742"/>
                    </a:ext>
                  </a:extLst>
                </a:gridCol>
                <a:gridCol w="2107288">
                  <a:extLst>
                    <a:ext uri="{9D8B030D-6E8A-4147-A177-3AD203B41FA5}">
                      <a16:colId xmlns:a16="http://schemas.microsoft.com/office/drawing/2014/main" val="977125149"/>
                    </a:ext>
                  </a:extLst>
                </a:gridCol>
                <a:gridCol w="2112388">
                  <a:extLst>
                    <a:ext uri="{9D8B030D-6E8A-4147-A177-3AD203B41FA5}">
                      <a16:colId xmlns:a16="http://schemas.microsoft.com/office/drawing/2014/main" val="4249138260"/>
                    </a:ext>
                  </a:extLst>
                </a:gridCol>
              </a:tblGrid>
              <a:tr h="487965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개발 환경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44810"/>
                  </a:ext>
                </a:extLst>
              </a:tr>
              <a:tr h="12842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309892"/>
                  </a:ext>
                </a:extLst>
              </a:tr>
            </a:tbl>
          </a:graphicData>
        </a:graphic>
      </p:graphicFrame>
      <p:pic>
        <p:nvPicPr>
          <p:cNvPr id="15" name="Picture 4" descr="ìëì½ë¤ ë¤ë¹ê²ì´í° logoì ëí ì´ë¯¸ì§ ê²ìê²°ê³¼">
            <a:extLst>
              <a:ext uri="{FF2B5EF4-FFF2-40B4-BE49-F238E27FC236}">
                <a16:creationId xmlns:a16="http://schemas.microsoft.com/office/drawing/2014/main" id="{CA66782C-CD19-4873-B8D8-878A58E0B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41" y="4780012"/>
            <a:ext cx="1829072" cy="106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ìí° ìëí° ë¡ê³ ì ëí ì´ë¯¸ì§ ê²ìê²°ê³¼">
            <a:extLst>
              <a:ext uri="{FF2B5EF4-FFF2-40B4-BE49-F238E27FC236}">
                <a16:creationId xmlns:a16="http://schemas.microsoft.com/office/drawing/2014/main" id="{ED80D71A-F9EF-432A-8D3C-97E513617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470" y="4819307"/>
            <a:ext cx="1922260" cy="96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íì´ì°¸ ë¡ê³ ì ëí ì´ë¯¸ì§ ê²ìê²°ê³¼">
            <a:extLst>
              <a:ext uri="{FF2B5EF4-FFF2-40B4-BE49-F238E27FC236}">
                <a16:creationId xmlns:a16="http://schemas.microsoft.com/office/drawing/2014/main" id="{5DD90869-6D29-43C0-AE11-79BDFD1B4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491" y="4710842"/>
            <a:ext cx="1133018" cy="113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FCECE6-929A-4023-8D8C-250C58BDE9A1}"/>
              </a:ext>
            </a:extLst>
          </p:cNvPr>
          <p:cNvSpPr txBox="1"/>
          <p:nvPr/>
        </p:nvSpPr>
        <p:spPr>
          <a:xfrm>
            <a:off x="1177257" y="3573858"/>
            <a:ext cx="142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2.1.7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02CBDA-4DD0-4692-9009-A18DBE265675}"/>
              </a:ext>
            </a:extLst>
          </p:cNvPr>
          <p:cNvSpPr txBox="1"/>
          <p:nvPr/>
        </p:nvSpPr>
        <p:spPr>
          <a:xfrm>
            <a:off x="5383480" y="5972301"/>
            <a:ext cx="157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2018.3.5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1A4910-BE50-4069-BACA-EBDBA1603D46}"/>
              </a:ext>
            </a:extLst>
          </p:cNvPr>
          <p:cNvSpPr txBox="1"/>
          <p:nvPr/>
        </p:nvSpPr>
        <p:spPr>
          <a:xfrm>
            <a:off x="3388192" y="5986031"/>
            <a:ext cx="142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1.35.1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4920E5-1BB6-4F32-B9DF-1B57C945C4FB}"/>
              </a:ext>
            </a:extLst>
          </p:cNvPr>
          <p:cNvSpPr txBox="1"/>
          <p:nvPr/>
        </p:nvSpPr>
        <p:spPr>
          <a:xfrm>
            <a:off x="1046810" y="5972301"/>
            <a:ext cx="168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Python3.7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193AAE-7A82-4519-83C0-7FDAADF8512A}"/>
              </a:ext>
            </a:extLst>
          </p:cNvPr>
          <p:cNvSpPr txBox="1"/>
          <p:nvPr/>
        </p:nvSpPr>
        <p:spPr>
          <a:xfrm>
            <a:off x="9727453" y="3561983"/>
            <a:ext cx="110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3.7.2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24A549-B3D6-4565-99E2-0E968B34B2F8}"/>
              </a:ext>
            </a:extLst>
          </p:cNvPr>
          <p:cNvSpPr txBox="1"/>
          <p:nvPr/>
        </p:nvSpPr>
        <p:spPr>
          <a:xfrm>
            <a:off x="7645763" y="3561983"/>
            <a:ext cx="110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GA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1A40D-D619-4FD0-A45E-ED30DC566519}"/>
              </a:ext>
            </a:extLst>
          </p:cNvPr>
          <p:cNvSpPr txBox="1"/>
          <p:nvPr/>
        </p:nvSpPr>
        <p:spPr>
          <a:xfrm>
            <a:off x="5383479" y="3570604"/>
            <a:ext cx="142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8.0.15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A9175D-3B3F-4F67-B54E-E29187687255}"/>
              </a:ext>
            </a:extLst>
          </p:cNvPr>
          <p:cNvSpPr txBox="1"/>
          <p:nvPr/>
        </p:nvSpPr>
        <p:spPr>
          <a:xfrm>
            <a:off x="3326080" y="3574236"/>
            <a:ext cx="142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</a:t>
            </a:r>
            <a:r>
              <a:rPr lang="ko-KR" altLang="en-US" dirty="0"/>
              <a:t> </a:t>
            </a:r>
            <a:r>
              <a:rPr lang="en-US" altLang="ko-KR" dirty="0"/>
              <a:t>2.4.38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94607" y="4227282"/>
            <a:ext cx="36749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아나콘다 </a:t>
            </a:r>
            <a:r>
              <a:rPr lang="ko-KR" altLang="en-US" b="1" dirty="0" err="1" smtClean="0"/>
              <a:t>네비게이터</a:t>
            </a:r>
            <a:endParaRPr lang="en-US" altLang="ko-KR" b="1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종합 데이터분석 라이브러리</a:t>
            </a:r>
            <a:endParaRPr lang="en-US" altLang="ko-KR" dirty="0" smtClean="0"/>
          </a:p>
          <a:p>
            <a:r>
              <a:rPr lang="ko-KR" altLang="en-US" b="1" dirty="0" smtClean="0"/>
              <a:t>아톰 에디터</a:t>
            </a:r>
            <a:endParaRPr lang="en-US" altLang="ko-KR" b="1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스크립트 편집기</a:t>
            </a:r>
            <a:endParaRPr lang="en-US" altLang="ko-KR" dirty="0"/>
          </a:p>
          <a:p>
            <a:r>
              <a:rPr lang="ko-KR" altLang="en-US" b="1" dirty="0" err="1" smtClean="0"/>
              <a:t>파이참</a:t>
            </a:r>
            <a:endParaRPr lang="en-US" altLang="ko-KR" b="1" dirty="0" smtClean="0"/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전용 통합개발환경</a:t>
            </a:r>
            <a:r>
              <a:rPr lang="en-US" altLang="ko-KR" dirty="0" smtClean="0"/>
              <a:t>(IDE)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881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1B8EE-DA74-4E8F-B215-ECF7B790B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ko-KR" altLang="en-US" b="1" dirty="0"/>
              <a:t>웹페이지 동작 순서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62EB4-CFF1-46C6-8369-BC40718F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D67230E-3278-4540-B35D-B83F247555A9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2019-03-28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883F0C-0F2B-4978-B1AF-A48F923F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2019-1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학기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Capston Design 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B93DF719-C168-40C3-B7EF-6304EFEE6B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139844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0149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FCE1019-24CA-40F2-A462-43C8FC9FB593}"/>
              </a:ext>
            </a:extLst>
          </p:cNvPr>
          <p:cNvSpPr/>
          <p:nvPr/>
        </p:nvSpPr>
        <p:spPr>
          <a:xfrm>
            <a:off x="4328536" y="2318807"/>
            <a:ext cx="1358455" cy="332993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CC2CB6-B090-43E8-9869-9512D501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동작 흐름도</a:t>
            </a:r>
          </a:p>
        </p:txBody>
      </p:sp>
      <p:pic>
        <p:nvPicPr>
          <p:cNvPr id="7" name="내용 개체 틀 6" descr="데이터베이스">
            <a:extLst>
              <a:ext uri="{FF2B5EF4-FFF2-40B4-BE49-F238E27FC236}">
                <a16:creationId xmlns:a16="http://schemas.microsoft.com/office/drawing/2014/main" id="{6FC6D2D3-F144-4ABD-AE88-306F2354A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16788" y="3439339"/>
            <a:ext cx="914400" cy="914400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E953D2-A789-4FEE-A8D5-67F9B191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230E-3278-4540-B35D-B83F247555A9}" type="datetime1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6C3816-BF30-4176-A157-A667BF34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  <p:pic>
        <p:nvPicPr>
          <p:cNvPr id="9" name="그래픽 8" descr="사용자">
            <a:extLst>
              <a:ext uri="{FF2B5EF4-FFF2-40B4-BE49-F238E27FC236}">
                <a16:creationId xmlns:a16="http://schemas.microsoft.com/office/drawing/2014/main" id="{8BD52F51-F152-44A4-ABC3-AA098347D62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550564" y="1242475"/>
            <a:ext cx="914400" cy="914400"/>
          </a:xfrm>
          <a:prstGeom prst="rect">
            <a:avLst/>
          </a:prstGeom>
        </p:spPr>
      </p:pic>
      <p:pic>
        <p:nvPicPr>
          <p:cNvPr id="11" name="그래픽 10" descr="셔츠">
            <a:extLst>
              <a:ext uri="{FF2B5EF4-FFF2-40B4-BE49-F238E27FC236}">
                <a16:creationId xmlns:a16="http://schemas.microsoft.com/office/drawing/2014/main" id="{6060D9B4-78C2-4F7D-84CA-A0F00A3D2B09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984376" y="3421279"/>
            <a:ext cx="914400" cy="914400"/>
          </a:xfrm>
          <a:prstGeom prst="rect">
            <a:avLst/>
          </a:prstGeom>
        </p:spPr>
      </p:pic>
      <p:pic>
        <p:nvPicPr>
          <p:cNvPr id="13" name="그래픽 12" descr="드레스">
            <a:extLst>
              <a:ext uri="{FF2B5EF4-FFF2-40B4-BE49-F238E27FC236}">
                <a16:creationId xmlns:a16="http://schemas.microsoft.com/office/drawing/2014/main" id="{3B7646F4-33AC-4671-8C36-B47F1BBFB279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984376" y="2359241"/>
            <a:ext cx="914400" cy="914400"/>
          </a:xfrm>
          <a:prstGeom prst="rect">
            <a:avLst/>
          </a:prstGeom>
        </p:spPr>
      </p:pic>
      <p:pic>
        <p:nvPicPr>
          <p:cNvPr id="15" name="그래픽 14" descr="정장">
            <a:extLst>
              <a:ext uri="{FF2B5EF4-FFF2-40B4-BE49-F238E27FC236}">
                <a16:creationId xmlns:a16="http://schemas.microsoft.com/office/drawing/2014/main" id="{F1FC630A-2DDC-4269-958F-8A12857E56E1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147052" y="3385717"/>
            <a:ext cx="914400" cy="914400"/>
          </a:xfrm>
          <a:prstGeom prst="rect">
            <a:avLst/>
          </a:prstGeom>
        </p:spPr>
      </p:pic>
      <p:pic>
        <p:nvPicPr>
          <p:cNvPr id="18" name="내용 개체 틀 6" descr="데이터베이스">
            <a:extLst>
              <a:ext uri="{FF2B5EF4-FFF2-40B4-BE49-F238E27FC236}">
                <a16:creationId xmlns:a16="http://schemas.microsoft.com/office/drawing/2014/main" id="{D5F01905-2B46-4555-9C82-2F12CD5EEC3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432552" y="3377425"/>
            <a:ext cx="914400" cy="914400"/>
          </a:xfrm>
          <a:prstGeom prst="rect">
            <a:avLst/>
          </a:prstGeom>
        </p:spPr>
      </p:pic>
      <p:pic>
        <p:nvPicPr>
          <p:cNvPr id="20" name="그래픽 19" descr="긴 소매 셔츠">
            <a:extLst>
              <a:ext uri="{FF2B5EF4-FFF2-40B4-BE49-F238E27FC236}">
                <a16:creationId xmlns:a16="http://schemas.microsoft.com/office/drawing/2014/main" id="{BB302037-130C-4461-916D-C2BBD7CE8A62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984376" y="4582535"/>
            <a:ext cx="914400" cy="914400"/>
          </a:xfrm>
          <a:prstGeom prst="rect">
            <a:avLst/>
          </a:prstGeom>
        </p:spPr>
      </p:pic>
      <p:pic>
        <p:nvPicPr>
          <p:cNvPr id="22" name="그래픽 21" descr="기어 헤드">
            <a:extLst>
              <a:ext uri="{FF2B5EF4-FFF2-40B4-BE49-F238E27FC236}">
                <a16:creationId xmlns:a16="http://schemas.microsoft.com/office/drawing/2014/main" id="{3F25CD2F-1C50-4CD9-99C6-2DF2BB9C8841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6626548" y="1669035"/>
            <a:ext cx="914400" cy="914400"/>
          </a:xfrm>
          <a:prstGeom prst="rect">
            <a:avLst/>
          </a:prstGeom>
        </p:spPr>
      </p:pic>
      <p:pic>
        <p:nvPicPr>
          <p:cNvPr id="24" name="그래픽 23" descr="채우기 없는 웃는 얼굴">
            <a:extLst>
              <a:ext uri="{FF2B5EF4-FFF2-40B4-BE49-F238E27FC236}">
                <a16:creationId xmlns:a16="http://schemas.microsoft.com/office/drawing/2014/main" id="{BA5023B1-E3AC-4B33-881A-4169B6165D61}"/>
              </a:ext>
            </a:extLst>
          </p:cNvPr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4550564" y="4560608"/>
            <a:ext cx="914400" cy="914400"/>
          </a:xfrm>
          <a:prstGeom prst="rect">
            <a:avLst/>
          </a:prstGeom>
        </p:spPr>
      </p:pic>
      <p:pic>
        <p:nvPicPr>
          <p:cNvPr id="26" name="그래픽 25" descr="채우기 없는 슬픈 얼굴">
            <a:extLst>
              <a:ext uri="{FF2B5EF4-FFF2-40B4-BE49-F238E27FC236}">
                <a16:creationId xmlns:a16="http://schemas.microsoft.com/office/drawing/2014/main" id="{19D480AF-982C-472B-85A4-AAF5CA737F29}"/>
              </a:ext>
            </a:extLst>
          </p:cNvPr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4550564" y="2331877"/>
            <a:ext cx="914400" cy="914400"/>
          </a:xfrm>
          <a:prstGeom prst="rect">
            <a:avLst/>
          </a:prstGeom>
        </p:spPr>
      </p:pic>
      <p:pic>
        <p:nvPicPr>
          <p:cNvPr id="28" name="그래픽 27" descr="채우기 없는 보통 얼굴">
            <a:extLst>
              <a:ext uri="{FF2B5EF4-FFF2-40B4-BE49-F238E27FC236}">
                <a16:creationId xmlns:a16="http://schemas.microsoft.com/office/drawing/2014/main" id="{E79FC908-9905-4525-8083-9068119A3DB1}"/>
              </a:ext>
            </a:extLst>
          </p:cNvPr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4550564" y="3421279"/>
            <a:ext cx="914400" cy="914400"/>
          </a:xfrm>
          <a:prstGeom prst="rect">
            <a:avLst/>
          </a:prstGeom>
        </p:spPr>
      </p:pic>
      <p:pic>
        <p:nvPicPr>
          <p:cNvPr id="29" name="그래픽 28" descr="사용자">
            <a:extLst>
              <a:ext uri="{FF2B5EF4-FFF2-40B4-BE49-F238E27FC236}">
                <a16:creationId xmlns:a16="http://schemas.microsoft.com/office/drawing/2014/main" id="{AF838B59-204D-4D68-8000-8C34160433A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439400" y="4876178"/>
            <a:ext cx="914400" cy="914400"/>
          </a:xfrm>
          <a:prstGeom prst="rect">
            <a:avLst/>
          </a:prstGeom>
        </p:spPr>
      </p:pic>
      <p:pic>
        <p:nvPicPr>
          <p:cNvPr id="31" name="그래픽 30" descr="조금 굽은 화살표">
            <a:extLst>
              <a:ext uri="{FF2B5EF4-FFF2-40B4-BE49-F238E27FC236}">
                <a16:creationId xmlns:a16="http://schemas.microsoft.com/office/drawing/2014/main" id="{568CE36B-8E8C-4AD7-9982-47CD9F01DA9A}"/>
              </a:ext>
            </a:extLst>
          </p:cNvPr>
          <p:cNvPicPr>
            <a:picLocks noChangeAspect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1931188" y="3439339"/>
            <a:ext cx="914400" cy="914400"/>
          </a:xfrm>
          <a:prstGeom prst="rect">
            <a:avLst/>
          </a:prstGeom>
        </p:spPr>
      </p:pic>
      <p:pic>
        <p:nvPicPr>
          <p:cNvPr id="33" name="그래픽 32" descr="직선 화살표">
            <a:extLst>
              <a:ext uri="{FF2B5EF4-FFF2-40B4-BE49-F238E27FC236}">
                <a16:creationId xmlns:a16="http://schemas.microsoft.com/office/drawing/2014/main" id="{2F4A6207-B9EC-41B9-85EA-433EB63B62F7}"/>
              </a:ext>
            </a:extLst>
          </p:cNvPr>
          <p:cNvPicPr>
            <a:picLocks noChangeAspect="1"/>
          </p:cNvPicPr>
          <p:nvPr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 rot="10800000">
            <a:off x="8232652" y="3439339"/>
            <a:ext cx="790572" cy="790572"/>
          </a:xfrm>
          <a:prstGeom prst="rect">
            <a:avLst/>
          </a:prstGeom>
        </p:spPr>
      </p:pic>
      <p:pic>
        <p:nvPicPr>
          <p:cNvPr id="35" name="그래픽 34" descr="하트">
            <a:extLst>
              <a:ext uri="{FF2B5EF4-FFF2-40B4-BE49-F238E27FC236}">
                <a16:creationId xmlns:a16="http://schemas.microsoft.com/office/drawing/2014/main" id="{FEB636A3-1EA0-42C2-AC2D-FE89D2E2F38B}"/>
              </a:ext>
            </a:extLst>
          </p:cNvPr>
          <p:cNvPicPr>
            <a:picLocks noChangeAspect="1"/>
          </p:cNvPicPr>
          <p:nvPr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10850071" y="5404009"/>
            <a:ext cx="377372" cy="290735"/>
          </a:xfrm>
          <a:prstGeom prst="rect">
            <a:avLst/>
          </a:prstGeom>
        </p:spPr>
      </p:pic>
      <p:pic>
        <p:nvPicPr>
          <p:cNvPr id="36" name="그래픽 35" descr="조금 굽은 화살표">
            <a:extLst>
              <a:ext uri="{FF2B5EF4-FFF2-40B4-BE49-F238E27FC236}">
                <a16:creationId xmlns:a16="http://schemas.microsoft.com/office/drawing/2014/main" id="{551EB8DC-B3F8-4C3B-8501-C0E126C2550A}"/>
              </a:ext>
            </a:extLst>
          </p:cNvPr>
          <p:cNvPicPr>
            <a:picLocks noChangeAspect="1"/>
          </p:cNvPicPr>
          <p:nvPr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 rot="19509748">
            <a:off x="6089917" y="2552603"/>
            <a:ext cx="717681" cy="717681"/>
          </a:xfrm>
          <a:prstGeom prst="rect">
            <a:avLst/>
          </a:prstGeom>
        </p:spPr>
      </p:pic>
      <p:pic>
        <p:nvPicPr>
          <p:cNvPr id="39" name="그래픽 38" descr="시계 방향으로 굽은 화살표">
            <a:extLst>
              <a:ext uri="{FF2B5EF4-FFF2-40B4-BE49-F238E27FC236}">
                <a16:creationId xmlns:a16="http://schemas.microsoft.com/office/drawing/2014/main" id="{104D3C79-7F1D-407F-ADA5-0468BD9E1D9A}"/>
              </a:ext>
            </a:extLst>
          </p:cNvPr>
          <p:cNvPicPr>
            <a:picLocks noChangeAspect="1"/>
          </p:cNvPicPr>
          <p:nvPr/>
        </p:nvPicPr>
        <p:blipFill>
          <a:blip r:embed="rId2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 rot="9654097">
            <a:off x="7413796" y="2414652"/>
            <a:ext cx="729161" cy="7291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8C2C9D-4622-4877-B31C-1E95D289E27C}"/>
              </a:ext>
            </a:extLst>
          </p:cNvPr>
          <p:cNvSpPr txBox="1"/>
          <p:nvPr/>
        </p:nvSpPr>
        <p:spPr>
          <a:xfrm>
            <a:off x="975278" y="4260998"/>
            <a:ext cx="87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DBMS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4B3DAB-F6CC-4758-BE92-7DDAC68F47EF}"/>
              </a:ext>
            </a:extLst>
          </p:cNvPr>
          <p:cNvSpPr txBox="1"/>
          <p:nvPr/>
        </p:nvSpPr>
        <p:spPr>
          <a:xfrm>
            <a:off x="7432553" y="421320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DB</a:t>
            </a:r>
            <a:r>
              <a:rPr lang="en-US" altLang="ko-KR" b="1" dirty="0" smtClean="0"/>
              <a:t>MS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E48681-4D89-4BAD-AB71-1F7B252A2F2F}"/>
              </a:ext>
            </a:extLst>
          </p:cNvPr>
          <p:cNvSpPr txBox="1"/>
          <p:nvPr/>
        </p:nvSpPr>
        <p:spPr>
          <a:xfrm>
            <a:off x="4618481" y="2001985"/>
            <a:ext cx="77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USER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DCB2E2-FCE0-4195-9F18-CD565C429BC6}"/>
              </a:ext>
            </a:extLst>
          </p:cNvPr>
          <p:cNvSpPr txBox="1"/>
          <p:nvPr/>
        </p:nvSpPr>
        <p:spPr>
          <a:xfrm>
            <a:off x="10507318" y="4630330"/>
            <a:ext cx="77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USER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8045D2-19E8-4E46-B96B-EFEC43931E1B}"/>
              </a:ext>
            </a:extLst>
          </p:cNvPr>
          <p:cNvSpPr txBox="1"/>
          <p:nvPr/>
        </p:nvSpPr>
        <p:spPr>
          <a:xfrm>
            <a:off x="6448757" y="1350732"/>
            <a:ext cx="131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Algorithm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0D119E-B7EA-4CD0-8944-FC749C085D6A}"/>
              </a:ext>
            </a:extLst>
          </p:cNvPr>
          <p:cNvSpPr txBox="1"/>
          <p:nvPr/>
        </p:nvSpPr>
        <p:spPr>
          <a:xfrm>
            <a:off x="3062744" y="3180916"/>
            <a:ext cx="776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Item A</a:t>
            </a:r>
            <a:endParaRPr lang="ko-KR" altLang="en-US" sz="14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3D7381-B35C-4F05-826F-74E8076F7F3A}"/>
              </a:ext>
            </a:extLst>
          </p:cNvPr>
          <p:cNvSpPr/>
          <p:nvPr/>
        </p:nvSpPr>
        <p:spPr>
          <a:xfrm>
            <a:off x="3025885" y="4271873"/>
            <a:ext cx="8313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Item B</a:t>
            </a:r>
            <a:endParaRPr lang="ko-KR" altLang="en-US" sz="16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3EDDD4-E05B-4EBF-AA4F-08E4A2B68809}"/>
              </a:ext>
            </a:extLst>
          </p:cNvPr>
          <p:cNvSpPr/>
          <p:nvPr/>
        </p:nvSpPr>
        <p:spPr>
          <a:xfrm>
            <a:off x="3035301" y="5454488"/>
            <a:ext cx="8313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Item C</a:t>
            </a:r>
            <a:endParaRPr lang="ko-KR" altLang="en-US" sz="1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539546-A701-40DE-B682-4CC9CB6CB569}"/>
              </a:ext>
            </a:extLst>
          </p:cNvPr>
          <p:cNvSpPr txBox="1"/>
          <p:nvPr/>
        </p:nvSpPr>
        <p:spPr>
          <a:xfrm>
            <a:off x="8893189" y="4213203"/>
            <a:ext cx="1492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Recommend item</a:t>
            </a:r>
            <a:endParaRPr lang="ko-KR" alt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DBCA08-1D06-416A-B2A5-1EF1BAE06B16}"/>
              </a:ext>
            </a:extLst>
          </p:cNvPr>
          <p:cNvSpPr txBox="1"/>
          <p:nvPr/>
        </p:nvSpPr>
        <p:spPr>
          <a:xfrm>
            <a:off x="4358827" y="5790578"/>
            <a:ext cx="129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Trend Set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92866" y="2627453"/>
            <a:ext cx="1348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웹 </a:t>
            </a:r>
            <a:r>
              <a:rPr lang="en-US" altLang="ko-KR" sz="1100" dirty="0" smtClean="0"/>
              <a:t>DBMS</a:t>
            </a:r>
            <a:r>
              <a:rPr lang="ko-KR" altLang="en-US" sz="1100" dirty="0" smtClean="0"/>
              <a:t>에서 무작위로 추출한 아이템을 사용자에게 추천</a:t>
            </a:r>
            <a:endParaRPr lang="ko-KR" altLang="en-US" sz="1100" dirty="0"/>
          </a:p>
        </p:txBody>
      </p:sp>
      <p:sp>
        <p:nvSpPr>
          <p:cNvPr id="46" name="위로 굽은 화살표 45"/>
          <p:cNvSpPr/>
          <p:nvPr/>
        </p:nvSpPr>
        <p:spPr>
          <a:xfrm>
            <a:off x="1765139" y="5810674"/>
            <a:ext cx="9273618" cy="50662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굽은 화살표 46"/>
          <p:cNvSpPr/>
          <p:nvPr/>
        </p:nvSpPr>
        <p:spPr>
          <a:xfrm rot="16200000">
            <a:off x="954965" y="4954370"/>
            <a:ext cx="1555398" cy="117726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776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9B19B-5EDE-4452-AB00-9954C4A6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개발일정표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5B78CF1F-D9FF-4F70-B391-4B8713898F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975183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25">
                  <a:extLst>
                    <a:ext uri="{9D8B030D-6E8A-4147-A177-3AD203B41FA5}">
                      <a16:colId xmlns:a16="http://schemas.microsoft.com/office/drawing/2014/main" val="358214938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955689159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12574163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69291735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457707162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87831440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715509309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86173921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170723134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83482815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81392515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6934066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07169144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14567296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791296329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622153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r>
                        <a:rPr lang="ko-KR" altLang="en-US" sz="1600" b="1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</a:t>
                      </a:r>
                      <a:r>
                        <a:rPr lang="ko-KR" altLang="en-US" sz="1600" dirty="0"/>
                        <a:t>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59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자료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904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정규 토의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28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제안서</a:t>
                      </a:r>
                      <a:r>
                        <a:rPr lang="en-US" altLang="ko-KR" sz="800" b="1" dirty="0"/>
                        <a:t>,</a:t>
                      </a:r>
                      <a:r>
                        <a:rPr lang="ko-KR" altLang="en-US" sz="800" b="1" dirty="0"/>
                        <a:t>보고서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78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개념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82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상세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7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r>
                        <a:rPr lang="ko-KR" altLang="en-US" sz="800" b="1" dirty="0"/>
                        <a:t>차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303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r>
                        <a:rPr lang="ko-KR" altLang="en-US" sz="800" b="1" dirty="0"/>
                        <a:t>차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798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테스트 및 보완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10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리허설 및 유지보수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28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비고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주제 발표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중간 발표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차 구현 발표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/>
                        <a:t>차 구현 발표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최종 발표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786561"/>
                  </a:ext>
                </a:extLst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E84014-6287-4DA9-9A51-3BCFE691E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230E-3278-4540-B35D-B83F247555A9}" type="datetime1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729C7-5F67-4A8E-8398-52BA1D7C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2019-1</a:t>
            </a:r>
            <a:r>
              <a:rPr lang="ko-KR" altLang="en-US"/>
              <a:t>학기 </a:t>
            </a:r>
            <a:r>
              <a:rPr lang="en-US" altLang="ko-KR"/>
              <a:t>Capston Design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83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502</Words>
  <Application>Microsoft Office PowerPoint</Application>
  <PresentationFormat>와이드스크린</PresentationFormat>
  <Paragraphs>159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휴먼엑스포</vt:lpstr>
      <vt:lpstr>Arial</vt:lpstr>
      <vt:lpstr>Calibri</vt:lpstr>
      <vt:lpstr>Office 테마</vt:lpstr>
      <vt:lpstr>Fashion coordy  for 20’s man &amp; woman  in Website</vt:lpstr>
      <vt:lpstr>목차</vt:lpstr>
      <vt:lpstr>팀 소개</vt:lpstr>
      <vt:lpstr>프로젝트 소개 </vt:lpstr>
      <vt:lpstr>어떻게 만들 것 인가?</vt:lpstr>
      <vt:lpstr>소프트웨어 플랫폼 버전 </vt:lpstr>
      <vt:lpstr>웹페이지 동작 순서 </vt:lpstr>
      <vt:lpstr>동작 흐름도</vt:lpstr>
      <vt:lpstr>개발일정표</vt:lpstr>
      <vt:lpstr>3주차 개발 현황(3/22~28)</vt:lpstr>
      <vt:lpstr>코드 내용 일부 </vt:lpstr>
      <vt:lpstr>참조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 Recommend Website</dc:title>
  <dc:creator>천승현</dc:creator>
  <cp:lastModifiedBy>Windows 사용자</cp:lastModifiedBy>
  <cp:revision>25</cp:revision>
  <dcterms:created xsi:type="dcterms:W3CDTF">2019-03-23T07:41:01Z</dcterms:created>
  <dcterms:modified xsi:type="dcterms:W3CDTF">2019-03-28T02:17:22Z</dcterms:modified>
</cp:coreProperties>
</file>