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C727E-4D93-4477-B5D9-721B9C0FC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E8FACA-8C22-43B8-BCD1-E3C533EA5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20C3D1-B86D-41CE-BAE0-5248F8CA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372C-D32C-4542-9BF7-4B7F1788B4CE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168DAB-F255-4AB6-8785-E9643C0DE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5AF08D-14B9-4EC7-9248-A0FC3312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B875-1102-4D72-B868-9BF428652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52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C2764-C18E-4318-A2E3-5908E72B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5A9209-8623-4868-8A4C-1273B7EBC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60F458-5AD0-4D83-B67F-9A55AE4B4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372C-D32C-4542-9BF7-4B7F1788B4CE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3EA16C-59A3-4166-8D04-22562A984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53F1F-A588-4CA0-9AD1-C2F97AEB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B875-1102-4D72-B868-9BF428652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87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5BF0CC-9AEA-416E-93EE-E247D91B95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4055B8-8688-4813-A2DF-DC45AF22F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9E4D5D-7F50-43BF-989D-D3DA9A0B2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372C-D32C-4542-9BF7-4B7F1788B4CE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0BE4B-50F3-4D42-A8DE-ED8C681A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DD98DE-14D8-47E0-B2E3-7B6AF4248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B875-1102-4D72-B868-9BF428652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34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9C76A-B3E5-4B6B-9067-513D32F3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980367-343C-4AC9-B07B-158D820B5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523712-71EF-4E05-BAC3-F936F7478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372C-D32C-4542-9BF7-4B7F1788B4CE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32373F-7E00-4495-958B-1E3AFA57F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41F1F2-AD60-4CBE-B10B-9EC93AEB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B875-1102-4D72-B868-9BF428652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42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06C02-FD94-43A4-9CA6-AB334A281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E1C04A-854F-4733-A4C0-0B3A487A2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F80783-8019-4869-BF42-CADEF6975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372C-D32C-4542-9BF7-4B7F1788B4CE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131DE2-EB18-4C1F-8A82-EBFE50B2B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0E28D6-1D34-47C9-8770-E8BE45AE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B875-1102-4D72-B868-9BF428652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62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38862-49A4-4A3B-8C2D-03A879E7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9BD996-3AE2-4ABB-96D3-FA824F2D0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7DF76A-5314-4AD0-A442-0E1465A41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F19701-385D-46E5-B84B-AC18F67D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372C-D32C-4542-9BF7-4B7F1788B4CE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6FB4C9-E7EE-4CC8-81C4-33434653A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264B61-F7C1-43A8-9F09-D44A9DF7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B875-1102-4D72-B868-9BF428652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3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D4B88-FFC3-4FC7-887B-5792DA30B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87A019-4F48-4C3F-BBFA-D9BF0C366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3BF7B2-055E-4BDA-BCB5-D97013C78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3105FF-A96C-4A40-ADD8-B46BDC5B99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F191C0-1F3A-4AB6-B1D9-04509DE0D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D16307-BDB6-4409-9EC5-AD59FDD87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372C-D32C-4542-9BF7-4B7F1788B4CE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31FE08-C59D-4835-8E3D-D280BE1EE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DE6847-9FF9-42F0-920F-E12BD400C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B875-1102-4D72-B868-9BF428652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38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92B6B-FE5C-4080-8075-19EF36B57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AD12F8-E535-495A-84D8-E3274A730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372C-D32C-4542-9BF7-4B7F1788B4CE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5E8C90-835C-470C-9E67-A1A8127D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7BC7CB-080D-45B4-8A3C-215F57B1D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B875-1102-4D72-B868-9BF428652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62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6439CB-A9E3-40C4-A66F-544AEE83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372C-D32C-4542-9BF7-4B7F1788B4CE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0F8E1B-4DAE-478D-B5B9-CCF2D678D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37701E-B21E-4E73-AED0-48B1E36C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B875-1102-4D72-B868-9BF428652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931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5A925-DBFD-414C-A83E-22501DB76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05E461-D1B3-4E4F-8954-98A20DC51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B48E11-514A-4EF3-8E5A-12F321EC5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62C1E-9C89-403C-9106-B39ACFBFC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372C-D32C-4542-9BF7-4B7F1788B4CE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048BDB-646D-497E-A53C-377C2E8C9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3233B4-6561-4BBE-AC89-FA357CAF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B875-1102-4D72-B868-9BF428652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76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7F706-8100-4218-95AC-F3093641A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01ACEF-CD8F-4133-8879-9D1B71184A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BE2614-3EB9-432F-9FD4-6FF3464DD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F4B1AE-2864-49EB-B3B2-E94626AE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372C-D32C-4542-9BF7-4B7F1788B4CE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E31BD1-F83D-496A-873F-587637C86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7508DD-CA3A-4EC6-8B7C-7D4813EDF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B875-1102-4D72-B868-9BF428652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1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764AA1-60DD-4FEF-A3EB-578BA5E2A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5460CD-2077-4072-A369-B0DBCE5B2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0EA4CA-09EA-4FF9-A39B-C79DFCEDB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F372C-D32C-4542-9BF7-4B7F1788B4CE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C88DC6-3F1B-4B67-9341-56D8C7CE7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170F36-F742-4F5F-8B76-4A9F60210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7B875-1102-4D72-B868-9BF428652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86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OlafenwaMoses/ImageAI/releases/download/2.0.2/imageai-2.0.2-py3-none-any.wh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OlafenwaMoses/ImageA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AD6B5-2FB9-4E91-B686-599158459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주차 개발 현황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8C3591-7316-4A67-8955-F21910C22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빅데이터 분석</a:t>
            </a:r>
            <a:r>
              <a:rPr lang="en-US" altLang="ko-KR" dirty="0"/>
              <a:t>, </a:t>
            </a:r>
            <a:r>
              <a:rPr lang="ko-KR" altLang="en-US" dirty="0"/>
              <a:t>가공을 위한 </a:t>
            </a:r>
            <a:r>
              <a:rPr lang="en-US" altLang="ko-KR" dirty="0"/>
              <a:t>API </a:t>
            </a:r>
            <a:r>
              <a:rPr lang="ko-KR" altLang="en-US" dirty="0"/>
              <a:t>탐색 </a:t>
            </a:r>
            <a:endParaRPr lang="en-US" altLang="ko-KR" dirty="0"/>
          </a:p>
          <a:p>
            <a:r>
              <a:rPr lang="en-US" altLang="ko-KR" dirty="0" err="1"/>
              <a:t>ImageAI</a:t>
            </a:r>
            <a:r>
              <a:rPr lang="en-US" altLang="ko-KR" dirty="0"/>
              <a:t> </a:t>
            </a:r>
            <a:r>
              <a:rPr lang="ko-KR" altLang="en-US" dirty="0"/>
              <a:t>라이브러리를 이용한 </a:t>
            </a:r>
            <a:r>
              <a:rPr lang="ko-KR" altLang="en-US" dirty="0" err="1"/>
              <a:t>패션이미지</a:t>
            </a:r>
            <a:r>
              <a:rPr lang="ko-KR" altLang="en-US" dirty="0"/>
              <a:t> 분석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077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06908-028B-4823-A7B0-4B54C292A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14303-C7AA-4786-A1EC-CBBF097E8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!pip3 install </a:t>
            </a:r>
            <a:r>
              <a:rPr lang="en-US" altLang="ko-KR" sz="1400" dirty="0">
                <a:hlinkClick r:id="rId2"/>
              </a:rPr>
              <a:t>https://github.com/OlafenwaMoses/ImageAI/releases/download/2.0.2/imageai-2.0.2-py3-none-any.whl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▲</a:t>
            </a:r>
            <a:r>
              <a:rPr lang="en-US" altLang="ko-KR" sz="1400" dirty="0" err="1"/>
              <a:t>ImageAI</a:t>
            </a:r>
            <a:r>
              <a:rPr lang="ko-KR" altLang="en-US" sz="1400" dirty="0"/>
              <a:t> 라이브러리를 다운받는 명령어 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성공적으로 다운로드 된 모습 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5A6F29-7581-4E8C-8217-2C2239303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37" y="2905125"/>
            <a:ext cx="100679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82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82986-6107-4BB1-BADC-A758337E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108AE0-3024-4F5A-8ACC-A4977146A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테스트를 위한 이미지 출력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파일이름 </a:t>
            </a:r>
            <a:r>
              <a:rPr lang="en-US" altLang="ko-KR" dirty="0"/>
              <a:t>: 1.jpg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09BDB1-9B8D-485A-8DA4-D5CB5D2D1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16563"/>
            <a:ext cx="4928537" cy="336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79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B073D-7D78-4681-AC13-16968230D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B7354A-F8EA-4DCC-B9EC-FE3B462B6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from </a:t>
            </a:r>
            <a:r>
              <a:rPr lang="en-US" altLang="ko-KR" dirty="0" err="1"/>
              <a:t>IPython.display</a:t>
            </a:r>
            <a:r>
              <a:rPr lang="en-US" altLang="ko-KR" dirty="0"/>
              <a:t> import Image</a:t>
            </a:r>
          </a:p>
          <a:p>
            <a:pPr marL="0" indent="0">
              <a:buNone/>
            </a:pPr>
            <a:r>
              <a:rPr lang="en-US" altLang="ko-KR" dirty="0"/>
              <a:t>Image(filename='1.jpg')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from </a:t>
            </a:r>
            <a:r>
              <a:rPr lang="en-US" altLang="ko-KR" dirty="0" err="1"/>
              <a:t>imageai.Prediction</a:t>
            </a:r>
            <a:r>
              <a:rPr lang="en-US" altLang="ko-KR" dirty="0"/>
              <a:t> import </a:t>
            </a:r>
            <a:r>
              <a:rPr lang="en-US" altLang="ko-KR" dirty="0" err="1"/>
              <a:t>ImagePrediction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os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execution_path</a:t>
            </a:r>
            <a:r>
              <a:rPr lang="en-US" altLang="ko-KR" dirty="0"/>
              <a:t> = </a:t>
            </a:r>
            <a:r>
              <a:rPr lang="en-US" altLang="ko-KR" dirty="0" err="1"/>
              <a:t>os.getcwd</a:t>
            </a:r>
            <a:r>
              <a:rPr lang="en-US" altLang="ko-KR" dirty="0"/>
              <a:t>() </a:t>
            </a:r>
          </a:p>
          <a:p>
            <a:pPr marL="0" indent="0">
              <a:buNone/>
            </a:pPr>
            <a:r>
              <a:rPr lang="en-US" altLang="ko-KR" dirty="0"/>
              <a:t>prediction = </a:t>
            </a:r>
            <a:r>
              <a:rPr lang="en-US" altLang="ko-KR" dirty="0" err="1"/>
              <a:t>ImagePrediction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sz="4300" b="1" dirty="0" err="1"/>
              <a:t>prediction.setModelTypeAs</a:t>
            </a:r>
            <a:r>
              <a:rPr lang="en-US" altLang="ko-KR" sz="4300" b="1" dirty="0" err="1">
                <a:solidFill>
                  <a:srgbClr val="FF0000"/>
                </a:solidFill>
              </a:rPr>
              <a:t>ResNet</a:t>
            </a:r>
            <a:r>
              <a:rPr lang="en-US" altLang="ko-KR" sz="4300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sz="4900" b="1" dirty="0" err="1"/>
              <a:t>prediction.setModelPath</a:t>
            </a:r>
            <a:r>
              <a:rPr lang="en-US" altLang="ko-KR" sz="4900" b="1" dirty="0"/>
              <a:t>(</a:t>
            </a:r>
            <a:r>
              <a:rPr lang="en-US" altLang="ko-KR" sz="4900" b="1" dirty="0" err="1"/>
              <a:t>os.path.join</a:t>
            </a:r>
            <a:r>
              <a:rPr lang="en-US" altLang="ko-KR" sz="4900" b="1" dirty="0"/>
              <a:t>(</a:t>
            </a:r>
            <a:r>
              <a:rPr lang="en-US" altLang="ko-KR" sz="4900" b="1" dirty="0" err="1"/>
              <a:t>execution_path</a:t>
            </a:r>
            <a:r>
              <a:rPr lang="en-US" altLang="ko-KR" sz="4900" b="1" dirty="0"/>
              <a:t>, "resnet50_weights_tf_dim_ordering_tf_kernels.h5"))</a:t>
            </a:r>
          </a:p>
          <a:p>
            <a:pPr marL="0" indent="0">
              <a:buNone/>
            </a:pPr>
            <a:r>
              <a:rPr lang="en-US" altLang="ko-KR" dirty="0" err="1"/>
              <a:t>prediction.loadModel</a:t>
            </a:r>
            <a:r>
              <a:rPr lang="en-US" altLang="ko-KR" dirty="0"/>
              <a:t>()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predictions, probabilities = </a:t>
            </a:r>
            <a:r>
              <a:rPr lang="en-US" altLang="ko-KR" dirty="0" err="1"/>
              <a:t>prediction.predictImage</a:t>
            </a:r>
            <a:r>
              <a:rPr lang="en-US" altLang="ko-KR" dirty="0"/>
              <a:t>(</a:t>
            </a:r>
            <a:r>
              <a:rPr lang="en-US" altLang="ko-KR" dirty="0" err="1"/>
              <a:t>os.path.join</a:t>
            </a:r>
            <a:r>
              <a:rPr lang="en-US" altLang="ko-KR" dirty="0"/>
              <a:t>(</a:t>
            </a:r>
            <a:r>
              <a:rPr lang="en-US" altLang="ko-KR" dirty="0" err="1"/>
              <a:t>execution_path</a:t>
            </a:r>
            <a:r>
              <a:rPr lang="en-US" altLang="ko-KR" dirty="0"/>
              <a:t>, </a:t>
            </a:r>
            <a:r>
              <a:rPr lang="en-US" altLang="ko-KR" sz="4900" dirty="0"/>
              <a:t>"</a:t>
            </a:r>
            <a:r>
              <a:rPr lang="en-US" altLang="ko-KR" sz="4900" b="1" dirty="0"/>
              <a:t>1.jpg"</a:t>
            </a:r>
            <a:r>
              <a:rPr lang="en-US" altLang="ko-KR" dirty="0"/>
              <a:t>), </a:t>
            </a:r>
            <a:r>
              <a:rPr lang="en-US" altLang="ko-KR" dirty="0" err="1"/>
              <a:t>result_count</a:t>
            </a:r>
            <a:r>
              <a:rPr lang="en-US" altLang="ko-KR" dirty="0"/>
              <a:t>=</a:t>
            </a:r>
            <a:r>
              <a:rPr lang="en-US" altLang="ko-KR" sz="4900" b="1" dirty="0"/>
              <a:t>5</a:t>
            </a:r>
            <a:r>
              <a:rPr lang="en-US" altLang="ko-KR" dirty="0"/>
              <a:t> 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eachPrediction</a:t>
            </a:r>
            <a:r>
              <a:rPr lang="en-US" altLang="ko-KR" dirty="0"/>
              <a:t>, </a:t>
            </a:r>
            <a:r>
              <a:rPr lang="en-US" altLang="ko-KR" dirty="0" err="1"/>
              <a:t>eachProbability</a:t>
            </a:r>
            <a:r>
              <a:rPr lang="en-US" altLang="ko-KR" dirty="0"/>
              <a:t> in zip(predictions, probabilities):</a:t>
            </a:r>
          </a:p>
          <a:p>
            <a:pPr marL="0" indent="0">
              <a:buNone/>
            </a:pPr>
            <a:r>
              <a:rPr lang="en-US" altLang="ko-KR" dirty="0"/>
              <a:t>    Image(filename='1.jpg')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eachPrediction</a:t>
            </a:r>
            <a:r>
              <a:rPr lang="en-US" altLang="ko-KR" dirty="0"/>
              <a:t> , " : " , </a:t>
            </a:r>
            <a:r>
              <a:rPr lang="en-US" altLang="ko-KR" dirty="0" err="1"/>
              <a:t>eachProbability</a:t>
            </a:r>
            <a:r>
              <a:rPr lang="en-US" altLang="ko-KR" dirty="0"/>
              <a:t>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6959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8A828-6F53-445B-8496-BC0B8FD91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E35B4-2400-4C36-8E98-020524EE6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A6F94A-B53A-48EC-916F-E8C331B7C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362" y="2986087"/>
            <a:ext cx="25812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68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41CB-C2CE-4DB6-A665-0342D4721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주차 개발 계획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D798EE-D5E9-4C44-948C-16E2D4D90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빅데이터 수집을 위한 </a:t>
            </a:r>
            <a:r>
              <a:rPr lang="ko-KR" altLang="en-US" dirty="0" err="1"/>
              <a:t>웹크롤러</a:t>
            </a:r>
            <a:r>
              <a:rPr lang="ko-KR" altLang="en-US" dirty="0"/>
              <a:t> 코드 탐색</a:t>
            </a:r>
            <a:endParaRPr lang="en-US" altLang="ko-KR" dirty="0"/>
          </a:p>
          <a:p>
            <a:r>
              <a:rPr lang="ko-KR" altLang="en-US" dirty="0" err="1"/>
              <a:t>크롤링</a:t>
            </a:r>
            <a:r>
              <a:rPr lang="ko-KR" altLang="en-US" dirty="0"/>
              <a:t> 한 데이터들을 이용한 전용 학습모델 생성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7661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F28B3-A782-4823-820C-FA9319CA8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빅데이터 분석</a:t>
            </a:r>
            <a:r>
              <a:rPr lang="en-US" altLang="ko-KR" b="1" dirty="0"/>
              <a:t>, </a:t>
            </a:r>
            <a:r>
              <a:rPr lang="ko-KR" altLang="en-US" b="1" dirty="0"/>
              <a:t>가공을 위한 </a:t>
            </a:r>
            <a:r>
              <a:rPr lang="en-US" altLang="ko-KR" b="1" dirty="0"/>
              <a:t>API </a:t>
            </a:r>
            <a:r>
              <a:rPr lang="ko-KR" altLang="en-US" b="1" dirty="0"/>
              <a:t>탐색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804479-36DE-4DCB-A8F4-FA25DEE47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패션 이미지들을 그대로 사용하기에는 무리</a:t>
            </a:r>
            <a:r>
              <a:rPr lang="en-US" altLang="ko-KR" dirty="0"/>
              <a:t>(</a:t>
            </a:r>
            <a:r>
              <a:rPr lang="ko-KR" altLang="en-US" dirty="0"/>
              <a:t>용량</a:t>
            </a:r>
            <a:r>
              <a:rPr lang="en-US" altLang="ko-KR" dirty="0"/>
              <a:t>, </a:t>
            </a:r>
            <a:r>
              <a:rPr lang="ko-KR" altLang="en-US" dirty="0"/>
              <a:t>비정형</a:t>
            </a:r>
            <a:r>
              <a:rPr lang="en-US" altLang="ko-KR" dirty="0"/>
              <a:t>)</a:t>
            </a:r>
            <a:r>
              <a:rPr lang="ko-KR" altLang="en-US" dirty="0"/>
              <a:t>가 있으므로 이미지 분석 </a:t>
            </a:r>
            <a:r>
              <a:rPr lang="en-US" altLang="ko-KR" dirty="0"/>
              <a:t>API</a:t>
            </a:r>
            <a:r>
              <a:rPr lang="ko-KR" altLang="en-US" dirty="0"/>
              <a:t>를 이용하여 다루기 쉬운 데이터로 변환한다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82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5A2BE-3273-4EFA-97A8-2E020737F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ko-KR" altLang="en-US"/>
          </a:p>
        </p:txBody>
      </p:sp>
      <p:pic>
        <p:nvPicPr>
          <p:cNvPr id="1026" name="Picture 2" descr="730">
            <a:extLst>
              <a:ext uri="{FF2B5EF4-FFF2-40B4-BE49-F238E27FC236}">
                <a16:creationId xmlns:a16="http://schemas.microsoft.com/office/drawing/2014/main" id="{939798F0-2453-4BC6-A004-12C43224C0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56"/>
          <a:stretch/>
        </p:blipFill>
        <p:spPr bwMode="auto">
          <a:xfrm>
            <a:off x="838200" y="1904281"/>
            <a:ext cx="4293637" cy="294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5D4B21-3A5F-4763-BF8A-1AA50BAF5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1127" y="1825625"/>
            <a:ext cx="6072673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구글 클라우드 </a:t>
            </a:r>
            <a:r>
              <a:rPr lang="ko-KR" altLang="en-US" sz="2000" dirty="0" err="1"/>
              <a:t>비젼</a:t>
            </a:r>
            <a:r>
              <a:rPr lang="ko-KR" altLang="en-US" sz="2000" dirty="0"/>
              <a:t> </a:t>
            </a:r>
            <a:r>
              <a:rPr lang="en-US" altLang="ko-KR" sz="2000" dirty="0"/>
              <a:t>API </a:t>
            </a:r>
          </a:p>
          <a:p>
            <a:r>
              <a:rPr lang="ko-KR" altLang="en-US" sz="2000" dirty="0"/>
              <a:t>구글 포토에서 쓰이고 있는 서비스</a:t>
            </a:r>
            <a:endParaRPr lang="en-US" altLang="ko-KR" sz="2000" dirty="0"/>
          </a:p>
          <a:p>
            <a:r>
              <a:rPr lang="ko-KR" altLang="en-US" sz="2000" dirty="0"/>
              <a:t>머신 비전</a:t>
            </a:r>
            <a:r>
              <a:rPr lang="en-US" altLang="ko-KR" sz="2000" dirty="0"/>
              <a:t>(Machine Vision)</a:t>
            </a:r>
            <a:r>
              <a:rPr lang="ko-KR" altLang="en-US" sz="2000" dirty="0"/>
              <a:t>의 한 종류</a:t>
            </a:r>
            <a:r>
              <a:rPr lang="en-US" altLang="ko-KR" sz="2000" dirty="0"/>
              <a:t>, </a:t>
            </a:r>
            <a:r>
              <a:rPr lang="ko-KR" altLang="en-US" sz="2000" dirty="0"/>
              <a:t>구글에서 개발</a:t>
            </a:r>
            <a:endParaRPr lang="en-US" altLang="ko-KR" sz="2000" dirty="0"/>
          </a:p>
          <a:p>
            <a:r>
              <a:rPr lang="ko-KR" altLang="en-US" sz="2000" dirty="0"/>
              <a:t>머신 비전</a:t>
            </a:r>
            <a:r>
              <a:rPr lang="en-US" altLang="ko-KR" sz="2000" dirty="0"/>
              <a:t>: </a:t>
            </a:r>
            <a:r>
              <a:rPr lang="ko-KR" altLang="en-US" sz="2000" dirty="0"/>
              <a:t>머신 러닝</a:t>
            </a:r>
            <a:r>
              <a:rPr lang="en-US" altLang="ko-KR" sz="2000" dirty="0"/>
              <a:t>(</a:t>
            </a:r>
            <a:r>
              <a:rPr lang="ko-KR" altLang="en-US" sz="2000" dirty="0"/>
              <a:t>기계학습</a:t>
            </a:r>
            <a:r>
              <a:rPr lang="en-US" altLang="ko-KR" sz="2000" dirty="0"/>
              <a:t>)</a:t>
            </a:r>
            <a:r>
              <a:rPr lang="ko-KR" altLang="en-US" sz="2000" dirty="0"/>
              <a:t>을 이용한 이미지 인식 기술 </a:t>
            </a:r>
            <a:endParaRPr lang="en-US" altLang="ko-KR" sz="2000" dirty="0"/>
          </a:p>
          <a:p>
            <a:r>
              <a:rPr lang="ko-KR" altLang="en-US" sz="2000" dirty="0"/>
              <a:t>누구나 </a:t>
            </a:r>
            <a:r>
              <a:rPr lang="en-US" altLang="ko-KR" sz="2000" dirty="0"/>
              <a:t>API</a:t>
            </a:r>
            <a:r>
              <a:rPr lang="ko-KR" altLang="en-US" sz="2000" dirty="0"/>
              <a:t>를 통해 자신의 앱</a:t>
            </a:r>
            <a:r>
              <a:rPr lang="en-US" altLang="ko-KR" sz="2000" dirty="0"/>
              <a:t>, </a:t>
            </a:r>
            <a:r>
              <a:rPr lang="ko-KR" altLang="en-US" sz="2000" dirty="0"/>
              <a:t>서비스</a:t>
            </a:r>
            <a:r>
              <a:rPr lang="en-US" altLang="ko-KR" sz="2000" dirty="0"/>
              <a:t>, </a:t>
            </a:r>
            <a:r>
              <a:rPr lang="ko-KR" altLang="en-US" sz="2000" dirty="0"/>
              <a:t>하드웨어에 구글의 기술을 적용 가능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68792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E2B8E-D001-4CAA-B5DD-71DEB7B48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F6BA0D-1BB9-499E-8ACF-0BBBFD6AA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r>
              <a:rPr lang="ko-KR" altLang="en-US" dirty="0"/>
              <a:t>높은 수준의 인식률 </a:t>
            </a:r>
            <a:r>
              <a:rPr lang="en-US" altLang="ko-KR" dirty="0"/>
              <a:t>– </a:t>
            </a:r>
            <a:r>
              <a:rPr lang="ko-KR" altLang="en-US" dirty="0"/>
              <a:t>이미지 인식 알고리즘 경연 대회 우승</a:t>
            </a:r>
            <a:endParaRPr lang="en-US" altLang="ko-KR" dirty="0"/>
          </a:p>
          <a:p>
            <a:r>
              <a:rPr lang="ko-KR" altLang="en-US" dirty="0"/>
              <a:t>오류 비율 </a:t>
            </a:r>
            <a:r>
              <a:rPr lang="en-US" altLang="ko-KR" dirty="0"/>
              <a:t>6.65% -&gt; </a:t>
            </a:r>
            <a:r>
              <a:rPr lang="ko-KR" altLang="en-US" dirty="0"/>
              <a:t>사람이 분류했을 때와 비슷한 수준 </a:t>
            </a:r>
            <a:endParaRPr lang="en-US" altLang="ko-KR" dirty="0"/>
          </a:p>
          <a:p>
            <a:r>
              <a:rPr lang="ko-KR" altLang="en-US" dirty="0"/>
              <a:t>사람의 얼굴 이미지에서 감정 </a:t>
            </a:r>
            <a:r>
              <a:rPr lang="ko-KR" altLang="en-US" dirty="0" err="1"/>
              <a:t>읽어내기</a:t>
            </a:r>
            <a:endParaRPr lang="en-US" altLang="ko-KR" dirty="0"/>
          </a:p>
          <a:p>
            <a:r>
              <a:rPr lang="ko-KR" altLang="en-US" dirty="0"/>
              <a:t>브랜드</a:t>
            </a:r>
            <a:r>
              <a:rPr lang="en-US" altLang="ko-KR" dirty="0"/>
              <a:t>,</a:t>
            </a:r>
            <a:r>
              <a:rPr lang="ko-KR" altLang="en-US" dirty="0"/>
              <a:t>언어</a:t>
            </a:r>
            <a:r>
              <a:rPr lang="en-US" altLang="ko-KR" dirty="0"/>
              <a:t>, </a:t>
            </a:r>
            <a:r>
              <a:rPr lang="ko-KR" altLang="en-US" dirty="0"/>
              <a:t>경치</a:t>
            </a:r>
            <a:r>
              <a:rPr lang="en-US" altLang="ko-KR" dirty="0"/>
              <a:t>, </a:t>
            </a:r>
            <a:r>
              <a:rPr lang="ko-KR" altLang="en-US" dirty="0"/>
              <a:t>인공 구조물</a:t>
            </a:r>
            <a:r>
              <a:rPr lang="en-US" altLang="ko-KR" dirty="0"/>
              <a:t>, </a:t>
            </a:r>
            <a:r>
              <a:rPr lang="ko-KR" altLang="en-US" dirty="0"/>
              <a:t>부적절 컨텐츠 인식 가능</a:t>
            </a:r>
            <a:endParaRPr lang="en-US" altLang="ko-KR" dirty="0"/>
          </a:p>
          <a:p>
            <a:r>
              <a:rPr lang="ko-KR" altLang="en-US" dirty="0" err="1"/>
              <a:t>클라우딩</a:t>
            </a:r>
            <a:r>
              <a:rPr lang="ko-KR" altLang="en-US" dirty="0"/>
              <a:t> 기반으로 모바일이나 성능이 낮은 디바이스에서 구현 가능 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593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59014-92B9-4829-84C0-5C387BDCB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204E74-72D4-49C3-B9ED-FE478DF60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단점</a:t>
            </a:r>
            <a:endParaRPr lang="en-US" altLang="ko-KR" dirty="0"/>
          </a:p>
          <a:p>
            <a:r>
              <a:rPr lang="ko-KR" altLang="en-US" dirty="0"/>
              <a:t>유료임 </a:t>
            </a:r>
            <a:r>
              <a:rPr lang="en-US" altLang="ko-KR" dirty="0"/>
              <a:t>… </a:t>
            </a:r>
          </a:p>
          <a:p>
            <a:r>
              <a:rPr lang="ko-KR" altLang="en-US" dirty="0"/>
              <a:t>기능을 구현하기 위한 함수 코드의 복잡성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새로운 대안을 찾아야함 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err="1"/>
              <a:t>ImageAI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1170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32D99DC-0FC7-4EF8-A9A4-9370A8970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4A224B-388F-45DF-93C5-F7012789D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DeepQuiest</a:t>
            </a:r>
            <a:r>
              <a:rPr lang="en-US" altLang="ko-KR" sz="2400" dirty="0"/>
              <a:t> AI </a:t>
            </a:r>
            <a:r>
              <a:rPr lang="ko-KR" altLang="en-US" sz="2400" dirty="0"/>
              <a:t>사의 </a:t>
            </a:r>
            <a:r>
              <a:rPr lang="en-US" altLang="ko-KR" sz="2400" dirty="0"/>
              <a:t>CEO</a:t>
            </a:r>
            <a:r>
              <a:rPr lang="ko-KR" altLang="en-US" sz="2400" dirty="0"/>
              <a:t>인 </a:t>
            </a:r>
            <a:r>
              <a:rPr lang="en-US" altLang="ko-KR" sz="2400" dirty="0"/>
              <a:t>Moses </a:t>
            </a:r>
            <a:r>
              <a:rPr lang="en-US" altLang="ko-KR" sz="2400" dirty="0" err="1"/>
              <a:t>Olafenwa</a:t>
            </a:r>
            <a:r>
              <a:rPr lang="ko-KR" altLang="en-US" sz="2400" dirty="0"/>
              <a:t>가 </a:t>
            </a:r>
            <a:endParaRPr lang="en-US" altLang="ko-KR" sz="2400" dirty="0"/>
          </a:p>
          <a:p>
            <a:r>
              <a:rPr lang="ko-KR" altLang="en-US" sz="2400" dirty="0"/>
              <a:t>자신의 형제와 함께 개발한 통합 라이브러리 </a:t>
            </a:r>
            <a:endParaRPr lang="en-US" altLang="ko-KR" sz="2400" dirty="0"/>
          </a:p>
          <a:p>
            <a:r>
              <a:rPr lang="ko-KR" altLang="en-US" sz="2400" dirty="0"/>
              <a:t>유명한 이미지 인식 </a:t>
            </a:r>
            <a:r>
              <a:rPr lang="en-US" altLang="ko-KR" sz="2400" dirty="0"/>
              <a:t>network</a:t>
            </a:r>
            <a:r>
              <a:rPr lang="ko-KR" altLang="en-US" sz="2400" dirty="0"/>
              <a:t>들을 한곳으로 묶어 </a:t>
            </a:r>
            <a:endParaRPr lang="en-US" altLang="ko-KR" sz="2400" dirty="0"/>
          </a:p>
          <a:p>
            <a:r>
              <a:rPr lang="ko-KR" altLang="en-US" sz="2400" dirty="0"/>
              <a:t>사용하기 쉽게 만들어 놓음 </a:t>
            </a:r>
            <a:endParaRPr lang="en-US" altLang="ko-KR" sz="2400" dirty="0"/>
          </a:p>
          <a:p>
            <a:r>
              <a:rPr lang="en-US" altLang="ko-KR" sz="2400" dirty="0">
                <a:hlinkClick r:id="rId2"/>
              </a:rPr>
              <a:t>https://github.com/OlafenwaMoses/ImageAI</a:t>
            </a:r>
            <a:endParaRPr lang="ko-KR" altLang="en-US" sz="2400" dirty="0"/>
          </a:p>
        </p:txBody>
      </p:sp>
      <p:pic>
        <p:nvPicPr>
          <p:cNvPr id="2054" name="Picture 6" descr="ImageAI">
            <a:extLst>
              <a:ext uri="{FF2B5EF4-FFF2-40B4-BE49-F238E27FC236}">
                <a16:creationId xmlns:a16="http://schemas.microsoft.com/office/drawing/2014/main" id="{5A635001-17DD-47D2-B349-009C81B7B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17755" y="306909"/>
            <a:ext cx="246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olafenwaì ëí ì´ë¯¸ì§ ê²ìê²°ê³¼">
            <a:extLst>
              <a:ext uri="{FF2B5EF4-FFF2-40B4-BE49-F238E27FC236}">
                <a16:creationId xmlns:a16="http://schemas.microsoft.com/office/drawing/2014/main" id="{17B50FBE-DA5C-4CA4-9241-24A1AB009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56259" y="2828925"/>
            <a:ext cx="3388994" cy="338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139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6EB14-F8C1-4406-9E53-B60D124A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9A09D9-F4A2-4F58-8F09-C47190F7E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SqueezzeNet</a:t>
            </a:r>
            <a:r>
              <a:rPr lang="en-US" altLang="ko-KR" dirty="0"/>
              <a:t> &lt;- </a:t>
            </a:r>
            <a:r>
              <a:rPr lang="ko-KR" altLang="en-US" dirty="0"/>
              <a:t>캘리포니아 버클리 대학</a:t>
            </a:r>
            <a:r>
              <a:rPr lang="en-US" altLang="ko-KR" dirty="0"/>
              <a:t>, </a:t>
            </a:r>
            <a:r>
              <a:rPr lang="ko-KR" altLang="en-US" dirty="0"/>
              <a:t>스탠포드 대학</a:t>
            </a:r>
            <a:endParaRPr lang="en-US" altLang="ko-KR" dirty="0"/>
          </a:p>
          <a:p>
            <a:r>
              <a:rPr lang="en-US" altLang="ko-KR" dirty="0"/>
              <a:t>ResNet50 &lt;- </a:t>
            </a:r>
            <a:r>
              <a:rPr lang="ko-KR" altLang="en-US" dirty="0"/>
              <a:t>마이크로소프트</a:t>
            </a:r>
            <a:endParaRPr lang="en-US" altLang="ko-KR" dirty="0"/>
          </a:p>
          <a:p>
            <a:r>
              <a:rPr lang="en-US" altLang="ko-KR" dirty="0"/>
              <a:t>InceptionV3 &lt;- </a:t>
            </a:r>
            <a:r>
              <a:rPr lang="ko-KR" altLang="en-US" dirty="0"/>
              <a:t>구글</a:t>
            </a:r>
            <a:endParaRPr lang="en-US" altLang="ko-KR" dirty="0"/>
          </a:p>
          <a:p>
            <a:r>
              <a:rPr lang="en-US" altLang="ko-KR" dirty="0"/>
              <a:t>DenseNet121 &lt;- </a:t>
            </a:r>
            <a:r>
              <a:rPr lang="ko-KR" altLang="en-US" dirty="0"/>
              <a:t>페이스북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1400</a:t>
            </a:r>
            <a:r>
              <a:rPr lang="ko-KR" altLang="en-US" dirty="0"/>
              <a:t>만 이미지를 미리 트레이닝 시킨 모델을 사용할 수 있음</a:t>
            </a:r>
            <a:endParaRPr lang="en-US" altLang="ko-KR" dirty="0"/>
          </a:p>
          <a:p>
            <a:r>
              <a:rPr lang="ko-KR" altLang="en-US" dirty="0"/>
              <a:t>자신만의 이미지로 학습시켜 나만의 모델을 생성가능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217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4B7BE-BC00-4269-BA28-76B1617E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분석을 위한 소프트웨어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D5D584-9DD8-4F61-BC0B-8AD0DC356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아나콘다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파이썬</a:t>
            </a:r>
          </a:p>
        </p:txBody>
      </p:sp>
    </p:spTree>
    <p:extLst>
      <p:ext uri="{BB962C8B-B14F-4D97-AF65-F5344CB8AC3E}">
        <p14:creationId xmlns:p14="http://schemas.microsoft.com/office/powerpoint/2010/main" val="2067955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DB2E7-9F71-46C9-A3F4-9F7E4A523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en-US" altLang="ko-KR" sz="4000" b="1" dirty="0" err="1"/>
              <a:t>ImageAI</a:t>
            </a:r>
            <a:r>
              <a:rPr lang="en-US" altLang="ko-KR" sz="4000" b="1" dirty="0"/>
              <a:t> </a:t>
            </a:r>
            <a:r>
              <a:rPr lang="ko-KR" altLang="en-US" sz="4000" b="1" dirty="0"/>
              <a:t>라이브러리를 이용한 </a:t>
            </a:r>
            <a:r>
              <a:rPr lang="ko-KR" altLang="en-US" sz="4000" b="1" dirty="0" err="1"/>
              <a:t>패션이미지</a:t>
            </a:r>
            <a:r>
              <a:rPr lang="ko-KR" altLang="en-US" sz="4000" b="1" dirty="0"/>
              <a:t> 분석 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7AA1C2-A8CC-4C48-9DDC-07641ADE6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#</a:t>
            </a:r>
            <a:r>
              <a:rPr lang="en-US" altLang="ko-KR" dirty="0" err="1"/>
              <a:t>conda</a:t>
            </a:r>
            <a:r>
              <a:rPr lang="en-US" altLang="ko-KR" dirty="0"/>
              <a:t> install </a:t>
            </a:r>
            <a:r>
              <a:rPr lang="en-US" altLang="ko-KR" dirty="0" err="1"/>
              <a:t>tensorflow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!pip3 install --upgrade </a:t>
            </a:r>
            <a:r>
              <a:rPr lang="en-US" altLang="ko-KR" dirty="0" err="1"/>
              <a:t>tensorflow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!pip3 install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!pip3 install </a:t>
            </a:r>
            <a:r>
              <a:rPr lang="en-US" altLang="ko-KR" dirty="0" err="1"/>
              <a:t>scipy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!pip3 install </a:t>
            </a:r>
            <a:r>
              <a:rPr lang="en-US" altLang="ko-KR" dirty="0" err="1"/>
              <a:t>opencv</a:t>
            </a:r>
            <a:r>
              <a:rPr lang="en-US" altLang="ko-KR" dirty="0"/>
              <a:t>-python</a:t>
            </a:r>
          </a:p>
          <a:p>
            <a:pPr marL="0" indent="0">
              <a:buNone/>
            </a:pPr>
            <a:r>
              <a:rPr lang="en-US" altLang="ko-KR" dirty="0"/>
              <a:t>!pip3 install pillow</a:t>
            </a:r>
          </a:p>
          <a:p>
            <a:pPr marL="0" indent="0">
              <a:buNone/>
            </a:pPr>
            <a:r>
              <a:rPr lang="en-US" altLang="ko-KR" dirty="0"/>
              <a:t>!pip3 install matplotlib</a:t>
            </a:r>
          </a:p>
          <a:p>
            <a:pPr marL="0" indent="0">
              <a:buNone/>
            </a:pPr>
            <a:r>
              <a:rPr lang="en-US" altLang="ko-KR" dirty="0"/>
              <a:t>!pip3 install h5py</a:t>
            </a:r>
          </a:p>
          <a:p>
            <a:pPr marL="0" indent="0">
              <a:buNone/>
            </a:pPr>
            <a:r>
              <a:rPr lang="en-US" altLang="ko-KR" dirty="0"/>
              <a:t>!pip3 install </a:t>
            </a:r>
            <a:r>
              <a:rPr lang="en-US" altLang="ko-KR" dirty="0" err="1"/>
              <a:t>keras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3815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458</Words>
  <Application>Microsoft Office PowerPoint</Application>
  <PresentationFormat>와이드스크린</PresentationFormat>
  <Paragraphs>83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6주차 개발 현황 </vt:lpstr>
      <vt:lpstr>빅데이터 분석, 가공을 위한 API 탐색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데이터 분석을 위한 소프트웨어</vt:lpstr>
      <vt:lpstr> ImageAI 라이브러리를 이용한 패션이미지 분석 </vt:lpstr>
      <vt:lpstr>PowerPoint 프레젠테이션</vt:lpstr>
      <vt:lpstr>PowerPoint 프레젠테이션</vt:lpstr>
      <vt:lpstr>PowerPoint 프레젠테이션</vt:lpstr>
      <vt:lpstr>PowerPoint 프레젠테이션</vt:lpstr>
      <vt:lpstr>7주차 개발 계획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6주차 개발 현황 </dc:title>
  <dc:creator>천승현</dc:creator>
  <cp:lastModifiedBy>천승현</cp:lastModifiedBy>
  <cp:revision>3</cp:revision>
  <dcterms:created xsi:type="dcterms:W3CDTF">2019-04-14T07:38:22Z</dcterms:created>
  <dcterms:modified xsi:type="dcterms:W3CDTF">2019-04-14T07:57:40Z</dcterms:modified>
</cp:coreProperties>
</file>