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0" r:id="rId13"/>
  </p:sldMasterIdLst>
  <p:sldIdLst>
    <p:sldId id="256" r:id="rId15"/>
    <p:sldId id="257" r:id="rId16"/>
    <p:sldId id="260" r:id="rId17"/>
    <p:sldId id="258" r:id="rId18"/>
    <p:sldId id="261" r:id="rId19"/>
    <p:sldId id="259" r:id="rId20"/>
    <p:sldId id="262" r:id="rId2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1/8/2019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1904107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325399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5143102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8955106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2019 계절학기 OSSP중간보고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TDMb 데이터셋 활용 영화추천 프로그램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161654" y="5643880"/>
            <a:ext cx="31172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20144800천승현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6543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Dataset 설명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chosun/AppData/Roaming/PolarisOffice/ETemp/4044_13577408/fImage29190410741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9600" y="1410970"/>
            <a:ext cx="10973435" cy="31375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614680" y="4866640"/>
            <a:ext cx="109632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IDMB에서 제공했던 데이터셋의 원본 버젼을 대체한 유사 데이터 필드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5000개의 각각 영화에 대한 제목, 배우, 감독, 수익, 줄거리, 개봉일등의 컬럼을 가지고 있음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tmdb_5000_credits.csv : 영화에 등장한 모든 배우들의 이름, 극중배역, 성별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tmdb_5000_movies.csv : 영화의 제목, 배우, 주인공, 줄거리, 개봉일, 감독, idnumber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Dataset 설명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chosun/AppData/Roaming/PolarisOffice/ETemp/4044_13577408/fImage73253998467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9600" y="1421130"/>
            <a:ext cx="10973435" cy="310959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631825" y="4934585"/>
            <a:ext cx="10946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tmdb_5000_credits.csv 파일을 열람한 모습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Kernel 설명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chosun/AppData/Roaming/PolarisOffice/ETemp/4044_13577408/fImage5351431026334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74215" y="1409700"/>
            <a:ext cx="8355965" cy="452691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604520" y="6174740"/>
            <a:ext cx="10993755" cy="300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solidFill>
                  <a:srgbClr val="47494D"/>
                </a:solidFill>
                <a:latin typeface="&quot;Atlas Grotesk&quot;" charset="0"/>
                <a:ea typeface="&quot;Atlas Grotesk&quot;" charset="0"/>
              </a:rPr>
              <a:t>Getting Started with a Movie Recommendation System - Python notebook using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Kernel 설명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chosun/AppData/Roaming/PolarisOffice/ETemp/4044_13577408/fImage789551066500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72435" y="1600200"/>
            <a:ext cx="6247765" cy="4526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문제점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프로그램은 특정 영화에 가까운 영화만 제안 할 수 있음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입맛을 사로잡거나 장르에 걸쳐 추천이 불가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또한 개인적인 취향과 성향을 반영하지 않는다는 점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단순한 1차원적 추천 시스템. 고차원적 알고리즘을 사용해야함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협업 필터링 사용 (User-based, Item-based)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역시 단점이 존재한다. 1.확장성 2.돌발성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개선 목표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SVD(Sigular Value Decomposition, 특이값 분해)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-&gt;차원 축소 알고리즘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Surprise 라이브러리에서 제공하는 SVD를 사용한다.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성향을 분석하여 영화를 추천해주는 프로그램을 구현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Cheon seung hyun</dc:creator>
  <cp:lastModifiedBy>Cheon seung hyun</cp:lastModifiedBy>
</cp:coreProperties>
</file>