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74" r:id="rId10"/>
    <p:sldId id="275" r:id="rId11"/>
    <p:sldId id="271" r:id="rId12"/>
    <p:sldId id="262" r:id="rId13"/>
    <p:sldId id="263" r:id="rId14"/>
    <p:sldId id="264" r:id="rId15"/>
    <p:sldId id="265" r:id="rId16"/>
    <p:sldId id="266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3" autoAdjust="0"/>
  </p:normalViewPr>
  <p:slideViewPr>
    <p:cSldViewPr snapToObjects="1">
      <p:cViewPr varScale="1">
        <p:scale>
          <a:sx n="131" d="100"/>
          <a:sy n="131" d="100"/>
        </p:scale>
        <p:origin x="138" y="2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41572-2465-4BE2-BECC-69410CD58EC9}" type="doc">
      <dgm:prSet loTypeId="urn:microsoft.com/office/officeart/2005/8/layout/matrix3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1ED876-4F8E-4F96-956F-8BBAA6B98733}">
      <dgm:prSet/>
      <dgm:spPr/>
      <dgm:t>
        <a:bodyPr/>
        <a:lstStyle/>
        <a:p>
          <a:r>
            <a:rPr lang="ko-KR" altLang="en-US" b="0" dirty="0"/>
            <a:t>주제</a:t>
          </a:r>
          <a:endParaRPr lang="en-US" dirty="0"/>
        </a:p>
      </dgm:t>
    </dgm:pt>
    <dgm:pt modelId="{A1876D52-4E51-43A0-BAAB-D64620FD18E2}" type="parTrans" cxnId="{7A007C21-8137-436F-9193-D9CBF7CB5B55}">
      <dgm:prSet/>
      <dgm:spPr/>
      <dgm:t>
        <a:bodyPr/>
        <a:lstStyle/>
        <a:p>
          <a:endParaRPr lang="en-US"/>
        </a:p>
      </dgm:t>
    </dgm:pt>
    <dgm:pt modelId="{7EDFEF86-9FA8-46DE-B201-60F1A076841E}" type="sibTrans" cxnId="{7A007C21-8137-436F-9193-D9CBF7CB5B55}">
      <dgm:prSet/>
      <dgm:spPr/>
      <dgm:t>
        <a:bodyPr/>
        <a:lstStyle/>
        <a:p>
          <a:endParaRPr lang="en-US"/>
        </a:p>
      </dgm:t>
    </dgm:pt>
    <dgm:pt modelId="{F12CFDF8-2C9E-4D4B-BBAE-92C2EB7270A9}">
      <dgm:prSet/>
      <dgm:spPr/>
      <dgm:t>
        <a:bodyPr/>
        <a:lstStyle/>
        <a:p>
          <a:r>
            <a:rPr lang="en-US" altLang="ko-KR" b="0" dirty="0"/>
            <a:t>kernel</a:t>
          </a:r>
          <a:endParaRPr lang="en-US" dirty="0"/>
        </a:p>
      </dgm:t>
    </dgm:pt>
    <dgm:pt modelId="{BC9BDDAE-432C-4DF1-B91A-4AC27E3A44CF}" type="parTrans" cxnId="{88DF5F04-C92E-43CE-BF3B-BB77967AEFE8}">
      <dgm:prSet/>
      <dgm:spPr/>
      <dgm:t>
        <a:bodyPr/>
        <a:lstStyle/>
        <a:p>
          <a:endParaRPr lang="en-US"/>
        </a:p>
      </dgm:t>
    </dgm:pt>
    <dgm:pt modelId="{B1C92765-55D3-413A-98C0-D0F00C051275}" type="sibTrans" cxnId="{88DF5F04-C92E-43CE-BF3B-BB77967AEFE8}">
      <dgm:prSet/>
      <dgm:spPr/>
      <dgm:t>
        <a:bodyPr/>
        <a:lstStyle/>
        <a:p>
          <a:endParaRPr lang="en-US"/>
        </a:p>
      </dgm:t>
    </dgm:pt>
    <dgm:pt modelId="{DE716756-4F21-4CCB-AD73-63D5C50CB0C9}">
      <dgm:prSet/>
      <dgm:spPr/>
      <dgm:t>
        <a:bodyPr/>
        <a:lstStyle/>
        <a:p>
          <a:r>
            <a:rPr lang="ko-KR" altLang="en-US" dirty="0"/>
            <a:t>개선</a:t>
          </a:r>
          <a:endParaRPr lang="en-US" dirty="0"/>
        </a:p>
      </dgm:t>
    </dgm:pt>
    <dgm:pt modelId="{853F7E24-8E22-434F-9E77-21EA730AF85C}" type="parTrans" cxnId="{1D436406-41A1-41FC-ADA8-932E965FDCDE}">
      <dgm:prSet/>
      <dgm:spPr/>
      <dgm:t>
        <a:bodyPr/>
        <a:lstStyle/>
        <a:p>
          <a:endParaRPr lang="en-US"/>
        </a:p>
      </dgm:t>
    </dgm:pt>
    <dgm:pt modelId="{D4CC007F-814E-49DB-8C15-301AB28D2CFE}" type="sibTrans" cxnId="{1D436406-41A1-41FC-ADA8-932E965FDCDE}">
      <dgm:prSet/>
      <dgm:spPr/>
      <dgm:t>
        <a:bodyPr/>
        <a:lstStyle/>
        <a:p>
          <a:endParaRPr lang="en-US"/>
        </a:p>
      </dgm:t>
    </dgm:pt>
    <dgm:pt modelId="{7947DC60-45CE-4515-A3C8-0BD31E00E437}">
      <dgm:prSet/>
      <dgm:spPr/>
      <dgm:t>
        <a:bodyPr/>
        <a:lstStyle/>
        <a:p>
          <a:r>
            <a:rPr lang="ko-KR" altLang="en-US" b="0" dirty="0"/>
            <a:t>결론</a:t>
          </a:r>
          <a:endParaRPr lang="en-US" dirty="0"/>
        </a:p>
      </dgm:t>
    </dgm:pt>
    <dgm:pt modelId="{7C7E58BD-CDE8-43B1-9B47-1BB80E7A43A6}" type="parTrans" cxnId="{5C7170C8-DE01-445D-8715-822E77C074A0}">
      <dgm:prSet/>
      <dgm:spPr/>
      <dgm:t>
        <a:bodyPr/>
        <a:lstStyle/>
        <a:p>
          <a:endParaRPr lang="en-US"/>
        </a:p>
      </dgm:t>
    </dgm:pt>
    <dgm:pt modelId="{6BCE38BF-000C-44E5-9778-0DF8FEDCA6B6}" type="sibTrans" cxnId="{5C7170C8-DE01-445D-8715-822E77C074A0}">
      <dgm:prSet/>
      <dgm:spPr/>
      <dgm:t>
        <a:bodyPr/>
        <a:lstStyle/>
        <a:p>
          <a:endParaRPr lang="en-US"/>
        </a:p>
      </dgm:t>
    </dgm:pt>
    <dgm:pt modelId="{625BB7F5-E82E-4374-9B8C-559F43EC0859}" type="pres">
      <dgm:prSet presAssocID="{36041572-2465-4BE2-BECC-69410CD58EC9}" presName="matrix" presStyleCnt="0">
        <dgm:presLayoutVars>
          <dgm:chMax val="1"/>
          <dgm:dir/>
          <dgm:resizeHandles val="exact"/>
        </dgm:presLayoutVars>
      </dgm:prSet>
      <dgm:spPr/>
    </dgm:pt>
    <dgm:pt modelId="{0C6F2A28-F82B-4E2C-9F34-55E64E8E5A2E}" type="pres">
      <dgm:prSet presAssocID="{36041572-2465-4BE2-BECC-69410CD58EC9}" presName="diamond" presStyleLbl="bgShp" presStyleIdx="0" presStyleCnt="1"/>
      <dgm:spPr/>
    </dgm:pt>
    <dgm:pt modelId="{8C10704E-0EE7-4773-9CA7-0B5D750871C7}" type="pres">
      <dgm:prSet presAssocID="{36041572-2465-4BE2-BECC-69410CD58EC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1481A3-47DC-49DA-8616-53109529CB75}" type="pres">
      <dgm:prSet presAssocID="{36041572-2465-4BE2-BECC-69410CD58EC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6314F08-8DB6-4C09-9DD8-6C2A7749E0E4}" type="pres">
      <dgm:prSet presAssocID="{36041572-2465-4BE2-BECC-69410CD58EC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C024FC-BA54-43E6-849F-43F649038FFD}" type="pres">
      <dgm:prSet presAssocID="{36041572-2465-4BE2-BECC-69410CD58EC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DF5F04-C92E-43CE-BF3B-BB77967AEFE8}" srcId="{36041572-2465-4BE2-BECC-69410CD58EC9}" destId="{F12CFDF8-2C9E-4D4B-BBAE-92C2EB7270A9}" srcOrd="1" destOrd="0" parTransId="{BC9BDDAE-432C-4DF1-B91A-4AC27E3A44CF}" sibTransId="{B1C92765-55D3-413A-98C0-D0F00C051275}"/>
    <dgm:cxn modelId="{1D436406-41A1-41FC-ADA8-932E965FDCDE}" srcId="{36041572-2465-4BE2-BECC-69410CD58EC9}" destId="{DE716756-4F21-4CCB-AD73-63D5C50CB0C9}" srcOrd="2" destOrd="0" parTransId="{853F7E24-8E22-434F-9E77-21EA730AF85C}" sibTransId="{D4CC007F-814E-49DB-8C15-301AB28D2CFE}"/>
    <dgm:cxn modelId="{7A007C21-8137-436F-9193-D9CBF7CB5B55}" srcId="{36041572-2465-4BE2-BECC-69410CD58EC9}" destId="{861ED876-4F8E-4F96-956F-8BBAA6B98733}" srcOrd="0" destOrd="0" parTransId="{A1876D52-4E51-43A0-BAAB-D64620FD18E2}" sibTransId="{7EDFEF86-9FA8-46DE-B201-60F1A076841E}"/>
    <dgm:cxn modelId="{486F1B2A-9FC7-4878-AC18-714012244D9B}" type="presOf" srcId="{861ED876-4F8E-4F96-956F-8BBAA6B98733}" destId="{8C10704E-0EE7-4773-9CA7-0B5D750871C7}" srcOrd="0" destOrd="0" presId="urn:microsoft.com/office/officeart/2005/8/layout/matrix3"/>
    <dgm:cxn modelId="{BDD9D35D-C12B-4DE4-A978-F586C87A7A8D}" type="presOf" srcId="{F12CFDF8-2C9E-4D4B-BBAE-92C2EB7270A9}" destId="{EB1481A3-47DC-49DA-8616-53109529CB75}" srcOrd="0" destOrd="0" presId="urn:microsoft.com/office/officeart/2005/8/layout/matrix3"/>
    <dgm:cxn modelId="{68ED7057-6B3A-4F19-86D6-F1D4F0A033E3}" type="presOf" srcId="{36041572-2465-4BE2-BECC-69410CD58EC9}" destId="{625BB7F5-E82E-4374-9B8C-559F43EC0859}" srcOrd="0" destOrd="0" presId="urn:microsoft.com/office/officeart/2005/8/layout/matrix3"/>
    <dgm:cxn modelId="{0E23D179-DE02-4150-BF5F-DA43604D639E}" type="presOf" srcId="{DE716756-4F21-4CCB-AD73-63D5C50CB0C9}" destId="{86314F08-8DB6-4C09-9DD8-6C2A7749E0E4}" srcOrd="0" destOrd="0" presId="urn:microsoft.com/office/officeart/2005/8/layout/matrix3"/>
    <dgm:cxn modelId="{21BCB77B-A125-4EA1-A27D-AE1B5B7E502B}" type="presOf" srcId="{7947DC60-45CE-4515-A3C8-0BD31E00E437}" destId="{C4C024FC-BA54-43E6-849F-43F649038FFD}" srcOrd="0" destOrd="0" presId="urn:microsoft.com/office/officeart/2005/8/layout/matrix3"/>
    <dgm:cxn modelId="{5C7170C8-DE01-445D-8715-822E77C074A0}" srcId="{36041572-2465-4BE2-BECC-69410CD58EC9}" destId="{7947DC60-45CE-4515-A3C8-0BD31E00E437}" srcOrd="3" destOrd="0" parTransId="{7C7E58BD-CDE8-43B1-9B47-1BB80E7A43A6}" sibTransId="{6BCE38BF-000C-44E5-9778-0DF8FEDCA6B6}"/>
    <dgm:cxn modelId="{7675062E-7D4A-4B41-AE90-04067FC3C0B0}" type="presParOf" srcId="{625BB7F5-E82E-4374-9B8C-559F43EC0859}" destId="{0C6F2A28-F82B-4E2C-9F34-55E64E8E5A2E}" srcOrd="0" destOrd="0" presId="urn:microsoft.com/office/officeart/2005/8/layout/matrix3"/>
    <dgm:cxn modelId="{90EBC694-9596-487F-AB85-C36DEBB2BA74}" type="presParOf" srcId="{625BB7F5-E82E-4374-9B8C-559F43EC0859}" destId="{8C10704E-0EE7-4773-9CA7-0B5D750871C7}" srcOrd="1" destOrd="0" presId="urn:microsoft.com/office/officeart/2005/8/layout/matrix3"/>
    <dgm:cxn modelId="{36D1A1B8-3DCE-4250-89DC-F13AEDE7A314}" type="presParOf" srcId="{625BB7F5-E82E-4374-9B8C-559F43EC0859}" destId="{EB1481A3-47DC-49DA-8616-53109529CB75}" srcOrd="2" destOrd="0" presId="urn:microsoft.com/office/officeart/2005/8/layout/matrix3"/>
    <dgm:cxn modelId="{8D124815-F4EE-4D28-B11E-B8F53C0289B6}" type="presParOf" srcId="{625BB7F5-E82E-4374-9B8C-559F43EC0859}" destId="{86314F08-8DB6-4C09-9DD8-6C2A7749E0E4}" srcOrd="3" destOrd="0" presId="urn:microsoft.com/office/officeart/2005/8/layout/matrix3"/>
    <dgm:cxn modelId="{987C9F63-109F-4C89-B919-83410C24FAFD}" type="presParOf" srcId="{625BB7F5-E82E-4374-9B8C-559F43EC0859}" destId="{C4C024FC-BA54-43E6-849F-43F649038FF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80F7E-4BB5-4D76-9BC5-69CA9076784A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E95C668F-F6D4-4254-9CC8-D20183AA1D11}">
      <dgm:prSet/>
      <dgm:spPr/>
      <dgm:t>
        <a:bodyPr/>
        <a:lstStyle/>
        <a:p>
          <a:pPr algn="ctr"/>
          <a:r>
            <a:rPr lang="en-US" b="0" dirty="0" err="1"/>
            <a:t>영화</a:t>
          </a:r>
          <a:r>
            <a:rPr lang="en-US" b="0" dirty="0"/>
            <a:t> </a:t>
          </a:r>
          <a:r>
            <a:rPr lang="en-US" b="0" dirty="0" err="1"/>
            <a:t>평가</a:t>
          </a:r>
          <a:r>
            <a:rPr lang="en-US" b="0" dirty="0"/>
            <a:t> </a:t>
          </a:r>
          <a:r>
            <a:rPr lang="en-US" b="0" dirty="0" err="1"/>
            <a:t>점수</a:t>
          </a:r>
          <a:r>
            <a:rPr lang="en-US" b="0" dirty="0"/>
            <a:t> </a:t>
          </a:r>
          <a:r>
            <a:rPr lang="en-US" b="0" dirty="0" err="1"/>
            <a:t>계산</a:t>
          </a:r>
          <a:endParaRPr lang="en-US" dirty="0"/>
        </a:p>
      </dgm:t>
    </dgm:pt>
    <dgm:pt modelId="{6CD7ED95-65EF-4C2F-8CCF-76FA33FF6C35}" type="parTrans" cxnId="{65C031D1-028D-496B-90EC-81F6FDDD88F5}">
      <dgm:prSet/>
      <dgm:spPr/>
      <dgm:t>
        <a:bodyPr/>
        <a:lstStyle/>
        <a:p>
          <a:endParaRPr lang="en-US"/>
        </a:p>
      </dgm:t>
    </dgm:pt>
    <dgm:pt modelId="{99B79771-C448-42E5-A5AE-28EF87F03FFC}" type="sibTrans" cxnId="{65C031D1-028D-496B-90EC-81F6FDDD88F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7ECBBB0-452C-4295-B1CF-62374CFDC04E}">
      <dgm:prSet/>
      <dgm:spPr/>
      <dgm:t>
        <a:bodyPr/>
        <a:lstStyle/>
        <a:p>
          <a:pPr algn="ctr"/>
          <a:r>
            <a:rPr lang="en-US" b="0" dirty="0" err="1"/>
            <a:t>계산된</a:t>
          </a:r>
          <a:r>
            <a:rPr lang="en-US" b="0" dirty="0"/>
            <a:t> </a:t>
          </a:r>
          <a:r>
            <a:rPr lang="en-US" b="0" dirty="0" err="1"/>
            <a:t>점수로</a:t>
          </a:r>
          <a:r>
            <a:rPr lang="en-US" b="0" dirty="0"/>
            <a:t> </a:t>
          </a:r>
          <a:r>
            <a:rPr lang="en-US" b="0" dirty="0" err="1"/>
            <a:t>영화를</a:t>
          </a:r>
          <a:r>
            <a:rPr lang="en-US" b="0" dirty="0"/>
            <a:t> </a:t>
          </a:r>
          <a:r>
            <a:rPr lang="en-US" b="0" dirty="0" err="1"/>
            <a:t>정렬</a:t>
          </a:r>
          <a:endParaRPr lang="en-US" dirty="0"/>
        </a:p>
      </dgm:t>
    </dgm:pt>
    <dgm:pt modelId="{9218E34D-27B0-4996-A062-E3C9E65269CC}" type="parTrans" cxnId="{9270511D-0A11-4A8D-AC0E-EA1E57376D11}">
      <dgm:prSet/>
      <dgm:spPr/>
      <dgm:t>
        <a:bodyPr/>
        <a:lstStyle/>
        <a:p>
          <a:endParaRPr lang="en-US"/>
        </a:p>
      </dgm:t>
    </dgm:pt>
    <dgm:pt modelId="{4998DA93-0701-4D8B-BC35-14690F663826}" type="sibTrans" cxnId="{9270511D-0A11-4A8D-AC0E-EA1E57376D1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24D7684-C2AC-4312-90DD-C1FDB31C16C9}">
      <dgm:prSet/>
      <dgm:spPr/>
      <dgm:t>
        <a:bodyPr/>
        <a:lstStyle/>
        <a:p>
          <a:pPr algn="ctr"/>
          <a:r>
            <a:rPr lang="en-US" b="0" dirty="0" err="1"/>
            <a:t>통계적으로</a:t>
          </a:r>
          <a:r>
            <a:rPr lang="en-US" b="0" dirty="0"/>
            <a:t> </a:t>
          </a:r>
          <a:r>
            <a:rPr lang="en-US" b="0" dirty="0" err="1"/>
            <a:t>선호하는</a:t>
          </a:r>
          <a:r>
            <a:rPr lang="en-US" b="0" dirty="0"/>
            <a:t> </a:t>
          </a:r>
          <a:r>
            <a:rPr lang="en-US" b="0" dirty="0" err="1"/>
            <a:t>영화를</a:t>
          </a:r>
          <a:r>
            <a:rPr lang="en-US" b="0" dirty="0"/>
            <a:t> </a:t>
          </a:r>
          <a:r>
            <a:rPr lang="en-US" b="0" dirty="0" err="1"/>
            <a:t>추천</a:t>
          </a:r>
          <a:endParaRPr lang="en-US" dirty="0"/>
        </a:p>
      </dgm:t>
    </dgm:pt>
    <dgm:pt modelId="{A180D547-5D01-423F-A8D3-E9B5314EB88F}" type="parTrans" cxnId="{82838E17-3983-4ACE-AE03-6ED5C491B072}">
      <dgm:prSet/>
      <dgm:spPr/>
      <dgm:t>
        <a:bodyPr/>
        <a:lstStyle/>
        <a:p>
          <a:endParaRPr lang="en-US"/>
        </a:p>
      </dgm:t>
    </dgm:pt>
    <dgm:pt modelId="{45DC8EC5-ED81-4938-8B01-86557ADA69EF}" type="sibTrans" cxnId="{82838E17-3983-4ACE-AE03-6ED5C491B07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EEB654A-D987-470F-A3BF-2101FE7D9019}">
      <dgm:prSet custT="1"/>
      <dgm:spPr/>
      <dgm:t>
        <a:bodyPr/>
        <a:lstStyle/>
        <a:p>
          <a:pPr algn="ctr"/>
          <a:r>
            <a:rPr lang="en-US" sz="1800" b="1" dirty="0" err="1"/>
            <a:t>단순하고</a:t>
          </a:r>
          <a:r>
            <a:rPr lang="en-US" sz="1800" b="1" dirty="0"/>
            <a:t> 1차원적 </a:t>
          </a:r>
          <a:r>
            <a:rPr lang="en-US" sz="1800" b="1" dirty="0" err="1"/>
            <a:t>거의</a:t>
          </a:r>
          <a:r>
            <a:rPr lang="en-US" sz="1800" b="1" dirty="0"/>
            <a:t> </a:t>
          </a:r>
          <a:r>
            <a:rPr lang="en-US" sz="1800" b="1" dirty="0" err="1"/>
            <a:t>의미가없음</a:t>
          </a:r>
          <a:endParaRPr lang="en-US" sz="1800" b="1" dirty="0"/>
        </a:p>
      </dgm:t>
    </dgm:pt>
    <dgm:pt modelId="{5D30516C-9319-4C08-BE1E-1AAC997D98B8}" type="parTrans" cxnId="{8F9691E2-F3B9-4391-8D09-3868F1E5BEF3}">
      <dgm:prSet/>
      <dgm:spPr/>
      <dgm:t>
        <a:bodyPr/>
        <a:lstStyle/>
        <a:p>
          <a:endParaRPr lang="en-US"/>
        </a:p>
      </dgm:t>
    </dgm:pt>
    <dgm:pt modelId="{4F02F3F1-8E4D-428E-92FD-CDA1E8E3DEC2}" type="sibTrans" cxnId="{8F9691E2-F3B9-4391-8D09-3868F1E5BEF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1126809-EF2E-4E0D-AAC1-8464F70C706F}" type="pres">
      <dgm:prSet presAssocID="{B7580F7E-4BB5-4D76-9BC5-69CA9076784A}" presName="Name0" presStyleCnt="0">
        <dgm:presLayoutVars>
          <dgm:animLvl val="lvl"/>
          <dgm:resizeHandles val="exact"/>
        </dgm:presLayoutVars>
      </dgm:prSet>
      <dgm:spPr/>
    </dgm:pt>
    <dgm:pt modelId="{FC2151B5-BBE9-472A-97C9-68B762AC1C05}" type="pres">
      <dgm:prSet presAssocID="{E95C668F-F6D4-4254-9CC8-D20183AA1D11}" presName="compositeNode" presStyleCnt="0">
        <dgm:presLayoutVars>
          <dgm:bulletEnabled val="1"/>
        </dgm:presLayoutVars>
      </dgm:prSet>
      <dgm:spPr/>
    </dgm:pt>
    <dgm:pt modelId="{5AA0448F-F056-468E-A2DD-9A8F0E4DE457}" type="pres">
      <dgm:prSet presAssocID="{E95C668F-F6D4-4254-9CC8-D20183AA1D11}" presName="bgRect" presStyleLbl="bgAccFollowNode1" presStyleIdx="0" presStyleCnt="4"/>
      <dgm:spPr/>
    </dgm:pt>
    <dgm:pt modelId="{5896A77B-033E-482F-8F83-AE8473BD5C0C}" type="pres">
      <dgm:prSet presAssocID="{99B79771-C448-42E5-A5AE-28EF87F03FF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17FF779-E2F2-4655-93FE-513B03D8B74B}" type="pres">
      <dgm:prSet presAssocID="{E95C668F-F6D4-4254-9CC8-D20183AA1D11}" presName="bottomLine" presStyleLbl="alignNode1" presStyleIdx="1" presStyleCnt="8">
        <dgm:presLayoutVars/>
      </dgm:prSet>
      <dgm:spPr/>
    </dgm:pt>
    <dgm:pt modelId="{3C934B48-2D39-4E8A-9C96-F2DA0FE8F515}" type="pres">
      <dgm:prSet presAssocID="{E95C668F-F6D4-4254-9CC8-D20183AA1D11}" presName="nodeText" presStyleLbl="bgAccFollowNode1" presStyleIdx="0" presStyleCnt="4">
        <dgm:presLayoutVars>
          <dgm:bulletEnabled val="1"/>
        </dgm:presLayoutVars>
      </dgm:prSet>
      <dgm:spPr/>
    </dgm:pt>
    <dgm:pt modelId="{F67A4F73-C9F5-41DA-A586-131890289073}" type="pres">
      <dgm:prSet presAssocID="{99B79771-C448-42E5-A5AE-28EF87F03FFC}" presName="sibTrans" presStyleCnt="0"/>
      <dgm:spPr/>
    </dgm:pt>
    <dgm:pt modelId="{CEFC8C04-F2FA-463A-92CD-15B5585BEFF2}" type="pres">
      <dgm:prSet presAssocID="{27ECBBB0-452C-4295-B1CF-62374CFDC04E}" presName="compositeNode" presStyleCnt="0">
        <dgm:presLayoutVars>
          <dgm:bulletEnabled val="1"/>
        </dgm:presLayoutVars>
      </dgm:prSet>
      <dgm:spPr/>
    </dgm:pt>
    <dgm:pt modelId="{FD5A6200-D9CD-41F7-AE89-0E48147A06AB}" type="pres">
      <dgm:prSet presAssocID="{27ECBBB0-452C-4295-B1CF-62374CFDC04E}" presName="bgRect" presStyleLbl="bgAccFollowNode1" presStyleIdx="1" presStyleCnt="4"/>
      <dgm:spPr/>
    </dgm:pt>
    <dgm:pt modelId="{B65DFD93-EB23-49CF-8117-2F9A2F016D89}" type="pres">
      <dgm:prSet presAssocID="{4998DA93-0701-4D8B-BC35-14690F66382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CD56DC-066B-4EBD-B231-1EF2D5F6405A}" type="pres">
      <dgm:prSet presAssocID="{27ECBBB0-452C-4295-B1CF-62374CFDC04E}" presName="bottomLine" presStyleLbl="alignNode1" presStyleIdx="3" presStyleCnt="8">
        <dgm:presLayoutVars/>
      </dgm:prSet>
      <dgm:spPr/>
    </dgm:pt>
    <dgm:pt modelId="{7049712C-B43B-4906-9EDB-B859DF885B6B}" type="pres">
      <dgm:prSet presAssocID="{27ECBBB0-452C-4295-B1CF-62374CFDC04E}" presName="nodeText" presStyleLbl="bgAccFollowNode1" presStyleIdx="1" presStyleCnt="4">
        <dgm:presLayoutVars>
          <dgm:bulletEnabled val="1"/>
        </dgm:presLayoutVars>
      </dgm:prSet>
      <dgm:spPr/>
    </dgm:pt>
    <dgm:pt modelId="{EAC29D8B-2A68-4956-AC9D-4BFBB9C23578}" type="pres">
      <dgm:prSet presAssocID="{4998DA93-0701-4D8B-BC35-14690F663826}" presName="sibTrans" presStyleCnt="0"/>
      <dgm:spPr/>
    </dgm:pt>
    <dgm:pt modelId="{CA46BB06-2BAD-4FB5-AE26-6BE2E5C42A2A}" type="pres">
      <dgm:prSet presAssocID="{D24D7684-C2AC-4312-90DD-C1FDB31C16C9}" presName="compositeNode" presStyleCnt="0">
        <dgm:presLayoutVars>
          <dgm:bulletEnabled val="1"/>
        </dgm:presLayoutVars>
      </dgm:prSet>
      <dgm:spPr/>
    </dgm:pt>
    <dgm:pt modelId="{9CB9D8F2-F305-4627-ABE9-40E07681DCA6}" type="pres">
      <dgm:prSet presAssocID="{D24D7684-C2AC-4312-90DD-C1FDB31C16C9}" presName="bgRect" presStyleLbl="bgAccFollowNode1" presStyleIdx="2" presStyleCnt="4"/>
      <dgm:spPr/>
    </dgm:pt>
    <dgm:pt modelId="{8A400D9C-474B-41C9-83EB-DD4C4352A86F}" type="pres">
      <dgm:prSet presAssocID="{45DC8EC5-ED81-4938-8B01-86557ADA69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1679EEB-5DB3-43CC-BAB7-48A35BDB0C91}" type="pres">
      <dgm:prSet presAssocID="{D24D7684-C2AC-4312-90DD-C1FDB31C16C9}" presName="bottomLine" presStyleLbl="alignNode1" presStyleIdx="5" presStyleCnt="8">
        <dgm:presLayoutVars/>
      </dgm:prSet>
      <dgm:spPr/>
    </dgm:pt>
    <dgm:pt modelId="{1B0AE46D-49F2-4E19-B783-2801B69204DF}" type="pres">
      <dgm:prSet presAssocID="{D24D7684-C2AC-4312-90DD-C1FDB31C16C9}" presName="nodeText" presStyleLbl="bgAccFollowNode1" presStyleIdx="2" presStyleCnt="4">
        <dgm:presLayoutVars>
          <dgm:bulletEnabled val="1"/>
        </dgm:presLayoutVars>
      </dgm:prSet>
      <dgm:spPr/>
    </dgm:pt>
    <dgm:pt modelId="{CD984D63-8016-4DF5-8C27-138B20533C16}" type="pres">
      <dgm:prSet presAssocID="{45DC8EC5-ED81-4938-8B01-86557ADA69EF}" presName="sibTrans" presStyleCnt="0"/>
      <dgm:spPr/>
    </dgm:pt>
    <dgm:pt modelId="{F4163D9D-9567-4BCD-9A64-0F5CE956E464}" type="pres">
      <dgm:prSet presAssocID="{4EEB654A-D987-470F-A3BF-2101FE7D9019}" presName="compositeNode" presStyleCnt="0">
        <dgm:presLayoutVars>
          <dgm:bulletEnabled val="1"/>
        </dgm:presLayoutVars>
      </dgm:prSet>
      <dgm:spPr/>
    </dgm:pt>
    <dgm:pt modelId="{1CDB6921-8C2E-40D1-8393-EBA1EE77616B}" type="pres">
      <dgm:prSet presAssocID="{4EEB654A-D987-470F-A3BF-2101FE7D9019}" presName="bgRect" presStyleLbl="bgAccFollowNode1" presStyleIdx="3" presStyleCnt="4"/>
      <dgm:spPr/>
    </dgm:pt>
    <dgm:pt modelId="{3E7A6A9E-9694-4D9E-823D-B8C9A1FAFC5D}" type="pres">
      <dgm:prSet presAssocID="{4F02F3F1-8E4D-428E-92FD-CDA1E8E3DEC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EE8D59B-7DDA-43BE-8E3C-A41CA0128793}" type="pres">
      <dgm:prSet presAssocID="{4EEB654A-D987-470F-A3BF-2101FE7D9019}" presName="bottomLine" presStyleLbl="alignNode1" presStyleIdx="7" presStyleCnt="8">
        <dgm:presLayoutVars/>
      </dgm:prSet>
      <dgm:spPr/>
    </dgm:pt>
    <dgm:pt modelId="{998BA51A-56A9-4C58-92CE-4DDE7F4644ED}" type="pres">
      <dgm:prSet presAssocID="{4EEB654A-D987-470F-A3BF-2101FE7D901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8885E0B-1E9D-4BDE-B30E-8DE64D947F42}" type="presOf" srcId="{E95C668F-F6D4-4254-9CC8-D20183AA1D11}" destId="{3C934B48-2D39-4E8A-9C96-F2DA0FE8F515}" srcOrd="1" destOrd="0" presId="urn:microsoft.com/office/officeart/2016/7/layout/BasicLinearProcessNumbered"/>
    <dgm:cxn modelId="{D1801C11-DF0E-42C1-BC82-FA5847D089FC}" type="presOf" srcId="{45DC8EC5-ED81-4938-8B01-86557ADA69EF}" destId="{8A400D9C-474B-41C9-83EB-DD4C4352A86F}" srcOrd="0" destOrd="0" presId="urn:microsoft.com/office/officeart/2016/7/layout/BasicLinearProcessNumbered"/>
    <dgm:cxn modelId="{82838E17-3983-4ACE-AE03-6ED5C491B072}" srcId="{B7580F7E-4BB5-4D76-9BC5-69CA9076784A}" destId="{D24D7684-C2AC-4312-90DD-C1FDB31C16C9}" srcOrd="2" destOrd="0" parTransId="{A180D547-5D01-423F-A8D3-E9B5314EB88F}" sibTransId="{45DC8EC5-ED81-4938-8B01-86557ADA69EF}"/>
    <dgm:cxn modelId="{9270511D-0A11-4A8D-AC0E-EA1E57376D11}" srcId="{B7580F7E-4BB5-4D76-9BC5-69CA9076784A}" destId="{27ECBBB0-452C-4295-B1CF-62374CFDC04E}" srcOrd="1" destOrd="0" parTransId="{9218E34D-27B0-4996-A062-E3C9E65269CC}" sibTransId="{4998DA93-0701-4D8B-BC35-14690F663826}"/>
    <dgm:cxn modelId="{212FB05F-4C00-4496-9FA9-05376B8359A3}" type="presOf" srcId="{27ECBBB0-452C-4295-B1CF-62374CFDC04E}" destId="{7049712C-B43B-4906-9EDB-B859DF885B6B}" srcOrd="1" destOrd="0" presId="urn:microsoft.com/office/officeart/2016/7/layout/BasicLinearProcessNumbered"/>
    <dgm:cxn modelId="{C436BB67-DCE7-4BE1-A015-7F41B7BC6E55}" type="presOf" srcId="{E95C668F-F6D4-4254-9CC8-D20183AA1D11}" destId="{5AA0448F-F056-468E-A2DD-9A8F0E4DE457}" srcOrd="0" destOrd="0" presId="urn:microsoft.com/office/officeart/2016/7/layout/BasicLinearProcessNumbered"/>
    <dgm:cxn modelId="{A296E16B-AA53-4574-A7F3-9DCC292734C6}" type="presOf" srcId="{D24D7684-C2AC-4312-90DD-C1FDB31C16C9}" destId="{9CB9D8F2-F305-4627-ABE9-40E07681DCA6}" srcOrd="0" destOrd="0" presId="urn:microsoft.com/office/officeart/2016/7/layout/BasicLinearProcessNumbered"/>
    <dgm:cxn modelId="{C09DC46F-D571-41AB-827E-8CAE87355396}" type="presOf" srcId="{4EEB654A-D987-470F-A3BF-2101FE7D9019}" destId="{1CDB6921-8C2E-40D1-8393-EBA1EE77616B}" srcOrd="0" destOrd="0" presId="urn:microsoft.com/office/officeart/2016/7/layout/BasicLinearProcessNumbered"/>
    <dgm:cxn modelId="{120DB88F-A149-4982-AF5A-AABE25028B13}" type="presOf" srcId="{B7580F7E-4BB5-4D76-9BC5-69CA9076784A}" destId="{F1126809-EF2E-4E0D-AAC1-8464F70C706F}" srcOrd="0" destOrd="0" presId="urn:microsoft.com/office/officeart/2016/7/layout/BasicLinearProcessNumbered"/>
    <dgm:cxn modelId="{2EA74998-B217-4201-A861-317D30F92932}" type="presOf" srcId="{4998DA93-0701-4D8B-BC35-14690F663826}" destId="{B65DFD93-EB23-49CF-8117-2F9A2F016D89}" srcOrd="0" destOrd="0" presId="urn:microsoft.com/office/officeart/2016/7/layout/BasicLinearProcessNumbered"/>
    <dgm:cxn modelId="{77378FB2-8297-4693-B7AE-0BA2F47258B6}" type="presOf" srcId="{27ECBBB0-452C-4295-B1CF-62374CFDC04E}" destId="{FD5A6200-D9CD-41F7-AE89-0E48147A06AB}" srcOrd="0" destOrd="0" presId="urn:microsoft.com/office/officeart/2016/7/layout/BasicLinearProcessNumbered"/>
    <dgm:cxn modelId="{4F5BBDC6-8EBB-485C-9D5B-31C1F6993E3A}" type="presOf" srcId="{4EEB654A-D987-470F-A3BF-2101FE7D9019}" destId="{998BA51A-56A9-4C58-92CE-4DDE7F4644ED}" srcOrd="1" destOrd="0" presId="urn:microsoft.com/office/officeart/2016/7/layout/BasicLinearProcessNumbered"/>
    <dgm:cxn modelId="{65C031D1-028D-496B-90EC-81F6FDDD88F5}" srcId="{B7580F7E-4BB5-4D76-9BC5-69CA9076784A}" destId="{E95C668F-F6D4-4254-9CC8-D20183AA1D11}" srcOrd="0" destOrd="0" parTransId="{6CD7ED95-65EF-4C2F-8CCF-76FA33FF6C35}" sibTransId="{99B79771-C448-42E5-A5AE-28EF87F03FFC}"/>
    <dgm:cxn modelId="{D98F39D2-581E-4C86-8AFD-0F6E4A8F2D9E}" type="presOf" srcId="{D24D7684-C2AC-4312-90DD-C1FDB31C16C9}" destId="{1B0AE46D-49F2-4E19-B783-2801B69204DF}" srcOrd="1" destOrd="0" presId="urn:microsoft.com/office/officeart/2016/7/layout/BasicLinearProcessNumbered"/>
    <dgm:cxn modelId="{7CB202D8-E0FF-4F6B-8B0F-CD93D43818E0}" type="presOf" srcId="{4F02F3F1-8E4D-428E-92FD-CDA1E8E3DEC2}" destId="{3E7A6A9E-9694-4D9E-823D-B8C9A1FAFC5D}" srcOrd="0" destOrd="0" presId="urn:microsoft.com/office/officeart/2016/7/layout/BasicLinearProcessNumbered"/>
    <dgm:cxn modelId="{8F9691E2-F3B9-4391-8D09-3868F1E5BEF3}" srcId="{B7580F7E-4BB5-4D76-9BC5-69CA9076784A}" destId="{4EEB654A-D987-470F-A3BF-2101FE7D9019}" srcOrd="3" destOrd="0" parTransId="{5D30516C-9319-4C08-BE1E-1AAC997D98B8}" sibTransId="{4F02F3F1-8E4D-428E-92FD-CDA1E8E3DEC2}"/>
    <dgm:cxn modelId="{F72B39F5-E32D-4FC9-9CB9-3309F95FFF93}" type="presOf" srcId="{99B79771-C448-42E5-A5AE-28EF87F03FFC}" destId="{5896A77B-033E-482F-8F83-AE8473BD5C0C}" srcOrd="0" destOrd="0" presId="urn:microsoft.com/office/officeart/2016/7/layout/BasicLinearProcessNumbered"/>
    <dgm:cxn modelId="{57358222-2C10-4863-9422-C63012176C95}" type="presParOf" srcId="{F1126809-EF2E-4E0D-AAC1-8464F70C706F}" destId="{FC2151B5-BBE9-472A-97C9-68B762AC1C05}" srcOrd="0" destOrd="0" presId="urn:microsoft.com/office/officeart/2016/7/layout/BasicLinearProcessNumbered"/>
    <dgm:cxn modelId="{65188782-F996-4EF9-B070-174E4411F694}" type="presParOf" srcId="{FC2151B5-BBE9-472A-97C9-68B762AC1C05}" destId="{5AA0448F-F056-468E-A2DD-9A8F0E4DE457}" srcOrd="0" destOrd="0" presId="urn:microsoft.com/office/officeart/2016/7/layout/BasicLinearProcessNumbered"/>
    <dgm:cxn modelId="{AD3B13FC-3162-4991-A2BA-2668FA748F50}" type="presParOf" srcId="{FC2151B5-BBE9-472A-97C9-68B762AC1C05}" destId="{5896A77B-033E-482F-8F83-AE8473BD5C0C}" srcOrd="1" destOrd="0" presId="urn:microsoft.com/office/officeart/2016/7/layout/BasicLinearProcessNumbered"/>
    <dgm:cxn modelId="{A1574AD4-9914-4A03-8AD1-4F8A21699C64}" type="presParOf" srcId="{FC2151B5-BBE9-472A-97C9-68B762AC1C05}" destId="{717FF779-E2F2-4655-93FE-513B03D8B74B}" srcOrd="2" destOrd="0" presId="urn:microsoft.com/office/officeart/2016/7/layout/BasicLinearProcessNumbered"/>
    <dgm:cxn modelId="{D2A13F42-40BC-45B6-A229-15B20F3EDB4F}" type="presParOf" srcId="{FC2151B5-BBE9-472A-97C9-68B762AC1C05}" destId="{3C934B48-2D39-4E8A-9C96-F2DA0FE8F515}" srcOrd="3" destOrd="0" presId="urn:microsoft.com/office/officeart/2016/7/layout/BasicLinearProcessNumbered"/>
    <dgm:cxn modelId="{6127F8A7-4AD2-47DC-84D2-F1FA703328CB}" type="presParOf" srcId="{F1126809-EF2E-4E0D-AAC1-8464F70C706F}" destId="{F67A4F73-C9F5-41DA-A586-131890289073}" srcOrd="1" destOrd="0" presId="urn:microsoft.com/office/officeart/2016/7/layout/BasicLinearProcessNumbered"/>
    <dgm:cxn modelId="{720F4D40-2A1C-4E24-BABC-883E6875A14C}" type="presParOf" srcId="{F1126809-EF2E-4E0D-AAC1-8464F70C706F}" destId="{CEFC8C04-F2FA-463A-92CD-15B5585BEFF2}" srcOrd="2" destOrd="0" presId="urn:microsoft.com/office/officeart/2016/7/layout/BasicLinearProcessNumbered"/>
    <dgm:cxn modelId="{94155D8E-3EB4-408E-8437-887AC293E1A2}" type="presParOf" srcId="{CEFC8C04-F2FA-463A-92CD-15B5585BEFF2}" destId="{FD5A6200-D9CD-41F7-AE89-0E48147A06AB}" srcOrd="0" destOrd="0" presId="urn:microsoft.com/office/officeart/2016/7/layout/BasicLinearProcessNumbered"/>
    <dgm:cxn modelId="{1292C702-B9A6-4CD0-9624-AB87C5005A40}" type="presParOf" srcId="{CEFC8C04-F2FA-463A-92CD-15B5585BEFF2}" destId="{B65DFD93-EB23-49CF-8117-2F9A2F016D89}" srcOrd="1" destOrd="0" presId="urn:microsoft.com/office/officeart/2016/7/layout/BasicLinearProcessNumbered"/>
    <dgm:cxn modelId="{67A250C0-3427-44D8-BF90-201C4673A13F}" type="presParOf" srcId="{CEFC8C04-F2FA-463A-92CD-15B5585BEFF2}" destId="{E0CD56DC-066B-4EBD-B231-1EF2D5F6405A}" srcOrd="2" destOrd="0" presId="urn:microsoft.com/office/officeart/2016/7/layout/BasicLinearProcessNumbered"/>
    <dgm:cxn modelId="{B0E5D027-6A09-4C93-A2E3-5E5512C8AF55}" type="presParOf" srcId="{CEFC8C04-F2FA-463A-92CD-15B5585BEFF2}" destId="{7049712C-B43B-4906-9EDB-B859DF885B6B}" srcOrd="3" destOrd="0" presId="urn:microsoft.com/office/officeart/2016/7/layout/BasicLinearProcessNumbered"/>
    <dgm:cxn modelId="{65FFAA24-541F-4138-8BDA-1B210E675D12}" type="presParOf" srcId="{F1126809-EF2E-4E0D-AAC1-8464F70C706F}" destId="{EAC29D8B-2A68-4956-AC9D-4BFBB9C23578}" srcOrd="3" destOrd="0" presId="urn:microsoft.com/office/officeart/2016/7/layout/BasicLinearProcessNumbered"/>
    <dgm:cxn modelId="{1DF20878-58FA-411A-BA18-475DFBC7ACAB}" type="presParOf" srcId="{F1126809-EF2E-4E0D-AAC1-8464F70C706F}" destId="{CA46BB06-2BAD-4FB5-AE26-6BE2E5C42A2A}" srcOrd="4" destOrd="0" presId="urn:microsoft.com/office/officeart/2016/7/layout/BasicLinearProcessNumbered"/>
    <dgm:cxn modelId="{9AD35377-4369-4E61-9CFF-D0B51028844C}" type="presParOf" srcId="{CA46BB06-2BAD-4FB5-AE26-6BE2E5C42A2A}" destId="{9CB9D8F2-F305-4627-ABE9-40E07681DCA6}" srcOrd="0" destOrd="0" presId="urn:microsoft.com/office/officeart/2016/7/layout/BasicLinearProcessNumbered"/>
    <dgm:cxn modelId="{1BA09D33-536A-4538-A979-524E027D04AD}" type="presParOf" srcId="{CA46BB06-2BAD-4FB5-AE26-6BE2E5C42A2A}" destId="{8A400D9C-474B-41C9-83EB-DD4C4352A86F}" srcOrd="1" destOrd="0" presId="urn:microsoft.com/office/officeart/2016/7/layout/BasicLinearProcessNumbered"/>
    <dgm:cxn modelId="{958CC157-6D85-42A9-85BF-3DFBC13F94FB}" type="presParOf" srcId="{CA46BB06-2BAD-4FB5-AE26-6BE2E5C42A2A}" destId="{E1679EEB-5DB3-43CC-BAB7-48A35BDB0C91}" srcOrd="2" destOrd="0" presId="urn:microsoft.com/office/officeart/2016/7/layout/BasicLinearProcessNumbered"/>
    <dgm:cxn modelId="{BE1BED38-DC35-4CB2-84AA-E1548A4290D8}" type="presParOf" srcId="{CA46BB06-2BAD-4FB5-AE26-6BE2E5C42A2A}" destId="{1B0AE46D-49F2-4E19-B783-2801B69204DF}" srcOrd="3" destOrd="0" presId="urn:microsoft.com/office/officeart/2016/7/layout/BasicLinearProcessNumbered"/>
    <dgm:cxn modelId="{91A98C30-14F4-4ED0-9E02-3217F0D69CC8}" type="presParOf" srcId="{F1126809-EF2E-4E0D-AAC1-8464F70C706F}" destId="{CD984D63-8016-4DF5-8C27-138B20533C16}" srcOrd="5" destOrd="0" presId="urn:microsoft.com/office/officeart/2016/7/layout/BasicLinearProcessNumbered"/>
    <dgm:cxn modelId="{D4972589-9DB0-42C9-AD24-D64BED8C88C4}" type="presParOf" srcId="{F1126809-EF2E-4E0D-AAC1-8464F70C706F}" destId="{F4163D9D-9567-4BCD-9A64-0F5CE956E464}" srcOrd="6" destOrd="0" presId="urn:microsoft.com/office/officeart/2016/7/layout/BasicLinearProcessNumbered"/>
    <dgm:cxn modelId="{263C7592-67C8-4DA1-A6CA-0A45F12A7805}" type="presParOf" srcId="{F4163D9D-9567-4BCD-9A64-0F5CE956E464}" destId="{1CDB6921-8C2E-40D1-8393-EBA1EE77616B}" srcOrd="0" destOrd="0" presId="urn:microsoft.com/office/officeart/2016/7/layout/BasicLinearProcessNumbered"/>
    <dgm:cxn modelId="{C5A360CC-A7EA-42B4-9608-274C105514A0}" type="presParOf" srcId="{F4163D9D-9567-4BCD-9A64-0F5CE956E464}" destId="{3E7A6A9E-9694-4D9E-823D-B8C9A1FAFC5D}" srcOrd="1" destOrd="0" presId="urn:microsoft.com/office/officeart/2016/7/layout/BasicLinearProcessNumbered"/>
    <dgm:cxn modelId="{B477BF00-4FEB-4309-B74D-821743E426D6}" type="presParOf" srcId="{F4163D9D-9567-4BCD-9A64-0F5CE956E464}" destId="{DEE8D59B-7DDA-43BE-8E3C-A41CA0128793}" srcOrd="2" destOrd="0" presId="urn:microsoft.com/office/officeart/2016/7/layout/BasicLinearProcessNumbered"/>
    <dgm:cxn modelId="{1350A3B6-0F7A-4A8C-9D2D-DD10EFB4E537}" type="presParOf" srcId="{F4163D9D-9567-4BCD-9A64-0F5CE956E464}" destId="{998BA51A-56A9-4C58-92CE-4DDE7F4644E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738A87-67E1-428D-8F09-A2A29FCE4680}" type="doc">
      <dgm:prSet loTypeId="urn:microsoft.com/office/officeart/2005/8/layout/cycle3" loCatId="cycle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454746-9CD7-4E63-B7DF-FFFFA5099472}">
      <dgm:prSet/>
      <dgm:spPr/>
      <dgm:t>
        <a:bodyPr/>
        <a:lstStyle/>
        <a:p>
          <a:r>
            <a:rPr lang="en-US" b="0"/>
            <a:t>TF-IDF </a:t>
          </a:r>
          <a:endParaRPr lang="en-US"/>
        </a:p>
      </dgm:t>
    </dgm:pt>
    <dgm:pt modelId="{06926677-FBB6-4653-B1CD-AA6D98E373D7}" type="parTrans" cxnId="{2072C8C4-F4F4-4E39-8891-B4DE0A2230E9}">
      <dgm:prSet/>
      <dgm:spPr/>
      <dgm:t>
        <a:bodyPr/>
        <a:lstStyle/>
        <a:p>
          <a:endParaRPr lang="en-US"/>
        </a:p>
      </dgm:t>
    </dgm:pt>
    <dgm:pt modelId="{C92E71AC-98FE-46F3-8051-8D13DAA8234B}" type="sibTrans" cxnId="{2072C8C4-F4F4-4E39-8891-B4DE0A2230E9}">
      <dgm:prSet/>
      <dgm:spPr/>
      <dgm:t>
        <a:bodyPr/>
        <a:lstStyle/>
        <a:p>
          <a:endParaRPr lang="en-US"/>
        </a:p>
      </dgm:t>
    </dgm:pt>
    <dgm:pt modelId="{1B5A21E1-7A32-420F-8D44-74444DAAAD83}">
      <dgm:prSet/>
      <dgm:spPr/>
      <dgm:t>
        <a:bodyPr/>
        <a:lstStyle/>
        <a:p>
          <a:r>
            <a:rPr lang="en-US" b="0"/>
            <a:t>코사인 유사도</a:t>
          </a:r>
          <a:endParaRPr lang="en-US"/>
        </a:p>
      </dgm:t>
    </dgm:pt>
    <dgm:pt modelId="{748B88C7-F083-41CE-A1E1-523E0D1F8D0E}" type="parTrans" cxnId="{1F52642C-962B-4848-8FEA-A17CA0ECEE1D}">
      <dgm:prSet/>
      <dgm:spPr/>
      <dgm:t>
        <a:bodyPr/>
        <a:lstStyle/>
        <a:p>
          <a:endParaRPr lang="en-US"/>
        </a:p>
      </dgm:t>
    </dgm:pt>
    <dgm:pt modelId="{D46C0ADC-80D8-4085-906D-40D371A687DF}" type="sibTrans" cxnId="{1F52642C-962B-4848-8FEA-A17CA0ECEE1D}">
      <dgm:prSet/>
      <dgm:spPr/>
      <dgm:t>
        <a:bodyPr/>
        <a:lstStyle/>
        <a:p>
          <a:endParaRPr lang="en-US"/>
        </a:p>
      </dgm:t>
    </dgm:pt>
    <dgm:pt modelId="{0E54AA4B-9D0E-4C28-98B5-88510632AB8E}">
      <dgm:prSet/>
      <dgm:spPr/>
      <dgm:t>
        <a:bodyPr/>
        <a:lstStyle/>
        <a:p>
          <a:r>
            <a:rPr lang="en-US" b="0"/>
            <a:t>배우, 장르, 키워드 기반 추천 </a:t>
          </a:r>
          <a:endParaRPr lang="en-US"/>
        </a:p>
      </dgm:t>
    </dgm:pt>
    <dgm:pt modelId="{02DA58C2-68D9-4E26-81FA-1A9B26764CDF}" type="parTrans" cxnId="{961EB4A0-1CAD-40F2-9C72-E10D938BF4B6}">
      <dgm:prSet/>
      <dgm:spPr/>
      <dgm:t>
        <a:bodyPr/>
        <a:lstStyle/>
        <a:p>
          <a:endParaRPr lang="en-US"/>
        </a:p>
      </dgm:t>
    </dgm:pt>
    <dgm:pt modelId="{359C5307-C9F0-4F3A-8871-F135EC50CF71}" type="sibTrans" cxnId="{961EB4A0-1CAD-40F2-9C72-E10D938BF4B6}">
      <dgm:prSet/>
      <dgm:spPr/>
      <dgm:t>
        <a:bodyPr/>
        <a:lstStyle/>
        <a:p>
          <a:endParaRPr lang="en-US"/>
        </a:p>
      </dgm:t>
    </dgm:pt>
    <dgm:pt modelId="{ACC2F9CD-62C6-420E-9A1A-EAFF0B020BF4}">
      <dgm:prSet/>
      <dgm:spPr/>
      <dgm:t>
        <a:bodyPr/>
        <a:lstStyle/>
        <a:p>
          <a:r>
            <a:rPr lang="en-US" b="0"/>
            <a:t>사용자들의 성향, 취향을 파악못함 </a:t>
          </a:r>
          <a:endParaRPr lang="en-US"/>
        </a:p>
      </dgm:t>
    </dgm:pt>
    <dgm:pt modelId="{93C5B566-E045-44FB-B5D5-5C6492B0AC62}" type="parTrans" cxnId="{A1664D87-FA5B-49BE-A6E0-179F8FFF44A2}">
      <dgm:prSet/>
      <dgm:spPr/>
      <dgm:t>
        <a:bodyPr/>
        <a:lstStyle/>
        <a:p>
          <a:endParaRPr lang="en-US"/>
        </a:p>
      </dgm:t>
    </dgm:pt>
    <dgm:pt modelId="{6F3A2678-44BE-4F09-9E72-2B881E4BAABC}" type="sibTrans" cxnId="{A1664D87-FA5B-49BE-A6E0-179F8FFF44A2}">
      <dgm:prSet/>
      <dgm:spPr/>
      <dgm:t>
        <a:bodyPr/>
        <a:lstStyle/>
        <a:p>
          <a:endParaRPr lang="en-US"/>
        </a:p>
      </dgm:t>
    </dgm:pt>
    <dgm:pt modelId="{764106F8-ED24-4377-AF86-C6BE19730E25}" type="pres">
      <dgm:prSet presAssocID="{7F738A87-67E1-428D-8F09-A2A29FCE4680}" presName="Name0" presStyleCnt="0">
        <dgm:presLayoutVars>
          <dgm:dir/>
          <dgm:resizeHandles val="exact"/>
        </dgm:presLayoutVars>
      </dgm:prSet>
      <dgm:spPr/>
    </dgm:pt>
    <dgm:pt modelId="{DF4E33F9-EDED-4541-BC40-A7F0E0250654}" type="pres">
      <dgm:prSet presAssocID="{7F738A87-67E1-428D-8F09-A2A29FCE4680}" presName="cycle" presStyleCnt="0"/>
      <dgm:spPr/>
    </dgm:pt>
    <dgm:pt modelId="{FF1E1C0D-31E1-431A-B8C3-682079B906E7}" type="pres">
      <dgm:prSet presAssocID="{92454746-9CD7-4E63-B7DF-FFFFA5099472}" presName="nodeFirstNode" presStyleLbl="node1" presStyleIdx="0" presStyleCnt="4">
        <dgm:presLayoutVars>
          <dgm:bulletEnabled val="1"/>
        </dgm:presLayoutVars>
      </dgm:prSet>
      <dgm:spPr/>
    </dgm:pt>
    <dgm:pt modelId="{66A2D9BB-D249-42AC-AB84-660098A218EB}" type="pres">
      <dgm:prSet presAssocID="{C92E71AC-98FE-46F3-8051-8D13DAA8234B}" presName="sibTransFirstNode" presStyleLbl="bgShp" presStyleIdx="0" presStyleCnt="1"/>
      <dgm:spPr/>
    </dgm:pt>
    <dgm:pt modelId="{7A11192E-B8D5-4FD1-B749-44C723EFE329}" type="pres">
      <dgm:prSet presAssocID="{1B5A21E1-7A32-420F-8D44-74444DAAAD83}" presName="nodeFollowingNodes" presStyleLbl="node1" presStyleIdx="1" presStyleCnt="4">
        <dgm:presLayoutVars>
          <dgm:bulletEnabled val="1"/>
        </dgm:presLayoutVars>
      </dgm:prSet>
      <dgm:spPr/>
    </dgm:pt>
    <dgm:pt modelId="{0C0B4152-36B1-4AC3-A2AD-CACC1DF642D4}" type="pres">
      <dgm:prSet presAssocID="{0E54AA4B-9D0E-4C28-98B5-88510632AB8E}" presName="nodeFollowingNodes" presStyleLbl="node1" presStyleIdx="2" presStyleCnt="4">
        <dgm:presLayoutVars>
          <dgm:bulletEnabled val="1"/>
        </dgm:presLayoutVars>
      </dgm:prSet>
      <dgm:spPr/>
    </dgm:pt>
    <dgm:pt modelId="{2F17838F-60BC-4A62-A189-C5A4B576A2FC}" type="pres">
      <dgm:prSet presAssocID="{ACC2F9CD-62C6-420E-9A1A-EAFF0B020BF4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577D5913-B21C-425F-801A-EC62C2B733CB}" type="presOf" srcId="{1B5A21E1-7A32-420F-8D44-74444DAAAD83}" destId="{7A11192E-B8D5-4FD1-B749-44C723EFE329}" srcOrd="0" destOrd="0" presId="urn:microsoft.com/office/officeart/2005/8/layout/cycle3"/>
    <dgm:cxn modelId="{384BD71E-453B-45B7-8147-F52B9EAC9602}" type="presOf" srcId="{92454746-9CD7-4E63-B7DF-FFFFA5099472}" destId="{FF1E1C0D-31E1-431A-B8C3-682079B906E7}" srcOrd="0" destOrd="0" presId="urn:microsoft.com/office/officeart/2005/8/layout/cycle3"/>
    <dgm:cxn modelId="{1F52642C-962B-4848-8FEA-A17CA0ECEE1D}" srcId="{7F738A87-67E1-428D-8F09-A2A29FCE4680}" destId="{1B5A21E1-7A32-420F-8D44-74444DAAAD83}" srcOrd="1" destOrd="0" parTransId="{748B88C7-F083-41CE-A1E1-523E0D1F8D0E}" sibTransId="{D46C0ADC-80D8-4085-906D-40D371A687DF}"/>
    <dgm:cxn modelId="{92EE1C5C-F967-4CF2-85DD-9086812C2C9D}" type="presOf" srcId="{C92E71AC-98FE-46F3-8051-8D13DAA8234B}" destId="{66A2D9BB-D249-42AC-AB84-660098A218EB}" srcOrd="0" destOrd="0" presId="urn:microsoft.com/office/officeart/2005/8/layout/cycle3"/>
    <dgm:cxn modelId="{B6E6CE7F-6699-41FC-BEC5-4872D51D32DF}" type="presOf" srcId="{7F738A87-67E1-428D-8F09-A2A29FCE4680}" destId="{764106F8-ED24-4377-AF86-C6BE19730E25}" srcOrd="0" destOrd="0" presId="urn:microsoft.com/office/officeart/2005/8/layout/cycle3"/>
    <dgm:cxn modelId="{A1664D87-FA5B-49BE-A6E0-179F8FFF44A2}" srcId="{7F738A87-67E1-428D-8F09-A2A29FCE4680}" destId="{ACC2F9CD-62C6-420E-9A1A-EAFF0B020BF4}" srcOrd="3" destOrd="0" parTransId="{93C5B566-E045-44FB-B5D5-5C6492B0AC62}" sibTransId="{6F3A2678-44BE-4F09-9E72-2B881E4BAABC}"/>
    <dgm:cxn modelId="{961EB4A0-1CAD-40F2-9C72-E10D938BF4B6}" srcId="{7F738A87-67E1-428D-8F09-A2A29FCE4680}" destId="{0E54AA4B-9D0E-4C28-98B5-88510632AB8E}" srcOrd="2" destOrd="0" parTransId="{02DA58C2-68D9-4E26-81FA-1A9B26764CDF}" sibTransId="{359C5307-C9F0-4F3A-8871-F135EC50CF71}"/>
    <dgm:cxn modelId="{32AD93BC-507A-4D93-9AF0-E715BD5714E3}" type="presOf" srcId="{0E54AA4B-9D0E-4C28-98B5-88510632AB8E}" destId="{0C0B4152-36B1-4AC3-A2AD-CACC1DF642D4}" srcOrd="0" destOrd="0" presId="urn:microsoft.com/office/officeart/2005/8/layout/cycle3"/>
    <dgm:cxn modelId="{2072C8C4-F4F4-4E39-8891-B4DE0A2230E9}" srcId="{7F738A87-67E1-428D-8F09-A2A29FCE4680}" destId="{92454746-9CD7-4E63-B7DF-FFFFA5099472}" srcOrd="0" destOrd="0" parTransId="{06926677-FBB6-4653-B1CD-AA6D98E373D7}" sibTransId="{C92E71AC-98FE-46F3-8051-8D13DAA8234B}"/>
    <dgm:cxn modelId="{B46BF1E1-0B6E-4B79-8F7A-750F4B2B6203}" type="presOf" srcId="{ACC2F9CD-62C6-420E-9A1A-EAFF0B020BF4}" destId="{2F17838F-60BC-4A62-A189-C5A4B576A2FC}" srcOrd="0" destOrd="0" presId="urn:microsoft.com/office/officeart/2005/8/layout/cycle3"/>
    <dgm:cxn modelId="{2B73D64F-A75E-4014-93E1-B5CB2ADB82D6}" type="presParOf" srcId="{764106F8-ED24-4377-AF86-C6BE19730E25}" destId="{DF4E33F9-EDED-4541-BC40-A7F0E0250654}" srcOrd="0" destOrd="0" presId="urn:microsoft.com/office/officeart/2005/8/layout/cycle3"/>
    <dgm:cxn modelId="{D6CF5FE9-6660-4DA3-B85D-13D3AA1B04F6}" type="presParOf" srcId="{DF4E33F9-EDED-4541-BC40-A7F0E0250654}" destId="{FF1E1C0D-31E1-431A-B8C3-682079B906E7}" srcOrd="0" destOrd="0" presId="urn:microsoft.com/office/officeart/2005/8/layout/cycle3"/>
    <dgm:cxn modelId="{793525BE-CC4A-45B7-B3B4-2F6F42A0EBF3}" type="presParOf" srcId="{DF4E33F9-EDED-4541-BC40-A7F0E0250654}" destId="{66A2D9BB-D249-42AC-AB84-660098A218EB}" srcOrd="1" destOrd="0" presId="urn:microsoft.com/office/officeart/2005/8/layout/cycle3"/>
    <dgm:cxn modelId="{ABF6178E-2B52-4EA3-9974-46ADED8C3C7A}" type="presParOf" srcId="{DF4E33F9-EDED-4541-BC40-A7F0E0250654}" destId="{7A11192E-B8D5-4FD1-B749-44C723EFE329}" srcOrd="2" destOrd="0" presId="urn:microsoft.com/office/officeart/2005/8/layout/cycle3"/>
    <dgm:cxn modelId="{C851C3D3-4413-4128-8E3D-49FC89D85111}" type="presParOf" srcId="{DF4E33F9-EDED-4541-BC40-A7F0E0250654}" destId="{0C0B4152-36B1-4AC3-A2AD-CACC1DF642D4}" srcOrd="3" destOrd="0" presId="urn:microsoft.com/office/officeart/2005/8/layout/cycle3"/>
    <dgm:cxn modelId="{92FF7895-8A2E-461F-A5EE-91908B5D22AA}" type="presParOf" srcId="{DF4E33F9-EDED-4541-BC40-A7F0E0250654}" destId="{2F17838F-60BC-4A62-A189-C5A4B576A2FC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B18D7A-B26A-4850-B728-798CBFACAE14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8AED15-F723-4937-B0E8-02EC5CC778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User-Based-Filtering</a:t>
          </a:r>
        </a:p>
        <a:p>
          <a:pPr>
            <a:lnSpc>
              <a:spcPct val="100000"/>
            </a:lnSpc>
          </a:pPr>
          <a:r>
            <a:rPr lang="en-US" b="1" dirty="0"/>
            <a:t>(</a:t>
          </a:r>
          <a:r>
            <a:rPr lang="en-US" b="1" dirty="0" err="1"/>
            <a:t>유저</a:t>
          </a:r>
          <a:r>
            <a:rPr lang="en-US" b="1" dirty="0"/>
            <a:t> </a:t>
          </a:r>
          <a:r>
            <a:rPr lang="en-US" b="1" dirty="0" err="1"/>
            <a:t>기반</a:t>
          </a:r>
          <a:r>
            <a:rPr lang="en-US" b="1" dirty="0"/>
            <a:t> </a:t>
          </a:r>
          <a:r>
            <a:rPr lang="en-US" b="1" dirty="0" err="1"/>
            <a:t>필터링</a:t>
          </a:r>
          <a:r>
            <a:rPr lang="en-US" b="1" dirty="0"/>
            <a:t>)</a:t>
          </a:r>
        </a:p>
      </dgm:t>
    </dgm:pt>
    <dgm:pt modelId="{AD93FCD4-F0E5-48F8-93C1-D3DBBD7BA0F1}" type="parTrans" cxnId="{7D98146B-1DD5-4B64-85C5-FF129283CD96}">
      <dgm:prSet/>
      <dgm:spPr/>
      <dgm:t>
        <a:bodyPr/>
        <a:lstStyle/>
        <a:p>
          <a:endParaRPr lang="en-US"/>
        </a:p>
      </dgm:t>
    </dgm:pt>
    <dgm:pt modelId="{3ADDD1C6-26FE-4905-8687-2381AED4C61B}" type="sibTrans" cxnId="{7D98146B-1DD5-4B64-85C5-FF129283CD96}">
      <dgm:prSet/>
      <dgm:spPr/>
      <dgm:t>
        <a:bodyPr/>
        <a:lstStyle/>
        <a:p>
          <a:endParaRPr lang="en-US"/>
        </a:p>
      </dgm:t>
    </dgm:pt>
    <dgm:pt modelId="{EEDCF852-426E-46AC-840E-CFC676DBDE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Item-Based-Filtering</a:t>
          </a:r>
        </a:p>
        <a:p>
          <a:pPr>
            <a:lnSpc>
              <a:spcPct val="100000"/>
            </a:lnSpc>
          </a:pPr>
          <a:r>
            <a:rPr lang="en-US" b="1" dirty="0"/>
            <a:t>(</a:t>
          </a:r>
          <a:r>
            <a:rPr lang="en-US" b="1" dirty="0" err="1"/>
            <a:t>아이템</a:t>
          </a:r>
          <a:r>
            <a:rPr lang="en-US" b="1" dirty="0"/>
            <a:t> </a:t>
          </a:r>
          <a:r>
            <a:rPr lang="en-US" b="1" dirty="0" err="1"/>
            <a:t>기반</a:t>
          </a:r>
          <a:r>
            <a:rPr lang="en-US" b="1" dirty="0"/>
            <a:t> </a:t>
          </a:r>
          <a:r>
            <a:rPr lang="en-US" b="1" dirty="0" err="1"/>
            <a:t>필터링</a:t>
          </a:r>
          <a:r>
            <a:rPr lang="en-US" b="1" dirty="0"/>
            <a:t>)</a:t>
          </a:r>
        </a:p>
      </dgm:t>
    </dgm:pt>
    <dgm:pt modelId="{E0E67012-8193-47DB-80AC-E0EECDE16BB9}" type="parTrans" cxnId="{B51C7C96-2CF8-44E6-AB9D-6EFE9D01AB61}">
      <dgm:prSet/>
      <dgm:spPr/>
      <dgm:t>
        <a:bodyPr/>
        <a:lstStyle/>
        <a:p>
          <a:endParaRPr lang="en-US"/>
        </a:p>
      </dgm:t>
    </dgm:pt>
    <dgm:pt modelId="{0848E06E-E2B7-4260-8012-F89E7415CF21}" type="sibTrans" cxnId="{B51C7C96-2CF8-44E6-AB9D-6EFE9D01AB61}">
      <dgm:prSet/>
      <dgm:spPr/>
      <dgm:t>
        <a:bodyPr/>
        <a:lstStyle/>
        <a:p>
          <a:endParaRPr lang="en-US"/>
        </a:p>
      </dgm:t>
    </dgm:pt>
    <dgm:pt modelId="{DCC57C49-926F-4EEA-B507-40BED851430F}" type="pres">
      <dgm:prSet presAssocID="{6CB18D7A-B26A-4850-B728-798CBFACAE14}" presName="root" presStyleCnt="0">
        <dgm:presLayoutVars>
          <dgm:dir/>
          <dgm:resizeHandles val="exact"/>
        </dgm:presLayoutVars>
      </dgm:prSet>
      <dgm:spPr/>
    </dgm:pt>
    <dgm:pt modelId="{908D1C98-C1C7-4FFE-BF2A-527C06843EF0}" type="pres">
      <dgm:prSet presAssocID="{928AED15-F723-4937-B0E8-02EC5CC778A9}" presName="compNode" presStyleCnt="0"/>
      <dgm:spPr/>
    </dgm:pt>
    <dgm:pt modelId="{B12F3DB0-6E98-4976-98E0-9208367DD628}" type="pres">
      <dgm:prSet presAssocID="{928AED15-F723-4937-B0E8-02EC5CC778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426B239-B262-49B0-87D3-F5EBD27CCBBA}" type="pres">
      <dgm:prSet presAssocID="{928AED15-F723-4937-B0E8-02EC5CC778A9}" presName="spaceRect" presStyleCnt="0"/>
      <dgm:spPr/>
    </dgm:pt>
    <dgm:pt modelId="{A0BC718E-BE69-45EB-9EA7-3E7F35805738}" type="pres">
      <dgm:prSet presAssocID="{928AED15-F723-4937-B0E8-02EC5CC778A9}" presName="textRect" presStyleLbl="revTx" presStyleIdx="0" presStyleCnt="2">
        <dgm:presLayoutVars>
          <dgm:chMax val="1"/>
          <dgm:chPref val="1"/>
        </dgm:presLayoutVars>
      </dgm:prSet>
      <dgm:spPr/>
    </dgm:pt>
    <dgm:pt modelId="{65A10982-9BA9-4FAD-B0A6-7DA4459C34BE}" type="pres">
      <dgm:prSet presAssocID="{3ADDD1C6-26FE-4905-8687-2381AED4C61B}" presName="sibTrans" presStyleCnt="0"/>
      <dgm:spPr/>
    </dgm:pt>
    <dgm:pt modelId="{A7D497EF-44F3-4AE2-B74F-150F6523AAB0}" type="pres">
      <dgm:prSet presAssocID="{EEDCF852-426E-46AC-840E-CFC676DBDE41}" presName="compNode" presStyleCnt="0"/>
      <dgm:spPr/>
    </dgm:pt>
    <dgm:pt modelId="{447213E1-5CC6-4CA8-9C9A-2A1059320A2B}" type="pres">
      <dgm:prSet presAssocID="{EEDCF852-426E-46AC-840E-CFC676DBDE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데이터베이스"/>
        </a:ext>
      </dgm:extLst>
    </dgm:pt>
    <dgm:pt modelId="{EBB37E72-EB49-4EFF-9065-91A16CEB5201}" type="pres">
      <dgm:prSet presAssocID="{EEDCF852-426E-46AC-840E-CFC676DBDE41}" presName="spaceRect" presStyleCnt="0"/>
      <dgm:spPr/>
    </dgm:pt>
    <dgm:pt modelId="{2410D78E-7F2F-49C6-97F0-368248B38E9C}" type="pres">
      <dgm:prSet presAssocID="{EEDCF852-426E-46AC-840E-CFC676DBDE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DF9607-FDDE-406C-8F7A-1543CD29345B}" type="presOf" srcId="{928AED15-F723-4937-B0E8-02EC5CC778A9}" destId="{A0BC718E-BE69-45EB-9EA7-3E7F35805738}" srcOrd="0" destOrd="0" presId="urn:microsoft.com/office/officeart/2018/2/layout/IconLabelList"/>
    <dgm:cxn modelId="{90042B23-BEFA-4788-88A9-CE89778B31E7}" type="presOf" srcId="{6CB18D7A-B26A-4850-B728-798CBFACAE14}" destId="{DCC57C49-926F-4EEA-B507-40BED851430F}" srcOrd="0" destOrd="0" presId="urn:microsoft.com/office/officeart/2018/2/layout/IconLabelList"/>
    <dgm:cxn modelId="{884E1661-E9FC-45AB-A50D-1519AE2C0D62}" type="presOf" srcId="{EEDCF852-426E-46AC-840E-CFC676DBDE41}" destId="{2410D78E-7F2F-49C6-97F0-368248B38E9C}" srcOrd="0" destOrd="0" presId="urn:microsoft.com/office/officeart/2018/2/layout/IconLabelList"/>
    <dgm:cxn modelId="{7D98146B-1DD5-4B64-85C5-FF129283CD96}" srcId="{6CB18D7A-B26A-4850-B728-798CBFACAE14}" destId="{928AED15-F723-4937-B0E8-02EC5CC778A9}" srcOrd="0" destOrd="0" parTransId="{AD93FCD4-F0E5-48F8-93C1-D3DBBD7BA0F1}" sibTransId="{3ADDD1C6-26FE-4905-8687-2381AED4C61B}"/>
    <dgm:cxn modelId="{B51C7C96-2CF8-44E6-AB9D-6EFE9D01AB61}" srcId="{6CB18D7A-B26A-4850-B728-798CBFACAE14}" destId="{EEDCF852-426E-46AC-840E-CFC676DBDE41}" srcOrd="1" destOrd="0" parTransId="{E0E67012-8193-47DB-80AC-E0EECDE16BB9}" sibTransId="{0848E06E-E2B7-4260-8012-F89E7415CF21}"/>
    <dgm:cxn modelId="{1414B578-84D8-4539-AA71-E3195A51F6DC}" type="presParOf" srcId="{DCC57C49-926F-4EEA-B507-40BED851430F}" destId="{908D1C98-C1C7-4FFE-BF2A-527C06843EF0}" srcOrd="0" destOrd="0" presId="urn:microsoft.com/office/officeart/2018/2/layout/IconLabelList"/>
    <dgm:cxn modelId="{EE187812-6FEA-4A34-9B8F-3074D5FCFCD2}" type="presParOf" srcId="{908D1C98-C1C7-4FFE-BF2A-527C06843EF0}" destId="{B12F3DB0-6E98-4976-98E0-9208367DD628}" srcOrd="0" destOrd="0" presId="urn:microsoft.com/office/officeart/2018/2/layout/IconLabelList"/>
    <dgm:cxn modelId="{6DD153E4-65CE-4743-AD2A-C136AD0B4BED}" type="presParOf" srcId="{908D1C98-C1C7-4FFE-BF2A-527C06843EF0}" destId="{2426B239-B262-49B0-87D3-F5EBD27CCBBA}" srcOrd="1" destOrd="0" presId="urn:microsoft.com/office/officeart/2018/2/layout/IconLabelList"/>
    <dgm:cxn modelId="{F745003D-D688-4A10-92DE-1AC7E5C3DC41}" type="presParOf" srcId="{908D1C98-C1C7-4FFE-BF2A-527C06843EF0}" destId="{A0BC718E-BE69-45EB-9EA7-3E7F35805738}" srcOrd="2" destOrd="0" presId="urn:microsoft.com/office/officeart/2018/2/layout/IconLabelList"/>
    <dgm:cxn modelId="{943902E9-56F4-4023-9A1B-68C73B159235}" type="presParOf" srcId="{DCC57C49-926F-4EEA-B507-40BED851430F}" destId="{65A10982-9BA9-4FAD-B0A6-7DA4459C34BE}" srcOrd="1" destOrd="0" presId="urn:microsoft.com/office/officeart/2018/2/layout/IconLabelList"/>
    <dgm:cxn modelId="{B242ACE3-30F4-410C-9229-763B30D6F4E4}" type="presParOf" srcId="{DCC57C49-926F-4EEA-B507-40BED851430F}" destId="{A7D497EF-44F3-4AE2-B74F-150F6523AAB0}" srcOrd="2" destOrd="0" presId="urn:microsoft.com/office/officeart/2018/2/layout/IconLabelList"/>
    <dgm:cxn modelId="{81D5B5E4-E751-4B91-A265-89E07C37975A}" type="presParOf" srcId="{A7D497EF-44F3-4AE2-B74F-150F6523AAB0}" destId="{447213E1-5CC6-4CA8-9C9A-2A1059320A2B}" srcOrd="0" destOrd="0" presId="urn:microsoft.com/office/officeart/2018/2/layout/IconLabelList"/>
    <dgm:cxn modelId="{478F6102-B796-4E8F-BF43-180201CAAC06}" type="presParOf" srcId="{A7D497EF-44F3-4AE2-B74F-150F6523AAB0}" destId="{EBB37E72-EB49-4EFF-9065-91A16CEB5201}" srcOrd="1" destOrd="0" presId="urn:microsoft.com/office/officeart/2018/2/layout/IconLabelList"/>
    <dgm:cxn modelId="{1180788B-657B-4BAF-85D5-47DC24B4CE16}" type="presParOf" srcId="{A7D497EF-44F3-4AE2-B74F-150F6523AAB0}" destId="{2410D78E-7F2F-49C6-97F0-368248B38E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5E1280-CEE2-41FD-9C5F-0C1AE684AB17}" type="doc">
      <dgm:prSet loTypeId="urn:microsoft.com/office/officeart/2005/8/layout/cycle1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7D0620-1430-44E4-8F84-3FFE08CAE8FC}">
      <dgm:prSet custT="1"/>
      <dgm:spPr/>
      <dgm:t>
        <a:bodyPr/>
        <a:lstStyle/>
        <a:p>
          <a:r>
            <a:rPr lang="ko-KR" altLang="en-US" sz="1400" b="1" dirty="0"/>
            <a:t>각각</a:t>
          </a:r>
          <a:r>
            <a:rPr lang="en-US" sz="1400" b="1" dirty="0"/>
            <a:t> </a:t>
          </a:r>
          <a:r>
            <a:rPr lang="en-US" sz="1400" b="1" dirty="0" err="1"/>
            <a:t>단점이</a:t>
          </a:r>
          <a:r>
            <a:rPr lang="en-US" sz="1400" b="1" dirty="0"/>
            <a:t> 있</a:t>
          </a:r>
          <a:r>
            <a:rPr lang="ko-KR" altLang="en-US" sz="1400" b="1" dirty="0"/>
            <a:t>음</a:t>
          </a:r>
          <a:r>
            <a:rPr lang="en-US" sz="1400" b="1" dirty="0"/>
            <a:t> </a:t>
          </a:r>
        </a:p>
        <a:p>
          <a:r>
            <a:rPr lang="en-US" sz="1400" b="1" dirty="0" err="1"/>
            <a:t>그것을</a:t>
          </a:r>
          <a:r>
            <a:rPr lang="en-US" sz="1400" b="1" dirty="0"/>
            <a:t> </a:t>
          </a:r>
          <a:r>
            <a:rPr lang="en-US" sz="1400" b="1" dirty="0" err="1"/>
            <a:t>개선시키기</a:t>
          </a:r>
          <a:r>
            <a:rPr lang="en-US" sz="1400" b="1" dirty="0"/>
            <a:t> </a:t>
          </a:r>
          <a:r>
            <a:rPr lang="en-US" sz="1400" b="1" dirty="0" err="1"/>
            <a:t>위한</a:t>
          </a:r>
          <a:r>
            <a:rPr lang="en-US" sz="1400" b="1" dirty="0"/>
            <a:t> </a:t>
          </a:r>
          <a:r>
            <a:rPr lang="en-US" sz="1400" b="1" dirty="0" err="1"/>
            <a:t>협업</a:t>
          </a:r>
          <a:r>
            <a:rPr lang="en-US" sz="1400" b="1" dirty="0"/>
            <a:t> </a:t>
          </a:r>
          <a:r>
            <a:rPr lang="en-US" sz="1400" b="1" dirty="0" err="1"/>
            <a:t>필터링</a:t>
          </a:r>
          <a:endParaRPr lang="en-US" sz="1400" b="1" dirty="0"/>
        </a:p>
      </dgm:t>
    </dgm:pt>
    <dgm:pt modelId="{ECAC3E47-39CF-41FE-AEBB-3659147650D0}" type="parTrans" cxnId="{7F272F8C-9B53-4E97-BA8D-EE73980791A5}">
      <dgm:prSet/>
      <dgm:spPr/>
      <dgm:t>
        <a:bodyPr/>
        <a:lstStyle/>
        <a:p>
          <a:endParaRPr lang="en-US"/>
        </a:p>
      </dgm:t>
    </dgm:pt>
    <dgm:pt modelId="{1C00AD42-A1A3-47FE-A63F-B9EBD25CD691}" type="sibTrans" cxnId="{7F272F8C-9B53-4E97-BA8D-EE73980791A5}">
      <dgm:prSet/>
      <dgm:spPr/>
      <dgm:t>
        <a:bodyPr/>
        <a:lstStyle/>
        <a:p>
          <a:endParaRPr lang="en-US"/>
        </a:p>
      </dgm:t>
    </dgm:pt>
    <dgm:pt modelId="{D4DE7A85-3EDE-4488-A848-09A8E90DDA0F}">
      <dgm:prSet custT="1"/>
      <dgm:spPr/>
      <dgm:t>
        <a:bodyPr/>
        <a:lstStyle/>
        <a:p>
          <a:r>
            <a:rPr lang="en-US" sz="1600" b="1" dirty="0" err="1"/>
            <a:t>그러나</a:t>
          </a:r>
          <a:r>
            <a:rPr lang="en-US" sz="1600" b="1" dirty="0"/>
            <a:t> </a:t>
          </a:r>
          <a:r>
            <a:rPr lang="en-US" sz="1600" b="1" dirty="0" err="1"/>
            <a:t>협업</a:t>
          </a:r>
          <a:r>
            <a:rPr lang="en-US" sz="1600" b="1" dirty="0"/>
            <a:t> </a:t>
          </a:r>
          <a:r>
            <a:rPr lang="en-US" sz="1600" b="1" dirty="0" err="1"/>
            <a:t>필터링도</a:t>
          </a:r>
          <a:r>
            <a:rPr lang="en-US" sz="1600" b="1" dirty="0"/>
            <a:t> </a:t>
          </a:r>
          <a:r>
            <a:rPr lang="en-US" sz="1600" b="1" dirty="0" err="1"/>
            <a:t>완벽하지는</a:t>
          </a:r>
          <a:r>
            <a:rPr lang="en-US" sz="1600" b="1" dirty="0"/>
            <a:t> 않</a:t>
          </a:r>
          <a:r>
            <a:rPr lang="ko-KR" altLang="en-US" sz="1600" b="1" dirty="0"/>
            <a:t>음</a:t>
          </a:r>
          <a:endParaRPr lang="en-US" sz="1600" b="1" dirty="0"/>
        </a:p>
      </dgm:t>
    </dgm:pt>
    <dgm:pt modelId="{EDA4BE2A-CCC9-45CA-B1A2-E10190D64318}" type="parTrans" cxnId="{B491C597-89D0-4936-BD42-FA313EA86BB3}">
      <dgm:prSet/>
      <dgm:spPr/>
      <dgm:t>
        <a:bodyPr/>
        <a:lstStyle/>
        <a:p>
          <a:endParaRPr lang="en-US"/>
        </a:p>
      </dgm:t>
    </dgm:pt>
    <dgm:pt modelId="{72A0D92A-16E2-4211-B382-461941646C13}" type="sibTrans" cxnId="{B491C597-89D0-4936-BD42-FA313EA86BB3}">
      <dgm:prSet/>
      <dgm:spPr/>
      <dgm:t>
        <a:bodyPr/>
        <a:lstStyle/>
        <a:p>
          <a:endParaRPr lang="en-US"/>
        </a:p>
      </dgm:t>
    </dgm:pt>
    <dgm:pt modelId="{F22DD022-6ABE-4462-95D2-F6C89A05116D}">
      <dgm:prSet custT="1"/>
      <dgm:spPr/>
      <dgm:t>
        <a:bodyPr/>
        <a:lstStyle/>
        <a:p>
          <a:r>
            <a:rPr lang="en-US" sz="1600" b="1" dirty="0" err="1"/>
            <a:t>어떻게</a:t>
          </a:r>
          <a:r>
            <a:rPr lang="en-US" sz="1600" b="1" dirty="0"/>
            <a:t> </a:t>
          </a:r>
          <a:r>
            <a:rPr lang="en-US" sz="1600" b="1" dirty="0" err="1"/>
            <a:t>개선시킬</a:t>
          </a:r>
          <a:r>
            <a:rPr lang="en-US" sz="1600" b="1" dirty="0"/>
            <a:t> 수 </a:t>
          </a:r>
          <a:r>
            <a:rPr lang="en-US" sz="1600" b="1" dirty="0" err="1"/>
            <a:t>있을까</a:t>
          </a:r>
          <a:r>
            <a:rPr lang="en-US" sz="1600" b="1" dirty="0"/>
            <a:t>?</a:t>
          </a:r>
        </a:p>
      </dgm:t>
    </dgm:pt>
    <dgm:pt modelId="{46631849-59D0-4500-A105-42F2A00279B6}" type="parTrans" cxnId="{68436B24-579B-4885-9C86-A8AD3C123D07}">
      <dgm:prSet/>
      <dgm:spPr/>
      <dgm:t>
        <a:bodyPr/>
        <a:lstStyle/>
        <a:p>
          <a:endParaRPr lang="en-US"/>
        </a:p>
      </dgm:t>
    </dgm:pt>
    <dgm:pt modelId="{C68E43FB-6059-489F-8487-3A5CDA57150F}" type="sibTrans" cxnId="{68436B24-579B-4885-9C86-A8AD3C123D07}">
      <dgm:prSet/>
      <dgm:spPr/>
      <dgm:t>
        <a:bodyPr/>
        <a:lstStyle/>
        <a:p>
          <a:endParaRPr lang="en-US"/>
        </a:p>
      </dgm:t>
    </dgm:pt>
    <dgm:pt modelId="{F929ED0C-A5EF-4A76-AB62-9199948B47DA}" type="pres">
      <dgm:prSet presAssocID="{D75E1280-CEE2-41FD-9C5F-0C1AE684AB17}" presName="cycle" presStyleCnt="0">
        <dgm:presLayoutVars>
          <dgm:dir/>
          <dgm:resizeHandles val="exact"/>
        </dgm:presLayoutVars>
      </dgm:prSet>
      <dgm:spPr/>
    </dgm:pt>
    <dgm:pt modelId="{BF3F561F-B197-4D47-8231-7B48631BAE64}" type="pres">
      <dgm:prSet presAssocID="{1F7D0620-1430-44E4-8F84-3FFE08CAE8FC}" presName="dummy" presStyleCnt="0"/>
      <dgm:spPr/>
    </dgm:pt>
    <dgm:pt modelId="{228D1675-0ABB-4FAE-9ABB-506EB5A2A1D5}" type="pres">
      <dgm:prSet presAssocID="{1F7D0620-1430-44E4-8F84-3FFE08CAE8FC}" presName="node" presStyleLbl="revTx" presStyleIdx="0" presStyleCnt="3" custScaleX="119222">
        <dgm:presLayoutVars>
          <dgm:bulletEnabled val="1"/>
        </dgm:presLayoutVars>
      </dgm:prSet>
      <dgm:spPr/>
    </dgm:pt>
    <dgm:pt modelId="{18FE67D1-63CA-4846-973B-EFEA5A9CAE80}" type="pres">
      <dgm:prSet presAssocID="{1C00AD42-A1A3-47FE-A63F-B9EBD25CD691}" presName="sibTrans" presStyleLbl="node1" presStyleIdx="0" presStyleCnt="3"/>
      <dgm:spPr/>
    </dgm:pt>
    <dgm:pt modelId="{21A67733-29D1-45B7-A06F-A82302D198D5}" type="pres">
      <dgm:prSet presAssocID="{D4DE7A85-3EDE-4488-A848-09A8E90DDA0F}" presName="dummy" presStyleCnt="0"/>
      <dgm:spPr/>
    </dgm:pt>
    <dgm:pt modelId="{BAC524D7-38CD-417C-8EB6-CA90F5FA8C49}" type="pres">
      <dgm:prSet presAssocID="{D4DE7A85-3EDE-4488-A848-09A8E90DDA0F}" presName="node" presStyleLbl="revTx" presStyleIdx="1" presStyleCnt="3">
        <dgm:presLayoutVars>
          <dgm:bulletEnabled val="1"/>
        </dgm:presLayoutVars>
      </dgm:prSet>
      <dgm:spPr/>
    </dgm:pt>
    <dgm:pt modelId="{74CA6028-90B7-4B5E-9CD7-21F9CA9F8A2C}" type="pres">
      <dgm:prSet presAssocID="{72A0D92A-16E2-4211-B382-461941646C13}" presName="sibTrans" presStyleLbl="node1" presStyleIdx="1" presStyleCnt="3"/>
      <dgm:spPr/>
    </dgm:pt>
    <dgm:pt modelId="{FF17752C-D226-4A6D-8A8F-4BBD329FC20F}" type="pres">
      <dgm:prSet presAssocID="{F22DD022-6ABE-4462-95D2-F6C89A05116D}" presName="dummy" presStyleCnt="0"/>
      <dgm:spPr/>
    </dgm:pt>
    <dgm:pt modelId="{39A57D0D-56EE-4BFE-AF71-2F641710C022}" type="pres">
      <dgm:prSet presAssocID="{F22DD022-6ABE-4462-95D2-F6C89A05116D}" presName="node" presStyleLbl="revTx" presStyleIdx="2" presStyleCnt="3" custScaleX="121676">
        <dgm:presLayoutVars>
          <dgm:bulletEnabled val="1"/>
        </dgm:presLayoutVars>
      </dgm:prSet>
      <dgm:spPr/>
    </dgm:pt>
    <dgm:pt modelId="{7B323239-09C7-43E6-BA4C-C274FFBD4D2C}" type="pres">
      <dgm:prSet presAssocID="{C68E43FB-6059-489F-8487-3A5CDA57150F}" presName="sibTrans" presStyleLbl="node1" presStyleIdx="2" presStyleCnt="3"/>
      <dgm:spPr/>
    </dgm:pt>
  </dgm:ptLst>
  <dgm:cxnLst>
    <dgm:cxn modelId="{27660715-3C28-41A7-8428-2B029D2873A7}" type="presOf" srcId="{1C00AD42-A1A3-47FE-A63F-B9EBD25CD691}" destId="{18FE67D1-63CA-4846-973B-EFEA5A9CAE80}" srcOrd="0" destOrd="0" presId="urn:microsoft.com/office/officeart/2005/8/layout/cycle1"/>
    <dgm:cxn modelId="{32951E21-79FA-49B8-AC5A-FAF1B9E9D4E1}" type="presOf" srcId="{1F7D0620-1430-44E4-8F84-3FFE08CAE8FC}" destId="{228D1675-0ABB-4FAE-9ABB-506EB5A2A1D5}" srcOrd="0" destOrd="0" presId="urn:microsoft.com/office/officeart/2005/8/layout/cycle1"/>
    <dgm:cxn modelId="{68436B24-579B-4885-9C86-A8AD3C123D07}" srcId="{D75E1280-CEE2-41FD-9C5F-0C1AE684AB17}" destId="{F22DD022-6ABE-4462-95D2-F6C89A05116D}" srcOrd="2" destOrd="0" parTransId="{46631849-59D0-4500-A105-42F2A00279B6}" sibTransId="{C68E43FB-6059-489F-8487-3A5CDA57150F}"/>
    <dgm:cxn modelId="{E2628844-5CE6-4E3A-8A6E-E9510F93781B}" type="presOf" srcId="{D75E1280-CEE2-41FD-9C5F-0C1AE684AB17}" destId="{F929ED0C-A5EF-4A76-AB62-9199948B47DA}" srcOrd="0" destOrd="0" presId="urn:microsoft.com/office/officeart/2005/8/layout/cycle1"/>
    <dgm:cxn modelId="{1C8BB472-5249-448E-8DD3-A0E4C389A16B}" type="presOf" srcId="{D4DE7A85-3EDE-4488-A848-09A8E90DDA0F}" destId="{BAC524D7-38CD-417C-8EB6-CA90F5FA8C49}" srcOrd="0" destOrd="0" presId="urn:microsoft.com/office/officeart/2005/8/layout/cycle1"/>
    <dgm:cxn modelId="{6246197A-9B10-462D-95A9-219B46B8ADA2}" type="presOf" srcId="{C68E43FB-6059-489F-8487-3A5CDA57150F}" destId="{7B323239-09C7-43E6-BA4C-C274FFBD4D2C}" srcOrd="0" destOrd="0" presId="urn:microsoft.com/office/officeart/2005/8/layout/cycle1"/>
    <dgm:cxn modelId="{7F272F8C-9B53-4E97-BA8D-EE73980791A5}" srcId="{D75E1280-CEE2-41FD-9C5F-0C1AE684AB17}" destId="{1F7D0620-1430-44E4-8F84-3FFE08CAE8FC}" srcOrd="0" destOrd="0" parTransId="{ECAC3E47-39CF-41FE-AEBB-3659147650D0}" sibTransId="{1C00AD42-A1A3-47FE-A63F-B9EBD25CD691}"/>
    <dgm:cxn modelId="{B491C597-89D0-4936-BD42-FA313EA86BB3}" srcId="{D75E1280-CEE2-41FD-9C5F-0C1AE684AB17}" destId="{D4DE7A85-3EDE-4488-A848-09A8E90DDA0F}" srcOrd="1" destOrd="0" parTransId="{EDA4BE2A-CCC9-45CA-B1A2-E10190D64318}" sibTransId="{72A0D92A-16E2-4211-B382-461941646C13}"/>
    <dgm:cxn modelId="{E1C2839F-0502-4C57-8191-CC635F5BFE89}" type="presOf" srcId="{F22DD022-6ABE-4462-95D2-F6C89A05116D}" destId="{39A57D0D-56EE-4BFE-AF71-2F641710C022}" srcOrd="0" destOrd="0" presId="urn:microsoft.com/office/officeart/2005/8/layout/cycle1"/>
    <dgm:cxn modelId="{B67540B0-D53A-4FD3-91E6-A4AA917DC0EF}" type="presOf" srcId="{72A0D92A-16E2-4211-B382-461941646C13}" destId="{74CA6028-90B7-4B5E-9CD7-21F9CA9F8A2C}" srcOrd="0" destOrd="0" presId="urn:microsoft.com/office/officeart/2005/8/layout/cycle1"/>
    <dgm:cxn modelId="{ECD409B1-487C-439F-AC4A-55ACA152EB94}" type="presParOf" srcId="{F929ED0C-A5EF-4A76-AB62-9199948B47DA}" destId="{BF3F561F-B197-4D47-8231-7B48631BAE64}" srcOrd="0" destOrd="0" presId="urn:microsoft.com/office/officeart/2005/8/layout/cycle1"/>
    <dgm:cxn modelId="{8B803685-3FFA-4B36-B31D-BED6A7C7925C}" type="presParOf" srcId="{F929ED0C-A5EF-4A76-AB62-9199948B47DA}" destId="{228D1675-0ABB-4FAE-9ABB-506EB5A2A1D5}" srcOrd="1" destOrd="0" presId="urn:microsoft.com/office/officeart/2005/8/layout/cycle1"/>
    <dgm:cxn modelId="{AE70B639-10FC-404E-BD44-57B992F73D77}" type="presParOf" srcId="{F929ED0C-A5EF-4A76-AB62-9199948B47DA}" destId="{18FE67D1-63CA-4846-973B-EFEA5A9CAE80}" srcOrd="2" destOrd="0" presId="urn:microsoft.com/office/officeart/2005/8/layout/cycle1"/>
    <dgm:cxn modelId="{BD0BFE57-DA88-4616-9AE2-A72A41A5E471}" type="presParOf" srcId="{F929ED0C-A5EF-4A76-AB62-9199948B47DA}" destId="{21A67733-29D1-45B7-A06F-A82302D198D5}" srcOrd="3" destOrd="0" presId="urn:microsoft.com/office/officeart/2005/8/layout/cycle1"/>
    <dgm:cxn modelId="{D296C628-A156-45A8-8175-6B0991B303D3}" type="presParOf" srcId="{F929ED0C-A5EF-4A76-AB62-9199948B47DA}" destId="{BAC524D7-38CD-417C-8EB6-CA90F5FA8C49}" srcOrd="4" destOrd="0" presId="urn:microsoft.com/office/officeart/2005/8/layout/cycle1"/>
    <dgm:cxn modelId="{B33C1FF1-0B96-47F1-B927-3EB6910E2750}" type="presParOf" srcId="{F929ED0C-A5EF-4A76-AB62-9199948B47DA}" destId="{74CA6028-90B7-4B5E-9CD7-21F9CA9F8A2C}" srcOrd="5" destOrd="0" presId="urn:microsoft.com/office/officeart/2005/8/layout/cycle1"/>
    <dgm:cxn modelId="{E4225A4C-C9C3-4947-9341-7D0A8EFD1409}" type="presParOf" srcId="{F929ED0C-A5EF-4A76-AB62-9199948B47DA}" destId="{FF17752C-D226-4A6D-8A8F-4BBD329FC20F}" srcOrd="6" destOrd="0" presId="urn:microsoft.com/office/officeart/2005/8/layout/cycle1"/>
    <dgm:cxn modelId="{7192AA0E-948B-4528-8EA9-33AF7644D0F7}" type="presParOf" srcId="{F929ED0C-A5EF-4A76-AB62-9199948B47DA}" destId="{39A57D0D-56EE-4BFE-AF71-2F641710C022}" srcOrd="7" destOrd="0" presId="urn:microsoft.com/office/officeart/2005/8/layout/cycle1"/>
    <dgm:cxn modelId="{C8300EB8-3390-4713-AB0F-DB12FF78DB3A}" type="presParOf" srcId="{F929ED0C-A5EF-4A76-AB62-9199948B47DA}" destId="{7B323239-09C7-43E6-BA4C-C274FFBD4D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1FC8AD-7EED-4CE1-898F-CDE4584CBF6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D61B90-D702-438B-9133-552AE60C4D32}">
      <dgm:prSet custT="1"/>
      <dgm:spPr/>
      <dgm:t>
        <a:bodyPr/>
        <a:lstStyle/>
        <a:p>
          <a:r>
            <a:rPr lang="en-US" sz="2400" b="0" dirty="0" err="1"/>
            <a:t>추천</a:t>
          </a:r>
          <a:r>
            <a:rPr lang="en-US" sz="2400" b="0" dirty="0"/>
            <a:t> </a:t>
          </a:r>
          <a:r>
            <a:rPr lang="en-US" sz="2400" b="0" dirty="0" err="1"/>
            <a:t>알고리즘</a:t>
          </a:r>
          <a:r>
            <a:rPr lang="en-US" sz="2400" b="0" dirty="0"/>
            <a:t> </a:t>
          </a:r>
          <a:r>
            <a:rPr lang="ko-KR" altLang="en-US" sz="2400" b="0" dirty="0"/>
            <a:t>이</a:t>
          </a:r>
          <a:r>
            <a:rPr lang="en-US" sz="2400" b="0" dirty="0"/>
            <a:t>해</a:t>
          </a:r>
          <a:endParaRPr lang="en-US" sz="2400" dirty="0"/>
        </a:p>
      </dgm:t>
    </dgm:pt>
    <dgm:pt modelId="{62625761-7D83-426B-930D-92B632422167}" type="parTrans" cxnId="{AFDF8C98-449A-4E86-A21A-7EEB75E6580B}">
      <dgm:prSet/>
      <dgm:spPr/>
      <dgm:t>
        <a:bodyPr/>
        <a:lstStyle/>
        <a:p>
          <a:endParaRPr lang="en-US"/>
        </a:p>
      </dgm:t>
    </dgm:pt>
    <dgm:pt modelId="{8160EBC1-A1F7-4ECE-B08B-042B0D184922}" type="sibTrans" cxnId="{AFDF8C98-449A-4E86-A21A-7EEB75E6580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AB3D479-DCDC-43D5-A978-6421D90FF28F}">
      <dgm:prSet custT="1"/>
      <dgm:spPr/>
      <dgm:t>
        <a:bodyPr/>
        <a:lstStyle/>
        <a:p>
          <a:r>
            <a:rPr lang="en-US" sz="2400" b="0" dirty="0" err="1"/>
            <a:t>기존</a:t>
          </a:r>
          <a:r>
            <a:rPr lang="en-US" sz="2400" b="0" dirty="0"/>
            <a:t> </a:t>
          </a:r>
          <a:r>
            <a:rPr lang="en-US" sz="2400" b="0" dirty="0" err="1"/>
            <a:t>방안의</a:t>
          </a:r>
          <a:r>
            <a:rPr lang="en-US" sz="2400" b="0" dirty="0"/>
            <a:t> </a:t>
          </a:r>
          <a:r>
            <a:rPr lang="en-US" sz="2400" b="0" dirty="0" err="1"/>
            <a:t>문제점</a:t>
          </a:r>
          <a:endParaRPr lang="en-US" sz="2400" dirty="0"/>
        </a:p>
      </dgm:t>
    </dgm:pt>
    <dgm:pt modelId="{B913F75F-23FB-472C-94EC-CD9F314B6C49}" type="parTrans" cxnId="{0E1FCE32-7FA9-4089-A920-1F74D7028FAD}">
      <dgm:prSet/>
      <dgm:spPr/>
      <dgm:t>
        <a:bodyPr/>
        <a:lstStyle/>
        <a:p>
          <a:endParaRPr lang="en-US"/>
        </a:p>
      </dgm:t>
    </dgm:pt>
    <dgm:pt modelId="{42917B2C-20F3-4C7A-A27C-DA8174157D25}" type="sibTrans" cxnId="{0E1FCE32-7FA9-4089-A920-1F74D7028FA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8DDA503-61A0-4F82-B609-5C616704633F}">
      <dgm:prSet/>
      <dgm:spPr/>
      <dgm:t>
        <a:bodyPr/>
        <a:lstStyle/>
        <a:p>
          <a:r>
            <a:rPr lang="en-US" b="0" dirty="0" err="1"/>
            <a:t>문제점</a:t>
          </a:r>
          <a:r>
            <a:rPr lang="en-US" b="0" dirty="0"/>
            <a:t> </a:t>
          </a:r>
          <a:r>
            <a:rPr lang="en-US" b="0" dirty="0" err="1"/>
            <a:t>개선</a:t>
          </a:r>
          <a:endParaRPr lang="en-US" dirty="0"/>
        </a:p>
      </dgm:t>
    </dgm:pt>
    <dgm:pt modelId="{C5B18D2C-9763-4617-8210-B032BE45243D}" type="parTrans" cxnId="{A79E6099-22C4-4EBE-81FE-D349733DC82F}">
      <dgm:prSet/>
      <dgm:spPr/>
      <dgm:t>
        <a:bodyPr/>
        <a:lstStyle/>
        <a:p>
          <a:endParaRPr lang="en-US"/>
        </a:p>
      </dgm:t>
    </dgm:pt>
    <dgm:pt modelId="{A285106D-B603-4812-9295-134ED6F98C51}" type="sibTrans" cxnId="{A79E6099-22C4-4EBE-81FE-D349733DC82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0540FEA-3B95-4BB0-A709-BA50F9E0E846}" type="pres">
      <dgm:prSet presAssocID="{891FC8AD-7EED-4CE1-898F-CDE4584CBF6F}" presName="Name0" presStyleCnt="0">
        <dgm:presLayoutVars>
          <dgm:animLvl val="lvl"/>
          <dgm:resizeHandles val="exact"/>
        </dgm:presLayoutVars>
      </dgm:prSet>
      <dgm:spPr/>
    </dgm:pt>
    <dgm:pt modelId="{54A39468-452F-42ED-82FC-F98E77091894}" type="pres">
      <dgm:prSet presAssocID="{A9D61B90-D702-438B-9133-552AE60C4D32}" presName="compositeNode" presStyleCnt="0">
        <dgm:presLayoutVars>
          <dgm:bulletEnabled val="1"/>
        </dgm:presLayoutVars>
      </dgm:prSet>
      <dgm:spPr/>
    </dgm:pt>
    <dgm:pt modelId="{F27F8D07-445C-4762-AA9E-9971D59B3E1A}" type="pres">
      <dgm:prSet presAssocID="{A9D61B90-D702-438B-9133-552AE60C4D32}" presName="bgRect" presStyleLbl="alignNode1" presStyleIdx="0" presStyleCnt="3"/>
      <dgm:spPr/>
    </dgm:pt>
    <dgm:pt modelId="{6EEC87D1-5918-4C95-A459-7ECCE54CE629}" type="pres">
      <dgm:prSet presAssocID="{8160EBC1-A1F7-4ECE-B08B-042B0D18492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82C29AE-1716-4161-84FF-A677776527FE}" type="pres">
      <dgm:prSet presAssocID="{A9D61B90-D702-438B-9133-552AE60C4D32}" presName="nodeRect" presStyleLbl="alignNode1" presStyleIdx="0" presStyleCnt="3">
        <dgm:presLayoutVars>
          <dgm:bulletEnabled val="1"/>
        </dgm:presLayoutVars>
      </dgm:prSet>
      <dgm:spPr/>
    </dgm:pt>
    <dgm:pt modelId="{83506B50-BBFA-4D41-A3B1-E48AC8AEE51D}" type="pres">
      <dgm:prSet presAssocID="{8160EBC1-A1F7-4ECE-B08B-042B0D184922}" presName="sibTrans" presStyleCnt="0"/>
      <dgm:spPr/>
    </dgm:pt>
    <dgm:pt modelId="{A3027CB4-7CE8-4F04-9C0A-7F0EA3B994A4}" type="pres">
      <dgm:prSet presAssocID="{DAB3D479-DCDC-43D5-A978-6421D90FF28F}" presName="compositeNode" presStyleCnt="0">
        <dgm:presLayoutVars>
          <dgm:bulletEnabled val="1"/>
        </dgm:presLayoutVars>
      </dgm:prSet>
      <dgm:spPr/>
    </dgm:pt>
    <dgm:pt modelId="{5CB4DB8B-0AFF-46F2-A3E4-1F2D86CCD4B3}" type="pres">
      <dgm:prSet presAssocID="{DAB3D479-DCDC-43D5-A978-6421D90FF28F}" presName="bgRect" presStyleLbl="alignNode1" presStyleIdx="1" presStyleCnt="3"/>
      <dgm:spPr/>
    </dgm:pt>
    <dgm:pt modelId="{1D13E4B4-1884-43A3-9D56-65FC4562F6C8}" type="pres">
      <dgm:prSet presAssocID="{42917B2C-20F3-4C7A-A27C-DA8174157D2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AF6B4E0-C874-45A0-92F0-27A8A756AEF6}" type="pres">
      <dgm:prSet presAssocID="{DAB3D479-DCDC-43D5-A978-6421D90FF28F}" presName="nodeRect" presStyleLbl="alignNode1" presStyleIdx="1" presStyleCnt="3">
        <dgm:presLayoutVars>
          <dgm:bulletEnabled val="1"/>
        </dgm:presLayoutVars>
      </dgm:prSet>
      <dgm:spPr/>
    </dgm:pt>
    <dgm:pt modelId="{8E2A4E9A-7DDC-4C9A-B14E-5B7BF8A67012}" type="pres">
      <dgm:prSet presAssocID="{42917B2C-20F3-4C7A-A27C-DA8174157D25}" presName="sibTrans" presStyleCnt="0"/>
      <dgm:spPr/>
    </dgm:pt>
    <dgm:pt modelId="{1DA26461-B969-4D67-99D8-3EB0B32FD5D6}" type="pres">
      <dgm:prSet presAssocID="{38DDA503-61A0-4F82-B609-5C616704633F}" presName="compositeNode" presStyleCnt="0">
        <dgm:presLayoutVars>
          <dgm:bulletEnabled val="1"/>
        </dgm:presLayoutVars>
      </dgm:prSet>
      <dgm:spPr/>
    </dgm:pt>
    <dgm:pt modelId="{1515CA8F-83BE-4664-AE2D-D3E86D9971BB}" type="pres">
      <dgm:prSet presAssocID="{38DDA503-61A0-4F82-B609-5C616704633F}" presName="bgRect" presStyleLbl="alignNode1" presStyleIdx="2" presStyleCnt="3"/>
      <dgm:spPr/>
    </dgm:pt>
    <dgm:pt modelId="{7C08D043-DE15-4A7C-9900-B7DC9ADD0AC2}" type="pres">
      <dgm:prSet presAssocID="{A285106D-B603-4812-9295-134ED6F98C5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4899B10-51F5-4167-AE17-FE98641B231F}" type="pres">
      <dgm:prSet presAssocID="{38DDA503-61A0-4F82-B609-5C61670463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E1FCE32-7FA9-4089-A920-1F74D7028FAD}" srcId="{891FC8AD-7EED-4CE1-898F-CDE4584CBF6F}" destId="{DAB3D479-DCDC-43D5-A978-6421D90FF28F}" srcOrd="1" destOrd="0" parTransId="{B913F75F-23FB-472C-94EC-CD9F314B6C49}" sibTransId="{42917B2C-20F3-4C7A-A27C-DA8174157D25}"/>
    <dgm:cxn modelId="{BFB54E36-1BDF-491B-93BD-27111E6568C0}" type="presOf" srcId="{DAB3D479-DCDC-43D5-A978-6421D90FF28F}" destId="{BAF6B4E0-C874-45A0-92F0-27A8A756AEF6}" srcOrd="1" destOrd="0" presId="urn:microsoft.com/office/officeart/2016/7/layout/LinearBlockProcessNumbered"/>
    <dgm:cxn modelId="{B258D33A-DDCC-44AA-AC92-CED883CE264B}" type="presOf" srcId="{DAB3D479-DCDC-43D5-A978-6421D90FF28F}" destId="{5CB4DB8B-0AFF-46F2-A3E4-1F2D86CCD4B3}" srcOrd="0" destOrd="0" presId="urn:microsoft.com/office/officeart/2016/7/layout/LinearBlockProcessNumbered"/>
    <dgm:cxn modelId="{796D9861-17F4-4B9E-89C4-D7EC661FD3C0}" type="presOf" srcId="{38DDA503-61A0-4F82-B609-5C616704633F}" destId="{94899B10-51F5-4167-AE17-FE98641B231F}" srcOrd="1" destOrd="0" presId="urn:microsoft.com/office/officeart/2016/7/layout/LinearBlockProcessNumbered"/>
    <dgm:cxn modelId="{B1FE8A62-78CF-441C-ACA8-3C27A8546972}" type="presOf" srcId="{A285106D-B603-4812-9295-134ED6F98C51}" destId="{7C08D043-DE15-4A7C-9900-B7DC9ADD0AC2}" srcOrd="0" destOrd="0" presId="urn:microsoft.com/office/officeart/2016/7/layout/LinearBlockProcessNumbered"/>
    <dgm:cxn modelId="{32650B51-DC25-4418-B81D-ED3FDA580AE3}" type="presOf" srcId="{A9D61B90-D702-438B-9133-552AE60C4D32}" destId="{F27F8D07-445C-4762-AA9E-9971D59B3E1A}" srcOrd="0" destOrd="0" presId="urn:microsoft.com/office/officeart/2016/7/layout/LinearBlockProcessNumbered"/>
    <dgm:cxn modelId="{7B8AF552-EC32-4E35-95AF-941AFDB2CF9E}" type="presOf" srcId="{38DDA503-61A0-4F82-B609-5C616704633F}" destId="{1515CA8F-83BE-4664-AE2D-D3E86D9971BB}" srcOrd="0" destOrd="0" presId="urn:microsoft.com/office/officeart/2016/7/layout/LinearBlockProcessNumbered"/>
    <dgm:cxn modelId="{CFA80256-5A13-4668-BCF5-3A26B91A92F2}" type="presOf" srcId="{891FC8AD-7EED-4CE1-898F-CDE4584CBF6F}" destId="{20540FEA-3B95-4BB0-A709-BA50F9E0E846}" srcOrd="0" destOrd="0" presId="urn:microsoft.com/office/officeart/2016/7/layout/LinearBlockProcessNumbered"/>
    <dgm:cxn modelId="{AFDF8C98-449A-4E86-A21A-7EEB75E6580B}" srcId="{891FC8AD-7EED-4CE1-898F-CDE4584CBF6F}" destId="{A9D61B90-D702-438B-9133-552AE60C4D32}" srcOrd="0" destOrd="0" parTransId="{62625761-7D83-426B-930D-92B632422167}" sibTransId="{8160EBC1-A1F7-4ECE-B08B-042B0D184922}"/>
    <dgm:cxn modelId="{A79E6099-22C4-4EBE-81FE-D349733DC82F}" srcId="{891FC8AD-7EED-4CE1-898F-CDE4584CBF6F}" destId="{38DDA503-61A0-4F82-B609-5C616704633F}" srcOrd="2" destOrd="0" parTransId="{C5B18D2C-9763-4617-8210-B032BE45243D}" sibTransId="{A285106D-B603-4812-9295-134ED6F98C51}"/>
    <dgm:cxn modelId="{B47BDA9A-3C1C-49C1-9F6A-290BFD7D7810}" type="presOf" srcId="{42917B2C-20F3-4C7A-A27C-DA8174157D25}" destId="{1D13E4B4-1884-43A3-9D56-65FC4562F6C8}" srcOrd="0" destOrd="0" presId="urn:microsoft.com/office/officeart/2016/7/layout/LinearBlockProcessNumbered"/>
    <dgm:cxn modelId="{401DCCD1-5216-495D-BBCF-99EC5B87C8A5}" type="presOf" srcId="{A9D61B90-D702-438B-9133-552AE60C4D32}" destId="{282C29AE-1716-4161-84FF-A677776527FE}" srcOrd="1" destOrd="0" presId="urn:microsoft.com/office/officeart/2016/7/layout/LinearBlockProcessNumbered"/>
    <dgm:cxn modelId="{F49068F4-8624-4B8D-9FB1-CD6734319FF6}" type="presOf" srcId="{8160EBC1-A1F7-4ECE-B08B-042B0D184922}" destId="{6EEC87D1-5918-4C95-A459-7ECCE54CE629}" srcOrd="0" destOrd="0" presId="urn:microsoft.com/office/officeart/2016/7/layout/LinearBlockProcessNumbered"/>
    <dgm:cxn modelId="{CF0129EC-DAC5-46E3-95BE-081713E5DD5E}" type="presParOf" srcId="{20540FEA-3B95-4BB0-A709-BA50F9E0E846}" destId="{54A39468-452F-42ED-82FC-F98E77091894}" srcOrd="0" destOrd="0" presId="urn:microsoft.com/office/officeart/2016/7/layout/LinearBlockProcessNumbered"/>
    <dgm:cxn modelId="{0655F9B7-4D37-4E23-BE72-1D1C3BB23619}" type="presParOf" srcId="{54A39468-452F-42ED-82FC-F98E77091894}" destId="{F27F8D07-445C-4762-AA9E-9971D59B3E1A}" srcOrd="0" destOrd="0" presId="urn:microsoft.com/office/officeart/2016/7/layout/LinearBlockProcessNumbered"/>
    <dgm:cxn modelId="{5E091127-F3C5-4599-BC71-58375894801C}" type="presParOf" srcId="{54A39468-452F-42ED-82FC-F98E77091894}" destId="{6EEC87D1-5918-4C95-A459-7ECCE54CE629}" srcOrd="1" destOrd="0" presId="urn:microsoft.com/office/officeart/2016/7/layout/LinearBlockProcessNumbered"/>
    <dgm:cxn modelId="{9C9E9F21-95B7-4C55-9D3D-CC75662105E2}" type="presParOf" srcId="{54A39468-452F-42ED-82FC-F98E77091894}" destId="{282C29AE-1716-4161-84FF-A677776527FE}" srcOrd="2" destOrd="0" presId="urn:microsoft.com/office/officeart/2016/7/layout/LinearBlockProcessNumbered"/>
    <dgm:cxn modelId="{C4F0C129-4DA3-48FF-8B1B-E34D86AE5C5A}" type="presParOf" srcId="{20540FEA-3B95-4BB0-A709-BA50F9E0E846}" destId="{83506B50-BBFA-4D41-A3B1-E48AC8AEE51D}" srcOrd="1" destOrd="0" presId="urn:microsoft.com/office/officeart/2016/7/layout/LinearBlockProcessNumbered"/>
    <dgm:cxn modelId="{EAE3DE79-9480-4D5D-B297-45A79E5DF66F}" type="presParOf" srcId="{20540FEA-3B95-4BB0-A709-BA50F9E0E846}" destId="{A3027CB4-7CE8-4F04-9C0A-7F0EA3B994A4}" srcOrd="2" destOrd="0" presId="urn:microsoft.com/office/officeart/2016/7/layout/LinearBlockProcessNumbered"/>
    <dgm:cxn modelId="{4A341254-10A3-49B3-ADE7-2338D2BE2422}" type="presParOf" srcId="{A3027CB4-7CE8-4F04-9C0A-7F0EA3B994A4}" destId="{5CB4DB8B-0AFF-46F2-A3E4-1F2D86CCD4B3}" srcOrd="0" destOrd="0" presId="urn:microsoft.com/office/officeart/2016/7/layout/LinearBlockProcessNumbered"/>
    <dgm:cxn modelId="{32E25E9E-FA4A-44F3-B30F-0E60A8D3842C}" type="presParOf" srcId="{A3027CB4-7CE8-4F04-9C0A-7F0EA3B994A4}" destId="{1D13E4B4-1884-43A3-9D56-65FC4562F6C8}" srcOrd="1" destOrd="0" presId="urn:microsoft.com/office/officeart/2016/7/layout/LinearBlockProcessNumbered"/>
    <dgm:cxn modelId="{AD8D6162-8E83-48BE-93C5-0907CE0B5D8D}" type="presParOf" srcId="{A3027CB4-7CE8-4F04-9C0A-7F0EA3B994A4}" destId="{BAF6B4E0-C874-45A0-92F0-27A8A756AEF6}" srcOrd="2" destOrd="0" presId="urn:microsoft.com/office/officeart/2016/7/layout/LinearBlockProcessNumbered"/>
    <dgm:cxn modelId="{816A3A61-DDD9-4D1B-8552-ADB820ECB6F5}" type="presParOf" srcId="{20540FEA-3B95-4BB0-A709-BA50F9E0E846}" destId="{8E2A4E9A-7DDC-4C9A-B14E-5B7BF8A67012}" srcOrd="3" destOrd="0" presId="urn:microsoft.com/office/officeart/2016/7/layout/LinearBlockProcessNumbered"/>
    <dgm:cxn modelId="{252A4AFB-E30E-4473-AF00-8E519C44CD92}" type="presParOf" srcId="{20540FEA-3B95-4BB0-A709-BA50F9E0E846}" destId="{1DA26461-B969-4D67-99D8-3EB0B32FD5D6}" srcOrd="4" destOrd="0" presId="urn:microsoft.com/office/officeart/2016/7/layout/LinearBlockProcessNumbered"/>
    <dgm:cxn modelId="{70820076-06C5-421C-813E-8A88A91A27F7}" type="presParOf" srcId="{1DA26461-B969-4D67-99D8-3EB0B32FD5D6}" destId="{1515CA8F-83BE-4664-AE2D-D3E86D9971BB}" srcOrd="0" destOrd="0" presId="urn:microsoft.com/office/officeart/2016/7/layout/LinearBlockProcessNumbered"/>
    <dgm:cxn modelId="{A55AD092-125B-4598-83C0-23F7C314F2E9}" type="presParOf" srcId="{1DA26461-B969-4D67-99D8-3EB0B32FD5D6}" destId="{7C08D043-DE15-4A7C-9900-B7DC9ADD0AC2}" srcOrd="1" destOrd="0" presId="urn:microsoft.com/office/officeart/2016/7/layout/LinearBlockProcessNumbered"/>
    <dgm:cxn modelId="{14B78320-3E41-443A-8CE4-1A388238BE47}" type="presParOf" srcId="{1DA26461-B969-4D67-99D8-3EB0B32FD5D6}" destId="{94899B10-51F5-4167-AE17-FE98641B231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2A28-F82B-4E2C-9F34-55E64E8E5A2E}">
      <dsp:nvSpPr>
        <dsp:cNvPr id="0" name=""/>
        <dsp:cNvSpPr/>
      </dsp:nvSpPr>
      <dsp:spPr>
        <a:xfrm>
          <a:off x="3286203" y="0"/>
          <a:ext cx="3617845" cy="361784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0704E-0EE7-4773-9CA7-0B5D750871C7}">
      <dsp:nvSpPr>
        <dsp:cNvPr id="0" name=""/>
        <dsp:cNvSpPr/>
      </dsp:nvSpPr>
      <dsp:spPr>
        <a:xfrm>
          <a:off x="3629898" y="343695"/>
          <a:ext cx="1410959" cy="14109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kern="1200" dirty="0"/>
            <a:t>주제</a:t>
          </a:r>
          <a:endParaRPr lang="en-US" sz="3000" kern="1200" dirty="0"/>
        </a:p>
      </dsp:txBody>
      <dsp:txXfrm>
        <a:off x="3698775" y="412572"/>
        <a:ext cx="1273205" cy="1273205"/>
      </dsp:txXfrm>
    </dsp:sp>
    <dsp:sp modelId="{EB1481A3-47DC-49DA-8616-53109529CB75}">
      <dsp:nvSpPr>
        <dsp:cNvPr id="0" name=""/>
        <dsp:cNvSpPr/>
      </dsp:nvSpPr>
      <dsp:spPr>
        <a:xfrm>
          <a:off x="5149393" y="343695"/>
          <a:ext cx="1410959" cy="1410959"/>
        </a:xfrm>
        <a:prstGeom prst="roundRect">
          <a:avLst/>
        </a:prstGeom>
        <a:solidFill>
          <a:schemeClr val="accent5">
            <a:hueOff val="0"/>
            <a:satOff val="0"/>
            <a:lumOff val="-23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0" kern="1200" dirty="0"/>
            <a:t>kernel</a:t>
          </a:r>
          <a:endParaRPr lang="en-US" sz="3000" kern="1200" dirty="0"/>
        </a:p>
      </dsp:txBody>
      <dsp:txXfrm>
        <a:off x="5218270" y="412572"/>
        <a:ext cx="1273205" cy="1273205"/>
      </dsp:txXfrm>
    </dsp:sp>
    <dsp:sp modelId="{86314F08-8DB6-4C09-9DD8-6C2A7749E0E4}">
      <dsp:nvSpPr>
        <dsp:cNvPr id="0" name=""/>
        <dsp:cNvSpPr/>
      </dsp:nvSpPr>
      <dsp:spPr>
        <a:xfrm>
          <a:off x="3629898" y="1863190"/>
          <a:ext cx="1410959" cy="1410959"/>
        </a:xfrm>
        <a:prstGeom prst="roundRect">
          <a:avLst/>
        </a:prstGeom>
        <a:solidFill>
          <a:schemeClr val="accent5">
            <a:hueOff val="0"/>
            <a:satOff val="0"/>
            <a:lumOff val="-47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개선</a:t>
          </a:r>
          <a:endParaRPr lang="en-US" sz="3000" kern="1200" dirty="0"/>
        </a:p>
      </dsp:txBody>
      <dsp:txXfrm>
        <a:off x="3698775" y="1932067"/>
        <a:ext cx="1273205" cy="1273205"/>
      </dsp:txXfrm>
    </dsp:sp>
    <dsp:sp modelId="{C4C024FC-BA54-43E6-849F-43F649038FFD}">
      <dsp:nvSpPr>
        <dsp:cNvPr id="0" name=""/>
        <dsp:cNvSpPr/>
      </dsp:nvSpPr>
      <dsp:spPr>
        <a:xfrm>
          <a:off x="5149393" y="1863190"/>
          <a:ext cx="1410959" cy="1410959"/>
        </a:xfrm>
        <a:prstGeom prst="roundRect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kern="1200" dirty="0"/>
            <a:t>결론</a:t>
          </a:r>
          <a:endParaRPr lang="en-US" sz="3000" kern="1200" dirty="0"/>
        </a:p>
      </dsp:txBody>
      <dsp:txXfrm>
        <a:off x="5218270" y="1932067"/>
        <a:ext cx="1273205" cy="1273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0448F-F056-468E-A2DD-9A8F0E4DE457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/>
            <a:t>영화</a:t>
          </a:r>
          <a:r>
            <a:rPr lang="en-US" sz="2300" b="0" kern="1200" dirty="0"/>
            <a:t> </a:t>
          </a:r>
          <a:r>
            <a:rPr lang="en-US" sz="2300" b="0" kern="1200" dirty="0" err="1"/>
            <a:t>평가</a:t>
          </a:r>
          <a:r>
            <a:rPr lang="en-US" sz="2300" b="0" kern="1200" dirty="0"/>
            <a:t> </a:t>
          </a:r>
          <a:r>
            <a:rPr lang="en-US" sz="2300" b="0" kern="1200" dirty="0" err="1"/>
            <a:t>점수</a:t>
          </a:r>
          <a:r>
            <a:rPr lang="en-US" sz="2300" b="0" kern="1200" dirty="0"/>
            <a:t> </a:t>
          </a:r>
          <a:r>
            <a:rPr lang="en-US" sz="2300" b="0" kern="1200" dirty="0" err="1"/>
            <a:t>계산</a:t>
          </a:r>
          <a:endParaRPr lang="en-US" sz="2300" kern="1200" dirty="0"/>
        </a:p>
      </dsp:txBody>
      <dsp:txXfrm>
        <a:off x="3080" y="1629885"/>
        <a:ext cx="2444055" cy="2053006"/>
      </dsp:txXfrm>
    </dsp:sp>
    <dsp:sp modelId="{5896A77B-033E-482F-8F83-AE8473BD5C0C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862184" y="822143"/>
        <a:ext cx="725847" cy="725847"/>
      </dsp:txXfrm>
    </dsp:sp>
    <dsp:sp modelId="{717FF779-E2F2-4655-93FE-513B03D8B74B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27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27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27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27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A6200-D9CD-41F7-AE89-0E48147A06AB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/>
            <a:t>계산된</a:t>
          </a:r>
          <a:r>
            <a:rPr lang="en-US" sz="2300" b="0" kern="1200" dirty="0"/>
            <a:t> </a:t>
          </a:r>
          <a:r>
            <a:rPr lang="en-US" sz="2300" b="0" kern="1200" dirty="0" err="1"/>
            <a:t>점수로</a:t>
          </a:r>
          <a:r>
            <a:rPr lang="en-US" sz="2300" b="0" kern="1200" dirty="0"/>
            <a:t> </a:t>
          </a:r>
          <a:r>
            <a:rPr lang="en-US" sz="2300" b="0" kern="1200" dirty="0" err="1"/>
            <a:t>영화를</a:t>
          </a:r>
          <a:r>
            <a:rPr lang="en-US" sz="2300" b="0" kern="1200" dirty="0"/>
            <a:t> </a:t>
          </a:r>
          <a:r>
            <a:rPr lang="en-US" sz="2300" b="0" kern="1200" dirty="0" err="1"/>
            <a:t>정렬</a:t>
          </a:r>
          <a:endParaRPr lang="en-US" sz="2300" kern="1200" dirty="0"/>
        </a:p>
      </dsp:txBody>
      <dsp:txXfrm>
        <a:off x="2691541" y="1629885"/>
        <a:ext cx="2444055" cy="2053006"/>
      </dsp:txXfrm>
    </dsp:sp>
    <dsp:sp modelId="{B65DFD93-EB23-49CF-8117-2F9A2F016D89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54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54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54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54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3550645" y="822143"/>
        <a:ext cx="725847" cy="725847"/>
      </dsp:txXfrm>
    </dsp:sp>
    <dsp:sp modelId="{E0CD56DC-066B-4EBD-B231-1EF2D5F6405A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81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81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81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81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B9D8F2-F305-4627-ABE9-40E07681DCA6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/>
            <a:t>통계적으로</a:t>
          </a:r>
          <a:r>
            <a:rPr lang="en-US" sz="2300" b="0" kern="1200" dirty="0"/>
            <a:t> </a:t>
          </a:r>
          <a:r>
            <a:rPr lang="en-US" sz="2300" b="0" kern="1200" dirty="0" err="1"/>
            <a:t>선호하는</a:t>
          </a:r>
          <a:r>
            <a:rPr lang="en-US" sz="2300" b="0" kern="1200" dirty="0"/>
            <a:t> </a:t>
          </a:r>
          <a:r>
            <a:rPr lang="en-US" sz="2300" b="0" kern="1200" dirty="0" err="1"/>
            <a:t>영화를</a:t>
          </a:r>
          <a:r>
            <a:rPr lang="en-US" sz="2300" b="0" kern="1200" dirty="0"/>
            <a:t> </a:t>
          </a:r>
          <a:r>
            <a:rPr lang="en-US" sz="2300" b="0" kern="1200" dirty="0" err="1"/>
            <a:t>추천</a:t>
          </a:r>
          <a:endParaRPr lang="en-US" sz="2300" kern="1200" dirty="0"/>
        </a:p>
      </dsp:txBody>
      <dsp:txXfrm>
        <a:off x="5380002" y="1629885"/>
        <a:ext cx="2444055" cy="2053006"/>
      </dsp:txXfrm>
    </dsp:sp>
    <dsp:sp modelId="{8A400D9C-474B-41C9-83EB-DD4C4352A86F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09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09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09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09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6239106" y="822143"/>
        <a:ext cx="725847" cy="725847"/>
      </dsp:txXfrm>
    </dsp:sp>
    <dsp:sp modelId="{E1679EEB-5DB3-43CC-BAB7-48A35BDB0C91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36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36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36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36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B6921-8C2E-40D1-8393-EBA1EE77616B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단순하고</a:t>
          </a:r>
          <a:r>
            <a:rPr lang="en-US" sz="1800" b="1" kern="1200" dirty="0"/>
            <a:t> 1차원적 </a:t>
          </a:r>
          <a:r>
            <a:rPr lang="en-US" sz="1800" b="1" kern="1200" dirty="0" err="1"/>
            <a:t>거의</a:t>
          </a:r>
          <a:r>
            <a:rPr lang="en-US" sz="1800" b="1" kern="1200" dirty="0"/>
            <a:t> </a:t>
          </a:r>
          <a:r>
            <a:rPr lang="en-US" sz="1800" b="1" kern="1200" dirty="0" err="1"/>
            <a:t>의미가없음</a:t>
          </a:r>
          <a:endParaRPr lang="en-US" sz="1800" b="1" kern="1200" dirty="0"/>
        </a:p>
      </dsp:txBody>
      <dsp:txXfrm>
        <a:off x="8068463" y="1629885"/>
        <a:ext cx="2444055" cy="2053006"/>
      </dsp:txXfrm>
    </dsp:sp>
    <dsp:sp modelId="{3E7A6A9E-9694-4D9E-823D-B8C9A1FAFC5D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63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63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63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63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</a:t>
          </a:r>
        </a:p>
      </dsp:txBody>
      <dsp:txXfrm>
        <a:off x="8927567" y="822143"/>
        <a:ext cx="725847" cy="725847"/>
      </dsp:txXfrm>
    </dsp:sp>
    <dsp:sp modelId="{DEE8D59B-7DDA-43BE-8E3C-A41CA0128793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2D9BB-D249-42AC-AB84-660098A218EB}">
      <dsp:nvSpPr>
        <dsp:cNvPr id="0" name=""/>
        <dsp:cNvSpPr/>
      </dsp:nvSpPr>
      <dsp:spPr>
        <a:xfrm>
          <a:off x="486269" y="427565"/>
          <a:ext cx="3035562" cy="3035562"/>
        </a:xfrm>
        <a:prstGeom prst="circularArrow">
          <a:avLst>
            <a:gd name="adj1" fmla="val 4668"/>
            <a:gd name="adj2" fmla="val 272909"/>
            <a:gd name="adj3" fmla="val 13195120"/>
            <a:gd name="adj4" fmla="val 17788079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1E1C0D-31E1-431A-B8C3-682079B906E7}">
      <dsp:nvSpPr>
        <dsp:cNvPr id="0" name=""/>
        <dsp:cNvSpPr/>
      </dsp:nvSpPr>
      <dsp:spPr>
        <a:xfrm>
          <a:off x="1090093" y="463282"/>
          <a:ext cx="1827913" cy="9139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TF-IDF </a:t>
          </a:r>
          <a:endParaRPr lang="en-US" sz="1600" kern="1200"/>
        </a:p>
      </dsp:txBody>
      <dsp:txXfrm>
        <a:off x="1134709" y="507898"/>
        <a:ext cx="1738681" cy="824724"/>
      </dsp:txXfrm>
    </dsp:sp>
    <dsp:sp modelId="{7A11192E-B8D5-4FD1-B749-44C723EFE329}">
      <dsp:nvSpPr>
        <dsp:cNvPr id="0" name=""/>
        <dsp:cNvSpPr/>
      </dsp:nvSpPr>
      <dsp:spPr>
        <a:xfrm>
          <a:off x="2180062" y="1553250"/>
          <a:ext cx="1827913" cy="9139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코사인 유사도</a:t>
          </a:r>
          <a:endParaRPr lang="en-US" sz="1600" kern="1200"/>
        </a:p>
      </dsp:txBody>
      <dsp:txXfrm>
        <a:off x="2224678" y="1597866"/>
        <a:ext cx="1738681" cy="824724"/>
      </dsp:txXfrm>
    </dsp:sp>
    <dsp:sp modelId="{0C0B4152-36B1-4AC3-A2AD-CACC1DF642D4}">
      <dsp:nvSpPr>
        <dsp:cNvPr id="0" name=""/>
        <dsp:cNvSpPr/>
      </dsp:nvSpPr>
      <dsp:spPr>
        <a:xfrm>
          <a:off x="1090093" y="2643219"/>
          <a:ext cx="1827913" cy="9139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배우, 장르, 키워드 기반 추천 </a:t>
          </a:r>
          <a:endParaRPr lang="en-US" sz="1600" kern="1200"/>
        </a:p>
      </dsp:txBody>
      <dsp:txXfrm>
        <a:off x="1134709" y="2687835"/>
        <a:ext cx="1738681" cy="824724"/>
      </dsp:txXfrm>
    </dsp:sp>
    <dsp:sp modelId="{2F17838F-60BC-4A62-A189-C5A4B576A2FC}">
      <dsp:nvSpPr>
        <dsp:cNvPr id="0" name=""/>
        <dsp:cNvSpPr/>
      </dsp:nvSpPr>
      <dsp:spPr>
        <a:xfrm>
          <a:off x="125" y="1553250"/>
          <a:ext cx="1827913" cy="9139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사용자들의 성향, 취향을 파악못함 </a:t>
          </a:r>
          <a:endParaRPr lang="en-US" sz="1600" kern="1200"/>
        </a:p>
      </dsp:txBody>
      <dsp:txXfrm>
        <a:off x="44741" y="1597866"/>
        <a:ext cx="1738681" cy="824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F3DB0-6E98-4976-98E0-9208367DD628}">
      <dsp:nvSpPr>
        <dsp:cNvPr id="0" name=""/>
        <dsp:cNvSpPr/>
      </dsp:nvSpPr>
      <dsp:spPr>
        <a:xfrm>
          <a:off x="541550" y="111012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C718E-BE69-45EB-9EA7-3E7F35805738}">
      <dsp:nvSpPr>
        <dsp:cNvPr id="0" name=""/>
        <dsp:cNvSpPr/>
      </dsp:nvSpPr>
      <dsp:spPr>
        <a:xfrm>
          <a:off x="46550" y="219033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User-Based-Filtering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(</a:t>
          </a:r>
          <a:r>
            <a:rPr lang="en-US" sz="1300" b="1" kern="1200" dirty="0" err="1"/>
            <a:t>유저</a:t>
          </a:r>
          <a:r>
            <a:rPr lang="en-US" sz="1300" b="1" kern="1200" dirty="0"/>
            <a:t> </a:t>
          </a:r>
          <a:r>
            <a:rPr lang="en-US" sz="1300" b="1" kern="1200" dirty="0" err="1"/>
            <a:t>기반</a:t>
          </a:r>
          <a:r>
            <a:rPr lang="en-US" sz="1300" b="1" kern="1200" dirty="0"/>
            <a:t> </a:t>
          </a:r>
          <a:r>
            <a:rPr lang="en-US" sz="1300" b="1" kern="1200" dirty="0" err="1"/>
            <a:t>필터링</a:t>
          </a:r>
          <a:r>
            <a:rPr lang="en-US" sz="1300" b="1" kern="1200" dirty="0"/>
            <a:t>)</a:t>
          </a:r>
        </a:p>
      </dsp:txBody>
      <dsp:txXfrm>
        <a:off x="46550" y="2190330"/>
        <a:ext cx="1800000" cy="720000"/>
      </dsp:txXfrm>
    </dsp:sp>
    <dsp:sp modelId="{447213E1-5CC6-4CA8-9C9A-2A1059320A2B}">
      <dsp:nvSpPr>
        <dsp:cNvPr id="0" name=""/>
        <dsp:cNvSpPr/>
      </dsp:nvSpPr>
      <dsp:spPr>
        <a:xfrm>
          <a:off x="2656550" y="111012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0D78E-7F2F-49C6-97F0-368248B38E9C}">
      <dsp:nvSpPr>
        <dsp:cNvPr id="0" name=""/>
        <dsp:cNvSpPr/>
      </dsp:nvSpPr>
      <dsp:spPr>
        <a:xfrm>
          <a:off x="2161550" y="219033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Item-Based-Filtering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(</a:t>
          </a:r>
          <a:r>
            <a:rPr lang="en-US" sz="1300" b="1" kern="1200" dirty="0" err="1"/>
            <a:t>아이템</a:t>
          </a:r>
          <a:r>
            <a:rPr lang="en-US" sz="1300" b="1" kern="1200" dirty="0"/>
            <a:t> </a:t>
          </a:r>
          <a:r>
            <a:rPr lang="en-US" sz="1300" b="1" kern="1200" dirty="0" err="1"/>
            <a:t>기반</a:t>
          </a:r>
          <a:r>
            <a:rPr lang="en-US" sz="1300" b="1" kern="1200" dirty="0"/>
            <a:t> </a:t>
          </a:r>
          <a:r>
            <a:rPr lang="en-US" sz="1300" b="1" kern="1200" dirty="0" err="1"/>
            <a:t>필터링</a:t>
          </a:r>
          <a:r>
            <a:rPr lang="en-US" sz="1300" b="1" kern="1200" dirty="0"/>
            <a:t>)</a:t>
          </a:r>
        </a:p>
      </dsp:txBody>
      <dsp:txXfrm>
        <a:off x="2161550" y="219033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D1675-0ABB-4FAE-9ABB-506EB5A2A1D5}">
      <dsp:nvSpPr>
        <dsp:cNvPr id="0" name=""/>
        <dsp:cNvSpPr/>
      </dsp:nvSpPr>
      <dsp:spPr>
        <a:xfrm>
          <a:off x="2377926" y="320659"/>
          <a:ext cx="1782618" cy="149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각각</a:t>
          </a:r>
          <a:r>
            <a:rPr lang="en-US" sz="1400" b="1" kern="1200" dirty="0"/>
            <a:t> </a:t>
          </a:r>
          <a:r>
            <a:rPr lang="en-US" sz="1400" b="1" kern="1200" dirty="0" err="1"/>
            <a:t>단점이</a:t>
          </a:r>
          <a:r>
            <a:rPr lang="en-US" sz="1400" b="1" kern="1200" dirty="0"/>
            <a:t> 있</a:t>
          </a:r>
          <a:r>
            <a:rPr lang="ko-KR" altLang="en-US" sz="1400" b="1" kern="1200" dirty="0"/>
            <a:t>음</a:t>
          </a:r>
          <a:r>
            <a:rPr lang="en-US" sz="1400" b="1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그것을</a:t>
          </a:r>
          <a:r>
            <a:rPr lang="en-US" sz="1400" b="1" kern="1200" dirty="0"/>
            <a:t> </a:t>
          </a:r>
          <a:r>
            <a:rPr lang="en-US" sz="1400" b="1" kern="1200" dirty="0" err="1"/>
            <a:t>개선시키기</a:t>
          </a:r>
          <a:r>
            <a:rPr lang="en-US" sz="1400" b="1" kern="1200" dirty="0"/>
            <a:t> </a:t>
          </a:r>
          <a:r>
            <a:rPr lang="en-US" sz="1400" b="1" kern="1200" dirty="0" err="1"/>
            <a:t>위한</a:t>
          </a:r>
          <a:r>
            <a:rPr lang="en-US" sz="1400" b="1" kern="1200" dirty="0"/>
            <a:t> </a:t>
          </a:r>
          <a:r>
            <a:rPr lang="en-US" sz="1400" b="1" kern="1200" dirty="0" err="1"/>
            <a:t>협업</a:t>
          </a:r>
          <a:r>
            <a:rPr lang="en-US" sz="1400" b="1" kern="1200" dirty="0"/>
            <a:t> </a:t>
          </a:r>
          <a:r>
            <a:rPr lang="en-US" sz="1400" b="1" kern="1200" dirty="0" err="1"/>
            <a:t>필터링</a:t>
          </a:r>
          <a:endParaRPr lang="en-US" sz="1400" b="1" kern="1200" dirty="0"/>
        </a:p>
      </dsp:txBody>
      <dsp:txXfrm>
        <a:off x="2377926" y="320659"/>
        <a:ext cx="1782618" cy="1495209"/>
      </dsp:txXfrm>
    </dsp:sp>
    <dsp:sp modelId="{18FE67D1-63CA-4846-973B-EFEA5A9CAE80}">
      <dsp:nvSpPr>
        <dsp:cNvPr id="0" name=""/>
        <dsp:cNvSpPr/>
      </dsp:nvSpPr>
      <dsp:spPr>
        <a:xfrm>
          <a:off x="247042" y="27242"/>
          <a:ext cx="3532362" cy="3532362"/>
        </a:xfrm>
        <a:prstGeom prst="circularArrow">
          <a:avLst>
            <a:gd name="adj1" fmla="val 8254"/>
            <a:gd name="adj2" fmla="val 576601"/>
            <a:gd name="adj3" fmla="val 2961642"/>
            <a:gd name="adj4" fmla="val 53206"/>
            <a:gd name="adj5" fmla="val 963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C524D7-38CD-417C-8EB6-CA90F5FA8C49}">
      <dsp:nvSpPr>
        <dsp:cNvPr id="0" name=""/>
        <dsp:cNvSpPr/>
      </dsp:nvSpPr>
      <dsp:spPr>
        <a:xfrm>
          <a:off x="1265618" y="2496137"/>
          <a:ext cx="1495209" cy="149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그러나</a:t>
          </a:r>
          <a:r>
            <a:rPr lang="en-US" sz="1600" b="1" kern="1200" dirty="0"/>
            <a:t> </a:t>
          </a:r>
          <a:r>
            <a:rPr lang="en-US" sz="1600" b="1" kern="1200" dirty="0" err="1"/>
            <a:t>협업</a:t>
          </a:r>
          <a:r>
            <a:rPr lang="en-US" sz="1600" b="1" kern="1200" dirty="0"/>
            <a:t> </a:t>
          </a:r>
          <a:r>
            <a:rPr lang="en-US" sz="1600" b="1" kern="1200" dirty="0" err="1"/>
            <a:t>필터링도</a:t>
          </a:r>
          <a:r>
            <a:rPr lang="en-US" sz="1600" b="1" kern="1200" dirty="0"/>
            <a:t> </a:t>
          </a:r>
          <a:r>
            <a:rPr lang="en-US" sz="1600" b="1" kern="1200" dirty="0" err="1"/>
            <a:t>완벽하지는</a:t>
          </a:r>
          <a:r>
            <a:rPr lang="en-US" sz="1600" b="1" kern="1200" dirty="0"/>
            <a:t> 않</a:t>
          </a:r>
          <a:r>
            <a:rPr lang="ko-KR" altLang="en-US" sz="1600" b="1" kern="1200" dirty="0"/>
            <a:t>음</a:t>
          </a:r>
          <a:endParaRPr lang="en-US" sz="1600" b="1" kern="1200" dirty="0"/>
        </a:p>
      </dsp:txBody>
      <dsp:txXfrm>
        <a:off x="1265618" y="2496137"/>
        <a:ext cx="1495209" cy="1495209"/>
      </dsp:txXfrm>
    </dsp:sp>
    <dsp:sp modelId="{74CA6028-90B7-4B5E-9CD7-21F9CA9F8A2C}">
      <dsp:nvSpPr>
        <dsp:cNvPr id="0" name=""/>
        <dsp:cNvSpPr/>
      </dsp:nvSpPr>
      <dsp:spPr>
        <a:xfrm>
          <a:off x="247042" y="27242"/>
          <a:ext cx="3532362" cy="3532362"/>
        </a:xfrm>
        <a:prstGeom prst="circularArrow">
          <a:avLst>
            <a:gd name="adj1" fmla="val 8254"/>
            <a:gd name="adj2" fmla="val 576601"/>
            <a:gd name="adj3" fmla="val 10170194"/>
            <a:gd name="adj4" fmla="val 7261758"/>
            <a:gd name="adj5" fmla="val 963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57D0D-56EE-4BFE-AF71-2F641710C022}">
      <dsp:nvSpPr>
        <dsp:cNvPr id="0" name=""/>
        <dsp:cNvSpPr/>
      </dsp:nvSpPr>
      <dsp:spPr>
        <a:xfrm>
          <a:off x="-152444" y="320659"/>
          <a:ext cx="1819311" cy="149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어떻게</a:t>
          </a:r>
          <a:r>
            <a:rPr lang="en-US" sz="1600" b="1" kern="1200" dirty="0"/>
            <a:t> </a:t>
          </a:r>
          <a:r>
            <a:rPr lang="en-US" sz="1600" b="1" kern="1200" dirty="0" err="1"/>
            <a:t>개선시킬</a:t>
          </a:r>
          <a:r>
            <a:rPr lang="en-US" sz="1600" b="1" kern="1200" dirty="0"/>
            <a:t> 수 </a:t>
          </a:r>
          <a:r>
            <a:rPr lang="en-US" sz="1600" b="1" kern="1200" dirty="0" err="1"/>
            <a:t>있을까</a:t>
          </a:r>
          <a:r>
            <a:rPr lang="en-US" sz="1600" b="1" kern="1200" dirty="0"/>
            <a:t>?</a:t>
          </a:r>
        </a:p>
      </dsp:txBody>
      <dsp:txXfrm>
        <a:off x="-152444" y="320659"/>
        <a:ext cx="1819311" cy="1495209"/>
      </dsp:txXfrm>
    </dsp:sp>
    <dsp:sp modelId="{7B323239-09C7-43E6-BA4C-C274FFBD4D2C}">
      <dsp:nvSpPr>
        <dsp:cNvPr id="0" name=""/>
        <dsp:cNvSpPr/>
      </dsp:nvSpPr>
      <dsp:spPr>
        <a:xfrm>
          <a:off x="247042" y="27242"/>
          <a:ext cx="3532362" cy="3532362"/>
        </a:xfrm>
        <a:prstGeom prst="circularArrow">
          <a:avLst>
            <a:gd name="adj1" fmla="val 8254"/>
            <a:gd name="adj2" fmla="val 576601"/>
            <a:gd name="adj3" fmla="val 16497250"/>
            <a:gd name="adj4" fmla="val 15371005"/>
            <a:gd name="adj5" fmla="val 963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8D07-445C-4762-AA9E-9971D59B3E1A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/>
            <a:t>추천</a:t>
          </a:r>
          <a:r>
            <a:rPr lang="en-US" sz="2400" b="0" kern="1200" dirty="0"/>
            <a:t> </a:t>
          </a:r>
          <a:r>
            <a:rPr lang="en-US" sz="2400" b="0" kern="1200" dirty="0" err="1"/>
            <a:t>알고리즘</a:t>
          </a:r>
          <a:r>
            <a:rPr lang="en-US" sz="2400" b="0" kern="1200" dirty="0"/>
            <a:t> </a:t>
          </a:r>
          <a:r>
            <a:rPr lang="ko-KR" altLang="en-US" sz="2400" b="0" kern="1200" dirty="0"/>
            <a:t>이</a:t>
          </a:r>
          <a:r>
            <a:rPr lang="en-US" sz="2400" b="0" kern="1200" dirty="0"/>
            <a:t>해</a:t>
          </a:r>
          <a:endParaRPr lang="en-US" sz="2400" kern="1200" dirty="0"/>
        </a:p>
      </dsp:txBody>
      <dsp:txXfrm>
        <a:off x="821" y="1776404"/>
        <a:ext cx="3327201" cy="2395585"/>
      </dsp:txXfrm>
    </dsp:sp>
    <dsp:sp modelId="{6EEC87D1-5918-4C95-A459-7ECCE54CE629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821" y="179348"/>
        <a:ext cx="3327201" cy="1597056"/>
      </dsp:txXfrm>
    </dsp:sp>
    <dsp:sp modelId="{5CB4DB8B-0AFF-46F2-A3E4-1F2D86CCD4B3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/>
            <a:t>기존</a:t>
          </a:r>
          <a:r>
            <a:rPr lang="en-US" sz="2400" b="0" kern="1200" dirty="0"/>
            <a:t> </a:t>
          </a:r>
          <a:r>
            <a:rPr lang="en-US" sz="2400" b="0" kern="1200" dirty="0" err="1"/>
            <a:t>방안의</a:t>
          </a:r>
          <a:r>
            <a:rPr lang="en-US" sz="2400" b="0" kern="1200" dirty="0"/>
            <a:t> </a:t>
          </a:r>
          <a:r>
            <a:rPr lang="en-US" sz="2400" b="0" kern="1200" dirty="0" err="1"/>
            <a:t>문제점</a:t>
          </a:r>
          <a:endParaRPr lang="en-US" sz="2400" kern="1200" dirty="0"/>
        </a:p>
      </dsp:txBody>
      <dsp:txXfrm>
        <a:off x="3594199" y="1776404"/>
        <a:ext cx="3327201" cy="2395585"/>
      </dsp:txXfrm>
    </dsp:sp>
    <dsp:sp modelId="{1D13E4B4-1884-43A3-9D56-65FC4562F6C8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3594199" y="179348"/>
        <a:ext cx="3327201" cy="1597056"/>
      </dsp:txXfrm>
    </dsp:sp>
    <dsp:sp modelId="{1515CA8F-83BE-4664-AE2D-D3E86D9971BB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 err="1"/>
            <a:t>문제점</a:t>
          </a:r>
          <a:r>
            <a:rPr lang="en-US" sz="2600" b="0" kern="1200" dirty="0"/>
            <a:t> </a:t>
          </a:r>
          <a:r>
            <a:rPr lang="en-US" sz="2600" b="0" kern="1200" dirty="0" err="1"/>
            <a:t>개선</a:t>
          </a:r>
          <a:endParaRPr lang="en-US" sz="2600" kern="1200" dirty="0"/>
        </a:p>
      </dsp:txBody>
      <dsp:txXfrm>
        <a:off x="7187576" y="1776404"/>
        <a:ext cx="3327201" cy="2395585"/>
      </dsp:txXfrm>
    </dsp:sp>
    <dsp:sp modelId="{7C08D043-DE15-4A7C-9900-B7DC9ADD0AC2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EBB04-10A0-403C-9B99-E7AE4CFFCC6A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2525-65E6-4C79-B652-EE474F970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2525-65E6-4C79-B652-EE474F970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5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508000" eaLnBrk="0" fontAlgn="auto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2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28600" indent="-22860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Kernel </a:t>
            </a:r>
            <a:r>
              <a:rPr lang="en-US" altLang="ko-KR" sz="1200" b="0" strike="noStrike" cap="none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소개</a:t>
            </a:r>
            <a:endParaRPr lang="ko-KR" altLang="en-US" sz="12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28600" indent="-22860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12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28600" indent="-22860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b="0" strike="noStrike" cap="none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데이터셋</a:t>
            </a:r>
            <a:r>
              <a:rPr lang="en-US" altLang="ko-KR" sz="12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소개</a:t>
            </a:r>
            <a:endParaRPr lang="ko-KR" altLang="en-US" sz="12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28600" indent="-22860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12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28600" indent="-22860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Kernel </a:t>
            </a:r>
            <a:r>
              <a:rPr lang="en-US" altLang="ko-KR" sz="1200" b="0" strike="noStrike" cap="none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문제점</a:t>
            </a:r>
            <a:r>
              <a:rPr lang="en-US" altLang="ko-KR" sz="12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파악</a:t>
            </a:r>
            <a:r>
              <a:rPr lang="en-US" altLang="ko-KR" sz="12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200" b="0" strike="noStrike" cap="none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개선방안</a:t>
            </a:r>
            <a:r>
              <a:rPr lang="en-US" altLang="ko-KR" sz="12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모색</a:t>
            </a:r>
            <a:r>
              <a:rPr lang="en-US" altLang="ko-KR" sz="12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2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2525-65E6-4C79-B652-EE474F970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2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코사인 유사도란</a:t>
            </a:r>
            <a:r>
              <a:rPr lang="en-US" altLang="ko-KR" dirty="0"/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코사인 유사도는 벡터의 크기가 중요하지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거리를 측정하기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메트릭으로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단어의 포함 여부로 문서의 유사 여부를 판단한다고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단어가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문서에 더 많이 포함되어 있다면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문서가 과학 문서라고 추측할 수 있을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문서가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문서 보다 훨씬 더 길다면 공정하지 않은 비교가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코사인 유사도는 이 문제를 바로 잡아줄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2525-65E6-4C79-B652-EE474F970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5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최대한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간략한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알고리즘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수학적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설명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지양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SVD를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2525-65E6-4C79-B652-EE474F970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8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RMSE </a:t>
            </a:r>
            <a:r>
              <a:rPr lang="ko-KR" altLang="en-US" dirty="0"/>
              <a:t>설명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22525-65E6-4C79-B652-EE474F970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18/01/2019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2019</a:t>
            </a:r>
            <a:r>
              <a:rPr lang="en-US" altLang="ko-KR" sz="4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동계 계절학기 </a:t>
            </a:r>
            <a:r>
              <a:rPr lang="en-US" altLang="ko-KR" sz="4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OSSP </a:t>
            </a:r>
            <a:r>
              <a:rPr lang="ko-KR" altLang="en-US" sz="4800" b="0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최종 발표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3360139" y="3783690"/>
            <a:ext cx="5414125" cy="119671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508000" fontAlgn="auto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#</a:t>
            </a:r>
            <a:r>
              <a: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추천 알고리즘을 이용한 영화추천시스템 구현</a:t>
            </a: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0A94E-BC30-49F4-81EC-7A2B213CF94E}"/>
              </a:ext>
            </a:extLst>
          </p:cNvPr>
          <p:cNvSpPr txBox="1"/>
          <p:nvPr/>
        </p:nvSpPr>
        <p:spPr>
          <a:xfrm>
            <a:off x="7513978" y="4739189"/>
            <a:ext cx="156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20144800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천승현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A6EB-186A-4EB0-B93F-7E1D5148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내용 개체 틀 16" descr="스크린샷이(가) 표시된 사진&#10;&#10;자동 생성된 설명">
            <a:extLst>
              <a:ext uri="{FF2B5EF4-FFF2-40B4-BE49-F238E27FC236}">
                <a16:creationId xmlns:a16="http://schemas.microsoft.com/office/drawing/2014/main" id="{EE94B2E4-4BD7-4FD2-83A6-8D9FF87F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1965090"/>
            <a:ext cx="8306959" cy="3238952"/>
          </a:xfr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D93DEB3C-041A-4ABF-8298-ADB0B79D9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6" y="2231827"/>
            <a:ext cx="8287907" cy="2705478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DF513F7E-3C7D-49F4-85D4-1035D4CC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2065117"/>
            <a:ext cx="8326012" cy="3038899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0FD23970-1DC9-4B63-8531-D233C256F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0" y="1841248"/>
            <a:ext cx="8278380" cy="3486637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9F6F9D0C-26A6-430E-BA6C-07C0FE27D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1147444"/>
            <a:ext cx="826885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51385" y="5529884"/>
            <a:ext cx="6092520" cy="1096331"/>
          </a:xfrm>
          <a:prstGeom prst="rect">
            <a:avLst/>
          </a:prstGeom>
        </p:spPr>
        <p:txBody>
          <a:bodyPr vert="horz" lIns="91440" tIns="45720" rIns="91440" bIns="45720">
            <a:normAutofit fontScale="90000"/>
          </a:bodyPr>
          <a:lstStyle/>
          <a:p>
            <a:pPr defTabSz="508000" eaLnBrk="0"/>
            <a:r>
              <a:rPr lang="en-US" altLang="ko-KR" b="1" dirty="0">
                <a:solidFill>
                  <a:srgbClr val="303030"/>
                </a:solidFill>
                <a:latin typeface="맑은 고딕" charset="0"/>
                <a:ea typeface="맑은 고딕" charset="0"/>
              </a:rPr>
              <a:t>3.Collaborative Filtering</a:t>
            </a:r>
            <a:endParaRPr lang="ko-KR" altLang="en-US" b="1" strike="noStrike" cap="none" dirty="0">
              <a:solidFill>
                <a:srgbClr val="30303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A135104-70CC-4A84-9EEA-3DD5E56A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97" y="965200"/>
            <a:ext cx="4864715" cy="3989067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C20D58D-9356-4995-961E-1FC2A4220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003693"/>
              </p:ext>
            </p:extLst>
          </p:nvPr>
        </p:nvGraphicFramePr>
        <p:xfrm>
          <a:off x="7534655" y="965199"/>
          <a:ext cx="4008101" cy="402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51385" y="5529884"/>
            <a:ext cx="6092520" cy="10963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solidFill>
                  <a:srgbClr val="303030"/>
                </a:solidFill>
                <a:latin typeface="맑은 고딕" charset="0"/>
                <a:ea typeface="맑은 고딕" charset="0"/>
              </a:rPr>
              <a:t>3.Collaborative Filtering</a:t>
            </a:r>
            <a:endParaRPr lang="ko-KR" altLang="en-US" sz="4000" b="1" strike="noStrike" cap="none" dirty="0">
              <a:solidFill>
                <a:srgbClr val="30303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A55FE6-7932-4A9B-A0D7-84EB119C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502132"/>
            <a:ext cx="5941068" cy="2915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4959EF20-7E95-42D9-9FBA-7300E8FA2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216568"/>
              </p:ext>
            </p:extLst>
          </p:nvPr>
        </p:nvGraphicFramePr>
        <p:xfrm>
          <a:off x="7534655" y="965199"/>
          <a:ext cx="4008101" cy="402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차원 축소 알고리즘</a:t>
            </a:r>
            <a:endParaRPr lang="ko-KR" altLang="en-US" sz="4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119BA60-967A-4F4A-9ECC-40C6887C6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1578" y="1399412"/>
            <a:ext cx="6030431" cy="4527550"/>
          </a:xfrm>
          <a:prstGeom prst="rect">
            <a:avLst/>
          </a:prstGeom>
        </p:spPr>
      </p:pic>
      <p:pic>
        <p:nvPicPr>
          <p:cNvPr id="6" name="그래픽 5" descr="남자">
            <a:extLst>
              <a:ext uri="{FF2B5EF4-FFF2-40B4-BE49-F238E27FC236}">
                <a16:creationId xmlns:a16="http://schemas.microsoft.com/office/drawing/2014/main" id="{C7E8AAF8-D3E2-4006-858C-F61C2A12E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221" y="2743138"/>
            <a:ext cx="733872" cy="733872"/>
          </a:xfrm>
          <a:prstGeom prst="rect">
            <a:avLst/>
          </a:prstGeom>
        </p:spPr>
      </p:pic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6F98E4FF-9B02-417E-A4CA-D76C5232A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221" y="5188692"/>
            <a:ext cx="733872" cy="733872"/>
          </a:xfrm>
          <a:prstGeom prst="rect">
            <a:avLst/>
          </a:prstGeom>
        </p:spPr>
      </p:pic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E2C81A92-D234-41AB-9B47-9AA43B973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193" y="3977261"/>
            <a:ext cx="733872" cy="733872"/>
          </a:xfrm>
          <a:prstGeom prst="rect">
            <a:avLst/>
          </a:prstGeom>
        </p:spPr>
      </p:pic>
      <p:pic>
        <p:nvPicPr>
          <p:cNvPr id="11" name="그래픽 10" descr="비디오 카메라">
            <a:extLst>
              <a:ext uri="{FF2B5EF4-FFF2-40B4-BE49-F238E27FC236}">
                <a16:creationId xmlns:a16="http://schemas.microsoft.com/office/drawing/2014/main" id="{262B6343-D906-4D74-905F-06FE3DC59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7324" y="1691292"/>
            <a:ext cx="720080" cy="720080"/>
          </a:xfrm>
          <a:prstGeom prst="rect">
            <a:avLst/>
          </a:prstGeom>
        </p:spPr>
      </p:pic>
      <p:pic>
        <p:nvPicPr>
          <p:cNvPr id="12" name="그래픽 11" descr="비디오 카메라">
            <a:extLst>
              <a:ext uri="{FF2B5EF4-FFF2-40B4-BE49-F238E27FC236}">
                <a16:creationId xmlns:a16="http://schemas.microsoft.com/office/drawing/2014/main" id="{E4457309-038C-4444-A7AD-92ED33658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5430" y="1696725"/>
            <a:ext cx="720080" cy="720080"/>
          </a:xfrm>
          <a:prstGeom prst="rect">
            <a:avLst/>
          </a:prstGeom>
        </p:spPr>
      </p:pic>
      <p:pic>
        <p:nvPicPr>
          <p:cNvPr id="13" name="그래픽 12" descr="비디오 카메라">
            <a:extLst>
              <a:ext uri="{FF2B5EF4-FFF2-40B4-BE49-F238E27FC236}">
                <a16:creationId xmlns:a16="http://schemas.microsoft.com/office/drawing/2014/main" id="{06F37348-62BE-47DC-A7A6-A3BD15BA8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3536" y="1696725"/>
            <a:ext cx="720080" cy="720080"/>
          </a:xfrm>
          <a:prstGeom prst="rect">
            <a:avLst/>
          </a:prstGeom>
        </p:spPr>
      </p:pic>
      <p:pic>
        <p:nvPicPr>
          <p:cNvPr id="15" name="그래픽 14" descr="채우기 없는 웃는 얼굴">
            <a:extLst>
              <a:ext uri="{FF2B5EF4-FFF2-40B4-BE49-F238E27FC236}">
                <a16:creationId xmlns:a16="http://schemas.microsoft.com/office/drawing/2014/main" id="{E24CF1F4-B4C7-4A2E-851C-C1C5C535EA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5695" y="2771666"/>
            <a:ext cx="733872" cy="733872"/>
          </a:xfrm>
          <a:prstGeom prst="rect">
            <a:avLst/>
          </a:prstGeom>
        </p:spPr>
      </p:pic>
      <p:pic>
        <p:nvPicPr>
          <p:cNvPr id="16" name="그래픽 15" descr="채우기 없는 웃는 얼굴">
            <a:extLst>
              <a:ext uri="{FF2B5EF4-FFF2-40B4-BE49-F238E27FC236}">
                <a16:creationId xmlns:a16="http://schemas.microsoft.com/office/drawing/2014/main" id="{D18728AB-6779-4821-AF80-CCC44117EF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9744" y="5205155"/>
            <a:ext cx="733872" cy="733872"/>
          </a:xfrm>
          <a:prstGeom prst="rect">
            <a:avLst/>
          </a:prstGeom>
        </p:spPr>
      </p:pic>
      <p:pic>
        <p:nvPicPr>
          <p:cNvPr id="17" name="그래픽 16" descr="채우기 없는 웃는 얼굴">
            <a:extLst>
              <a:ext uri="{FF2B5EF4-FFF2-40B4-BE49-F238E27FC236}">
                <a16:creationId xmlns:a16="http://schemas.microsoft.com/office/drawing/2014/main" id="{A00461CE-86CD-4AF9-AA00-C1B800858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9487" y="4005789"/>
            <a:ext cx="733872" cy="733872"/>
          </a:xfrm>
          <a:prstGeom prst="rect">
            <a:avLst/>
          </a:prstGeom>
        </p:spPr>
      </p:pic>
      <p:pic>
        <p:nvPicPr>
          <p:cNvPr id="19" name="그래픽 18" descr="채우기 없는 보통 얼굴">
            <a:extLst>
              <a:ext uri="{FF2B5EF4-FFF2-40B4-BE49-F238E27FC236}">
                <a16:creationId xmlns:a16="http://schemas.microsoft.com/office/drawing/2014/main" id="{1C7AFE37-1CAA-47C0-82E1-2D2B96C300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19487" y="5217220"/>
            <a:ext cx="720080" cy="720080"/>
          </a:xfrm>
          <a:prstGeom prst="rect">
            <a:avLst/>
          </a:prstGeom>
        </p:spPr>
      </p:pic>
      <p:pic>
        <p:nvPicPr>
          <p:cNvPr id="20" name="그래픽 19" descr="채우기 없는 보통 얼굴">
            <a:extLst>
              <a:ext uri="{FF2B5EF4-FFF2-40B4-BE49-F238E27FC236}">
                <a16:creationId xmlns:a16="http://schemas.microsoft.com/office/drawing/2014/main" id="{47A744C6-9FDD-4E1F-8516-D7405B4B64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4219" y="4005789"/>
            <a:ext cx="720080" cy="720080"/>
          </a:xfrm>
          <a:prstGeom prst="rect">
            <a:avLst/>
          </a:prstGeom>
        </p:spPr>
      </p:pic>
      <p:pic>
        <p:nvPicPr>
          <p:cNvPr id="22" name="그래픽 21" descr="채우기 없는 슬픈 얼굴">
            <a:extLst>
              <a:ext uri="{FF2B5EF4-FFF2-40B4-BE49-F238E27FC236}">
                <a16:creationId xmlns:a16="http://schemas.microsoft.com/office/drawing/2014/main" id="{72BA45E0-CF63-46CB-A7CC-FDF2FE614E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9744" y="4005789"/>
            <a:ext cx="733872" cy="733872"/>
          </a:xfrm>
          <a:prstGeom prst="rect">
            <a:avLst/>
          </a:prstGeom>
        </p:spPr>
      </p:pic>
      <p:pic>
        <p:nvPicPr>
          <p:cNvPr id="24" name="그래픽 23" descr="채우기 없는 슬픈 얼굴">
            <a:extLst>
              <a:ext uri="{FF2B5EF4-FFF2-40B4-BE49-F238E27FC236}">
                <a16:creationId xmlns:a16="http://schemas.microsoft.com/office/drawing/2014/main" id="{0E0E9A96-4C21-4DA8-ACAC-5FBA6DB23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00427" y="2771666"/>
            <a:ext cx="733872" cy="733872"/>
          </a:xfrm>
          <a:prstGeom prst="rect">
            <a:avLst/>
          </a:prstGeom>
        </p:spPr>
      </p:pic>
      <p:pic>
        <p:nvPicPr>
          <p:cNvPr id="26" name="그래픽 25" descr="닫기">
            <a:extLst>
              <a:ext uri="{FF2B5EF4-FFF2-40B4-BE49-F238E27FC236}">
                <a16:creationId xmlns:a16="http://schemas.microsoft.com/office/drawing/2014/main" id="{D4387869-674C-45C1-9997-F6E7813F1D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3535" y="2771666"/>
            <a:ext cx="720081" cy="720081"/>
          </a:xfrm>
          <a:prstGeom prst="rect">
            <a:avLst/>
          </a:prstGeom>
        </p:spPr>
      </p:pic>
      <p:pic>
        <p:nvPicPr>
          <p:cNvPr id="27" name="그래픽 26" descr="닫기">
            <a:extLst>
              <a:ext uri="{FF2B5EF4-FFF2-40B4-BE49-F238E27FC236}">
                <a16:creationId xmlns:a16="http://schemas.microsoft.com/office/drawing/2014/main" id="{C5E44CCD-31A2-4813-B80B-8EB94390D4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8504" y="5212051"/>
            <a:ext cx="720081" cy="7200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34EE18C-5049-47C6-B65D-3396837834A3}"/>
              </a:ext>
            </a:extLst>
          </p:cNvPr>
          <p:cNvSpPr txBox="1"/>
          <p:nvPr/>
        </p:nvSpPr>
        <p:spPr>
          <a:xfrm>
            <a:off x="780113" y="357369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User A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A1A6C-F206-4D77-8166-DEC378A2049E}"/>
              </a:ext>
            </a:extLst>
          </p:cNvPr>
          <p:cNvSpPr txBox="1"/>
          <p:nvPr/>
        </p:nvSpPr>
        <p:spPr>
          <a:xfrm>
            <a:off x="805533" y="600745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User C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3B998-354F-4494-BA23-1E9E299FF22D}"/>
              </a:ext>
            </a:extLst>
          </p:cNvPr>
          <p:cNvSpPr txBox="1"/>
          <p:nvPr/>
        </p:nvSpPr>
        <p:spPr>
          <a:xfrm>
            <a:off x="780113" y="479602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User B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1B8BDB-DC86-41FB-9E66-F645E82C4090}"/>
              </a:ext>
            </a:extLst>
          </p:cNvPr>
          <p:cNvSpPr txBox="1"/>
          <p:nvPr/>
        </p:nvSpPr>
        <p:spPr>
          <a:xfrm>
            <a:off x="1777865" y="2435361"/>
            <a:ext cx="105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Movie A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080ABD-3A2D-4497-899B-A189844E9C54}"/>
              </a:ext>
            </a:extLst>
          </p:cNvPr>
          <p:cNvSpPr txBox="1"/>
          <p:nvPr/>
        </p:nvSpPr>
        <p:spPr>
          <a:xfrm>
            <a:off x="4065148" y="2447310"/>
            <a:ext cx="105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Movie C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9B550E-3C48-4708-AA0C-3D5280387220}"/>
              </a:ext>
            </a:extLst>
          </p:cNvPr>
          <p:cNvSpPr txBox="1"/>
          <p:nvPr/>
        </p:nvSpPr>
        <p:spPr>
          <a:xfrm>
            <a:off x="2921976" y="2438387"/>
            <a:ext cx="105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Movie B</a:t>
            </a:r>
            <a:endParaRPr lang="ko-KR" altLang="en-US" sz="1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>
            <a:normAutofit fontScale="90000"/>
          </a:bodyPr>
          <a:lstStyle/>
          <a:p>
            <a:pPr defTabSz="508000"/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SVD</a:t>
            </a:r>
            <a:r>
              <a:rPr lang="en-US" altLang="ko-KR" sz="2700" b="0" strike="noStrike" cap="none" dirty="0">
                <a:latin typeface="맑은 고딕" charset="0"/>
                <a:ea typeface="맑은 고딕" charset="0"/>
              </a:rPr>
              <a:t>(</a:t>
            </a:r>
            <a:r>
              <a:rPr lang="ko-KR" altLang="en-US" sz="2700" b="0" strike="noStrike" cap="none" dirty="0" err="1">
                <a:latin typeface="맑은 고딕" charset="0"/>
                <a:ea typeface="맑은 고딕" charset="0"/>
              </a:rPr>
              <a:t>특이값분해</a:t>
            </a:r>
            <a:r>
              <a:rPr lang="en-US" altLang="ko-KR" sz="2700" b="0" strike="noStrike" cap="none" dirty="0">
                <a:latin typeface="맑은 고딕" charset="0"/>
                <a:ea typeface="맑은 고딕" charset="0"/>
              </a:rPr>
              <a:t>)</a:t>
            </a:r>
            <a:br>
              <a:rPr lang="en-US" altLang="ko-KR" sz="6000" b="0" strike="noStrike" cap="none" dirty="0">
                <a:latin typeface="맑은 고딕" charset="0"/>
                <a:ea typeface="맑은 고딕" charset="0"/>
              </a:rPr>
            </a:br>
            <a:r>
              <a:rPr lang="en-US" altLang="ko-KR" sz="3100" dirty="0">
                <a:latin typeface="맑은 고딕" charset="0"/>
                <a:ea typeface="맑은 고딕" charset="0"/>
              </a:rPr>
              <a:t>Single Value Decomposition</a:t>
            </a:r>
            <a:br>
              <a:rPr lang="en-US" altLang="ko-KR" b="0" strike="noStrike" cap="none" dirty="0">
                <a:latin typeface="맑은 고딕" charset="0"/>
                <a:ea typeface="맑은 고딕" charset="0"/>
              </a:rPr>
            </a:br>
            <a:endParaRPr lang="ko-KR" altLang="en-US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10DE552-3781-4D2C-BEC4-CD8B723C6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228600" indent="-228600" defTabSz="508000" fontAlgn="auto">
              <a:spcBef>
                <a:spcPts val="0"/>
              </a:spcBef>
              <a:spcAft>
                <a:spcPts val="600"/>
              </a:spcAft>
              <a:buFont typeface="맑은 고딕"/>
              <a:buChar char="•"/>
            </a:pP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대각행렬을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축소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-&gt;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데이터양을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줄임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228600" indent="-228600" defTabSz="508000" fontAlgn="auto">
              <a:spcBef>
                <a:spcPts val="0"/>
              </a:spcBef>
              <a:spcAft>
                <a:spcPts val="600"/>
              </a:spcAft>
              <a:buFont typeface="맑은 고딕"/>
              <a:buChar char="•"/>
            </a:pP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228600" indent="-228600" defTabSz="508000" fontAlgn="auto">
              <a:spcBef>
                <a:spcPts val="0"/>
              </a:spcBef>
              <a:spcAft>
                <a:spcPts val="600"/>
              </a:spcAft>
              <a:buFont typeface="맑은 고딕"/>
              <a:buChar char="•"/>
            </a:pP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결측치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예상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-&gt;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점수예상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228600" indent="-228600" defTabSz="508000" fontAlgn="auto">
              <a:spcBef>
                <a:spcPts val="0"/>
              </a:spcBef>
              <a:spcAft>
                <a:spcPts val="600"/>
              </a:spcAft>
              <a:buFont typeface="맑은 고딕"/>
              <a:buChar char="•"/>
            </a:pP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228600" indent="-228600" defTabSz="508000" fontAlgn="auto">
              <a:spcBef>
                <a:spcPts val="0"/>
              </a:spcBef>
              <a:spcAft>
                <a:spcPts val="600"/>
              </a:spcAft>
              <a:buFont typeface="맑은 고딕"/>
              <a:buChar char="•"/>
            </a:pP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추측한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점수에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맞는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아이템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추천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228600" indent="-228600" defTabSz="508000" fontAlgn="auto">
              <a:spcBef>
                <a:spcPts val="0"/>
              </a:spcBef>
              <a:spcAft>
                <a:spcPts val="600"/>
              </a:spcAft>
              <a:buFont typeface="맑은 고딕"/>
              <a:buChar char="•"/>
            </a:pP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0" indent="0" defTabSz="508000" eaLnBrk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solidFill>
                  <a:srgbClr val="303030"/>
                </a:solidFill>
                <a:latin typeface="맑은 고딕" charset="0"/>
                <a:ea typeface="맑은 고딕" charset="0"/>
              </a:rPr>
              <a:t>Surprise </a:t>
            </a:r>
            <a:r>
              <a:rPr lang="en-US" altLang="ko-KR" sz="4000" b="1" strike="noStrike" cap="none" dirty="0" err="1">
                <a:solidFill>
                  <a:srgbClr val="303030"/>
                </a:solidFill>
                <a:latin typeface="맑은 고딕" charset="0"/>
                <a:ea typeface="맑은 고딕" charset="0"/>
              </a:rPr>
              <a:t>모듈</a:t>
            </a:r>
            <a:endParaRPr lang="ko-KR" altLang="en-US" sz="4000" b="1" strike="noStrike" cap="none" dirty="0">
              <a:solidFill>
                <a:srgbClr val="30303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E46EB-B761-4B72-8CAB-267FAAD5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741815"/>
            <a:ext cx="5941068" cy="2435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  <a:prstGeom prst="rect">
            <a:avLst/>
          </a:prstGeom>
        </p:spPr>
        <p:txBody>
          <a:bodyPr vert="horz" lIns="91440" tIns="45720" rIns="91440" bIns="45720" numCol="1" anchor="ctr">
            <a:normAutofit/>
          </a:bodyPr>
          <a:lstStyle/>
          <a:p>
            <a:pPr marL="228600" indent="-22860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strike="noStrike" cap="none" dirty="0" err="1">
                <a:latin typeface="맑은 고딕" charset="0"/>
                <a:ea typeface="맑은 고딕" charset="0"/>
              </a:rPr>
              <a:t>surprise모듈을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strike="noStrike" cap="none" dirty="0" err="1">
                <a:latin typeface="맑은 고딕" charset="0"/>
                <a:ea typeface="맑은 고딕" charset="0"/>
              </a:rPr>
              <a:t>이용한다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0" indent="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altLang="ko-KR" sz="2000" b="0" strike="noStrike" cap="none" dirty="0" err="1">
                <a:latin typeface="맑은 고딕" charset="0"/>
                <a:ea typeface="맑은 고딕" charset="0"/>
              </a:rPr>
              <a:t>데이터셋을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strike="noStrike" cap="none" dirty="0" err="1">
                <a:latin typeface="맑은 고딕" charset="0"/>
                <a:ea typeface="맑은 고딕" charset="0"/>
              </a:rPr>
              <a:t>준비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-&gt;</a:t>
            </a:r>
            <a:r>
              <a:rPr lang="en-US" altLang="ko-KR" sz="2000" b="0" strike="noStrike" cap="none" dirty="0" err="1">
                <a:latin typeface="맑은 고딕" charset="0"/>
                <a:ea typeface="맑은 고딕" charset="0"/>
              </a:rPr>
              <a:t>가공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-&gt;</a:t>
            </a:r>
            <a:r>
              <a:rPr lang="en-US" altLang="ko-KR" sz="2000" b="0" strike="noStrike" cap="none" dirty="0" err="1">
                <a:latin typeface="맑은 고딕" charset="0"/>
                <a:ea typeface="맑은 고딕" charset="0"/>
              </a:rPr>
              <a:t>RMSE계산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-&gt;</a:t>
            </a:r>
            <a:r>
              <a:rPr lang="en-US" altLang="ko-KR" sz="2000" b="0" strike="noStrike" cap="none" dirty="0" err="1">
                <a:latin typeface="맑은 고딕" charset="0"/>
                <a:ea typeface="맑은 고딕" charset="0"/>
              </a:rPr>
              <a:t>학습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-&gt;</a:t>
            </a:r>
            <a:r>
              <a:rPr lang="en-US" altLang="ko-KR" sz="2000" b="0" strike="noStrike" cap="none" dirty="0" err="1">
                <a:latin typeface="맑은 고딕" charset="0"/>
                <a:ea typeface="맑은 고딕" charset="0"/>
              </a:rPr>
              <a:t>추천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0" indent="0" defTabSz="508000" eaLnBrk="0" fontAlgn="auto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개선방안 구현</a:t>
            </a:r>
            <a:endParaRPr lang="ko-KR" altLang="en-US" sz="4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E6D121C-1128-43EC-923F-B1F300542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33" y="1600200"/>
            <a:ext cx="8060135" cy="4527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C8BE4-CFC8-4234-A4B9-0ED0B2368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4" y="3076526"/>
            <a:ext cx="8297433" cy="70494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EAF3A7C-FAD2-41D4-B45F-9C5D58BF5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46" y="1279046"/>
            <a:ext cx="5792502" cy="5578953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7C19687-AAE2-4754-9C84-77EC56C63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2924104"/>
            <a:ext cx="8326012" cy="1009791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EF2F7F7F-B19A-4158-B056-20E177F43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41" y="1254673"/>
            <a:ext cx="7091518" cy="5222752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A773F91-DC3D-42BE-B4CD-A1AE58F2C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2981262"/>
            <a:ext cx="8268854" cy="895475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17FB6B5-0ED3-49E3-9DA6-43C9C25BC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6" y="2824078"/>
            <a:ext cx="6725589" cy="12098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A63A60-9F90-45CB-B5FE-F1F528482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49" y="1264748"/>
            <a:ext cx="5792502" cy="5050729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08BD1871-8D60-430B-B83A-DD863E2889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7" y="2314419"/>
            <a:ext cx="6782747" cy="2229161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F0F3BE3F-5597-48E6-9628-85E10C05D1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4" y="1271238"/>
            <a:ext cx="6469713" cy="4472660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0B504BE1-7594-419B-BEAC-4970798893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7" y="2719288"/>
            <a:ext cx="6573167" cy="1419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0" indent="0" defTabSz="508000" eaLnBrk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>
                <a:latin typeface="맑은 고딕" charset="0"/>
                <a:ea typeface="맑은 고딕" charset="0"/>
              </a:rPr>
              <a:t>요약</a:t>
            </a:r>
            <a:r>
              <a:rPr lang="en-US" altLang="ko-KR" b="1" dirty="0">
                <a:latin typeface="맑은 고딕" charset="0"/>
                <a:ea typeface="맑은 고딕" charset="0"/>
              </a:rPr>
              <a:t>&amp;</a:t>
            </a:r>
            <a:r>
              <a:rPr lang="ko-KR" altLang="en-US" b="1" dirty="0">
                <a:latin typeface="맑은 고딕" charset="0"/>
                <a:ea typeface="맑은 고딕" charset="0"/>
              </a:rPr>
              <a:t>결론</a:t>
            </a:r>
            <a:endParaRPr lang="ko-KR" altLang="en-US" b="1" strike="noStrike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3A09C4A-50B5-46A1-BEBB-BA82019A0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8062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indent="0" rtl="0" fontAlgn="auto" latinLnBrk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ko-KR" sz="8000" b="1" strike="noStrike" kern="12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altLang="ko-KR" sz="5400" strike="noStrike" kern="12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en-US" altLang="ko-KR" sz="8000" b="1" strike="noStrike" kern="12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</a:t>
            </a:r>
          </a:p>
        </p:txBody>
      </p:sp>
      <p:pic>
        <p:nvPicPr>
          <p:cNvPr id="5" name="그래픽 4" descr="머리와 톱니바퀴">
            <a:extLst>
              <a:ext uri="{FF2B5EF4-FFF2-40B4-BE49-F238E27FC236}">
                <a16:creationId xmlns:a16="http://schemas.microsoft.com/office/drawing/2014/main" id="{2CCC5014-70C9-46CB-A99B-68BDA858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28800"/>
            <a:ext cx="1152128" cy="115212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noStrike" cap="none" dirty="0" err="1">
                <a:latin typeface="맑은 고딕" charset="0"/>
                <a:ea typeface="맑은 고딕" charset="0"/>
              </a:rPr>
              <a:t>개요</a:t>
            </a:r>
            <a:endParaRPr lang="ko-KR" altLang="en-US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094A6BA-9BC5-4F2B-A205-0CAE27C7A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38142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8CBA7-EB1C-4EEE-84A2-B066029CD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30" r="-3" b="23358"/>
          <a:stretch/>
        </p:blipFill>
        <p:spPr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7CCA3F-618A-4EBF-84BA-978ABEDBD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85"/>
          <a:stretch/>
        </p:blipFill>
        <p:spPr>
          <a:xfrm>
            <a:off x="6988408" y="2286000"/>
            <a:ext cx="5203590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5EC074-8F76-422C-BE94-12D2E07497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65" b="7390"/>
          <a:stretch/>
        </p:blipFill>
        <p:spPr>
          <a:xfrm>
            <a:off x="8047618" y="4572000"/>
            <a:ext cx="4144382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13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088040" cy="1325563"/>
          </a:xfrm>
          <a:prstGeom prst="rect">
            <a:avLst/>
          </a:prstGeom>
        </p:spPr>
        <p:txBody>
          <a:bodyPr vert="horz" lIns="91440" tIns="45720" rIns="91440" bIns="45720">
            <a:normAutofit fontScale="90000"/>
          </a:bodyPr>
          <a:lstStyle/>
          <a:p>
            <a:pPr marL="0" indent="0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dirty="0">
                <a:latin typeface="Aharoni" panose="02010803020104030203" pitchFamily="2" charset="-79"/>
                <a:ea typeface="STHupo" panose="020B0503020204020204" pitchFamily="2" charset="-122"/>
                <a:cs typeface="Aharoni" panose="02010803020104030203" pitchFamily="2" charset="-79"/>
              </a:rPr>
              <a:t>Recommend</a:t>
            </a:r>
            <a:br>
              <a:rPr lang="en-US" altLang="ko-KR" sz="5400" b="1" dirty="0">
                <a:latin typeface="Aharoni" panose="02010803020104030203" pitchFamily="2" charset="-79"/>
                <a:ea typeface="STHupo" panose="020B0503020204020204" pitchFamily="2" charset="-122"/>
                <a:cs typeface="Aharoni" panose="02010803020104030203" pitchFamily="2" charset="-79"/>
              </a:rPr>
            </a:br>
            <a:r>
              <a:rPr lang="en-US" altLang="ko-KR" sz="5400" b="1" dirty="0">
                <a:latin typeface="Arial Black" panose="020B0A04020102020204" pitchFamily="34" charset="0"/>
                <a:ea typeface="STHupo" panose="020B0503020204020204" pitchFamily="2" charset="-122"/>
                <a:cs typeface="Aharoni" panose="02010803020104030203" pitchFamily="2" charset="-79"/>
              </a:rPr>
              <a:t>system</a:t>
            </a:r>
            <a:r>
              <a:rPr lang="en-US" altLang="ko-KR" sz="5400" b="1" strike="noStrike" cap="none" dirty="0">
                <a:latin typeface="Aharoni" panose="02010803020104030203" pitchFamily="2" charset="-79"/>
                <a:ea typeface="STHupo" panose="020B0503020204020204" pitchFamily="2" charset="-122"/>
                <a:cs typeface="Aharoni" panose="02010803020104030203" pitchFamily="2" charset="-79"/>
              </a:rPr>
              <a:t>	</a:t>
            </a:r>
            <a:endParaRPr lang="ko-KR" altLang="en-US" sz="5400" b="1" strike="noStrike" cap="none" dirty="0">
              <a:latin typeface="Aharoni" panose="02010803020104030203" pitchFamily="2" charset="-79"/>
              <a:ea typeface="맑은 고딕" charset="0"/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F0A51-E374-4C50-AB67-AE778C292657}"/>
              </a:ext>
            </a:extLst>
          </p:cNvPr>
          <p:cNvSpPr/>
          <p:nvPr/>
        </p:nvSpPr>
        <p:spPr>
          <a:xfrm>
            <a:off x="837274" y="2648742"/>
            <a:ext cx="6554869" cy="184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7000"/>
              </a:lnSpc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Netflix :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대여되는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영화의</a:t>
            </a:r>
            <a:r>
              <a:rPr lang="en-US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2/3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가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추천으로부터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발생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Google News : 38%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이상의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조회가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추천에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의해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발생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Amazon :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판매의</a:t>
            </a:r>
            <a:r>
              <a:rPr lang="en-US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35%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가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추천으로부터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발생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Netflix Prize (~2009) Netflix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에서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주관하는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경연대회로</a:t>
            </a:r>
            <a:r>
              <a:rPr lang="en-US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영화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선호도를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가장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잘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예측하는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협업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필터링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알고리즘에</a:t>
            </a:r>
            <a:r>
              <a:rPr lang="ko-KR" altLang="ko-KR" b="1" dirty="0">
                <a:solidFill>
                  <a:srgbClr val="008080"/>
                </a:solidFill>
                <a:latin typeface="맑은 고딕" panose="020B0503020000020004" pitchFamily="50" charset="-127"/>
                <a:ea typeface="Verdana" panose="020B0604030504040204" pitchFamily="34" charset="0"/>
                <a:cs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수상</a:t>
            </a:r>
            <a:r>
              <a:rPr lang="en-US" altLang="ko-KR" b="1" dirty="0">
                <a:solidFill>
                  <a:srgbClr val="008080"/>
                </a:solidFill>
                <a:latin typeface="Verdana" panose="020B060403050404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(US$1,000,000)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noStrike" cap="none" dirty="0">
                <a:latin typeface="맑은 고딕" charset="0"/>
                <a:ea typeface="맑은 고딕" charset="0"/>
              </a:rPr>
              <a:t>Kernel	</a:t>
            </a:r>
            <a:endParaRPr lang="ko-KR" altLang="en-US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numCol="1" anchor="ctr">
            <a:normAutofit/>
          </a:bodyPr>
          <a:lstStyle/>
          <a:p>
            <a:pPr marL="0" indent="0" defTabSz="508000" eaLnBrk="0" fontAlgn="auto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IDMB Dataset</a:t>
            </a:r>
            <a:endParaRPr lang="ko-KR" altLang="en-US" sz="3200" b="1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사람, 실내, 남자이(가) 표시된 사진&#10;&#10;자동 생성된 설명">
            <a:extLst>
              <a:ext uri="{FF2B5EF4-FFF2-40B4-BE49-F238E27FC236}">
                <a16:creationId xmlns:a16="http://schemas.microsoft.com/office/drawing/2014/main" id="{320207C8-4D1A-4325-81CC-069615573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" r="-2" b="-2"/>
          <a:stretch/>
        </p:blipFill>
        <p:spPr>
          <a:xfrm>
            <a:off x="5634924" y="3166473"/>
            <a:ext cx="6557076" cy="221574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1CA5F5-97DA-474E-9318-3979F08FD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" y="2271712"/>
            <a:ext cx="9915525" cy="231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754108-A71C-4FBB-B524-8E3834A10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26999"/>
            <a:ext cx="12192000" cy="66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맑은 고딕" charset="0"/>
              </a:rPr>
              <a:t>1.Demographic</a:t>
            </a:r>
            <a:r>
              <a:rPr lang="ko-KR" altLang="en-US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>
                <a:latin typeface="맑은 고딕" charset="0"/>
                <a:ea typeface="맑은 고딕" charset="0"/>
              </a:rPr>
              <a:t>Filtering</a:t>
            </a:r>
            <a:endParaRPr lang="ko-KR" altLang="en-US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25A1C01E-DA4E-4B6E-AA6F-E571AFB5D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06014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9FFA3-8649-4116-9E04-A1D2E167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262626"/>
                </a:solidFill>
                <a:highlight>
                  <a:srgbClr val="C0C0C0"/>
                </a:highlight>
              </a:rPr>
              <a:t>IDMB </a:t>
            </a:r>
            <a:r>
              <a:rPr lang="ko-KR" altLang="en-US" sz="3600" b="1" dirty="0">
                <a:solidFill>
                  <a:srgbClr val="262626"/>
                </a:solidFill>
                <a:highlight>
                  <a:srgbClr val="C0C0C0"/>
                </a:highlight>
              </a:rPr>
              <a:t>가중치 계산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0EF79D-5437-4E2B-9799-E12AF597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pPr lvl="0" latinLnBrk="0">
              <a:lnSpc>
                <a:spcPct val="90000"/>
              </a:lnSpc>
            </a:pPr>
            <a:r>
              <a:rPr lang="en-US" altLang="ko-KR" sz="1800">
                <a:solidFill>
                  <a:schemeClr val="bg1"/>
                </a:solidFill>
              </a:rPr>
              <a:t>v </a:t>
            </a:r>
            <a:r>
              <a:rPr lang="ko-KR" altLang="ko-KR" sz="1800">
                <a:solidFill>
                  <a:schemeClr val="bg1"/>
                </a:solidFill>
              </a:rPr>
              <a:t>영화가 받은 추천수</a:t>
            </a:r>
          </a:p>
          <a:p>
            <a:pPr lvl="0" latinLnBrk="0">
              <a:lnSpc>
                <a:spcPct val="90000"/>
              </a:lnSpc>
            </a:pPr>
            <a:r>
              <a:rPr lang="en-US" altLang="ko-KR" sz="1800">
                <a:solidFill>
                  <a:schemeClr val="bg1"/>
                </a:solidFill>
              </a:rPr>
              <a:t>m </a:t>
            </a:r>
            <a:r>
              <a:rPr lang="ko-KR" altLang="ko-KR" sz="1800">
                <a:solidFill>
                  <a:schemeClr val="bg1"/>
                </a:solidFill>
              </a:rPr>
              <a:t>차트에 적용 해야하는 최소 추천수</a:t>
            </a:r>
          </a:p>
          <a:p>
            <a:pPr lvl="0" latinLnBrk="0">
              <a:lnSpc>
                <a:spcPct val="90000"/>
              </a:lnSpc>
            </a:pPr>
            <a:r>
              <a:rPr lang="en-US" altLang="ko-KR" sz="1800">
                <a:solidFill>
                  <a:schemeClr val="bg1"/>
                </a:solidFill>
              </a:rPr>
              <a:t>R </a:t>
            </a:r>
            <a:r>
              <a:rPr lang="ko-KR" altLang="ko-KR" sz="1800">
                <a:solidFill>
                  <a:schemeClr val="bg1"/>
                </a:solidFill>
              </a:rPr>
              <a:t>영화의 평균 등급</a:t>
            </a:r>
          </a:p>
          <a:p>
            <a:pPr lvl="0" latinLnBrk="0">
              <a:lnSpc>
                <a:spcPct val="90000"/>
              </a:lnSpc>
            </a:pPr>
            <a:r>
              <a:rPr lang="en-US" altLang="ko-KR" sz="1800">
                <a:solidFill>
                  <a:schemeClr val="bg1"/>
                </a:solidFill>
              </a:rPr>
              <a:t>C </a:t>
            </a:r>
            <a:r>
              <a:rPr lang="ko-KR" altLang="ko-KR" sz="1800">
                <a:solidFill>
                  <a:schemeClr val="bg1"/>
                </a:solidFill>
              </a:rPr>
              <a:t>전체 보고서에서의 평균 추천수</a:t>
            </a:r>
          </a:p>
          <a:p>
            <a:pPr>
              <a:lnSpc>
                <a:spcPct val="90000"/>
              </a:lnSpc>
            </a:pPr>
            <a:endParaRPr lang="ko-KR" altLang="en-US" sz="1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D05A8A-767B-4A22-B5E1-0D6C3E4C6EA9}"/>
                  </a:ext>
                </a:extLst>
              </p:cNvPr>
              <p:cNvSpPr txBox="1"/>
              <p:nvPr/>
            </p:nvSpPr>
            <p:spPr>
              <a:xfrm>
                <a:off x="2288901" y="1801435"/>
                <a:ext cx="7881466" cy="569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𝑊𝑒𝑖𝑔h𝑡𝑒𝑑</m:t>
                    </m:r>
                    <m:r>
                      <a:rPr lang="en-US" altLang="ko-KR" sz="28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𝑅𝑎𝑡𝑖𝑛𝑔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𝑊𝑅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800" dirty="0"/>
                  <a:t>= (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)+(</m:t>
                    </m:r>
                    <m:box>
                      <m:box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D05A8A-767B-4A22-B5E1-0D6C3E4C6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901" y="1801435"/>
                <a:ext cx="7881466" cy="569002"/>
              </a:xfrm>
              <a:prstGeom prst="rect">
                <a:avLst/>
              </a:prstGeom>
              <a:blipFill>
                <a:blip r:embed="rId2"/>
                <a:stretch>
                  <a:fillRect t="-12903" b="-20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06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428DB-9F82-4574-832E-FCF11B9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4069"/>
            <a:ext cx="10973435" cy="114363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638C5DE8-95FC-40BC-9F8A-06A5656EE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00" y="2125542"/>
            <a:ext cx="8249801" cy="2600688"/>
          </a:xfr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5C1A738-8127-49C9-8DD1-3EC56ECF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6" y="2406569"/>
            <a:ext cx="8230749" cy="2038635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DB62A05-F764-4902-90CB-579E8F35D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277434"/>
            <a:ext cx="8211696" cy="6296904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49745B0F-A59C-4765-9700-504E264C9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1977884"/>
            <a:ext cx="8268854" cy="2896004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2390091-5576-4FC9-BCEA-ABFAD599C6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2782859"/>
            <a:ext cx="8202170" cy="1286054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2C4EA6BA-2024-45DE-B0F3-9575C3AA4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1334857"/>
            <a:ext cx="8230749" cy="4182059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BA2C15F6-4D41-4089-BF31-03B3ED939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1258646"/>
            <a:ext cx="838317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35360" y="5462586"/>
            <a:ext cx="6496595" cy="1279521"/>
          </a:xfrm>
          <a:prstGeom prst="rect">
            <a:avLst/>
          </a:prstGeom>
        </p:spPr>
        <p:txBody>
          <a:bodyPr vert="horz" lIns="91440" tIns="45720" rIns="91440" bIns="45720">
            <a:normAutofit fontScale="90000"/>
          </a:bodyPr>
          <a:lstStyle/>
          <a:p>
            <a:pPr marL="0" indent="0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noStrike" cap="none" dirty="0">
                <a:solidFill>
                  <a:srgbClr val="303030"/>
                </a:solidFill>
                <a:latin typeface="맑은 고딕" charset="0"/>
                <a:ea typeface="맑은 고딕" charset="0"/>
              </a:rPr>
              <a:t>2.Content Based Filtering</a:t>
            </a:r>
            <a:endParaRPr lang="ko-KR" altLang="en-US" b="1" strike="noStrike" cap="none" dirty="0">
              <a:solidFill>
                <a:srgbClr val="30303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DA526-D4E3-4010-B5D8-303048A3A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5"/>
          <a:stretch/>
        </p:blipFill>
        <p:spPr>
          <a:xfrm>
            <a:off x="1167744" y="1052736"/>
            <a:ext cx="5505822" cy="3901531"/>
          </a:xfrm>
          <a:prstGeom prst="rect">
            <a:avLst/>
          </a:prstGeom>
        </p:spPr>
      </p:pic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A1DA3E19-FA3A-44F7-B290-EB9C62900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534998"/>
              </p:ext>
            </p:extLst>
          </p:nvPr>
        </p:nvGraphicFramePr>
        <p:xfrm>
          <a:off x="7534655" y="965199"/>
          <a:ext cx="4008101" cy="402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B92746-1391-45B9-8F04-793C31A5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rgbClr val="262626"/>
                </a:solidFill>
              </a:rPr>
              <a:t>코사인 유사도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51DC3B-89FC-4919-B640-2822D733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165" y="4941168"/>
            <a:ext cx="7109667" cy="1351423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solidFill>
                  <a:schemeClr val="bg1"/>
                </a:solidFill>
              </a:rPr>
              <a:t>문서들간의</a:t>
            </a:r>
            <a:r>
              <a:rPr lang="ko-KR" altLang="en-US" sz="1800" dirty="0">
                <a:solidFill>
                  <a:schemeClr val="bg1"/>
                </a:solidFill>
              </a:rPr>
              <a:t> 유사도를 비교할 때 길이를 정규화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정보검색시 문서의 단어 빈도 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tf-idf</a:t>
            </a:r>
            <a:r>
              <a:rPr lang="ko-KR" altLang="en-US" sz="1800" dirty="0">
                <a:solidFill>
                  <a:schemeClr val="bg1"/>
                </a:solidFill>
              </a:rPr>
              <a:t>가중치</a:t>
            </a:r>
            <a:r>
              <a:rPr lang="en-US" altLang="ko-KR" sz="1800" dirty="0">
                <a:solidFill>
                  <a:schemeClr val="bg1"/>
                </a:solidFill>
              </a:rPr>
              <a:t>) 0</a:t>
            </a:r>
            <a:r>
              <a:rPr lang="ko-KR" altLang="en-US" sz="1800" dirty="0">
                <a:solidFill>
                  <a:schemeClr val="bg1"/>
                </a:solidFill>
              </a:rPr>
              <a:t>에서 </a:t>
            </a:r>
            <a:r>
              <a:rPr lang="en-US" altLang="ko-KR" sz="1800" dirty="0">
                <a:solidFill>
                  <a:schemeClr val="bg1"/>
                </a:solidFill>
              </a:rPr>
              <a:t>1</a:t>
            </a:r>
            <a:r>
              <a:rPr lang="ko-KR" altLang="en-US" sz="1800" dirty="0">
                <a:solidFill>
                  <a:schemeClr val="bg1"/>
                </a:solidFill>
              </a:rPr>
              <a:t>까지의 값</a:t>
            </a:r>
            <a:endParaRPr lang="en-US" altLang="ko-KR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1E775-D53C-4525-8E6B-A07B8ED6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48" y="1452627"/>
            <a:ext cx="6134703" cy="1539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63106B-43C6-4CFA-8AAE-42B8D3AE3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96" b="2553"/>
          <a:stretch/>
        </p:blipFill>
        <p:spPr>
          <a:xfrm>
            <a:off x="4326729" y="565409"/>
            <a:ext cx="3425455" cy="27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회색조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회색조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회색조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회색조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396</Words>
  <Application>Microsoft Office PowerPoint</Application>
  <PresentationFormat>와이드스크린</PresentationFormat>
  <Paragraphs>98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맑은 고딕</vt:lpstr>
      <vt:lpstr>Aharoni</vt:lpstr>
      <vt:lpstr>Arial</vt:lpstr>
      <vt:lpstr>Arial Black</vt:lpstr>
      <vt:lpstr>Calibri</vt:lpstr>
      <vt:lpstr>Cambria Math</vt:lpstr>
      <vt:lpstr>Gill Sans MT</vt:lpstr>
      <vt:lpstr>Rockwell</vt:lpstr>
      <vt:lpstr>Verdana</vt:lpstr>
      <vt:lpstr>Wingdings</vt:lpstr>
      <vt:lpstr>오피스 테마</vt:lpstr>
      <vt:lpstr>2019 동계 계절학기 OSSP 최종 발표</vt:lpstr>
      <vt:lpstr>개요</vt:lpstr>
      <vt:lpstr>Recommend system </vt:lpstr>
      <vt:lpstr>Kernel </vt:lpstr>
      <vt:lpstr>1.Demographic Filtering</vt:lpstr>
      <vt:lpstr>IDMB 가중치 계산</vt:lpstr>
      <vt:lpstr>PowerPoint 프레젠테이션</vt:lpstr>
      <vt:lpstr>2.Content Based Filtering</vt:lpstr>
      <vt:lpstr>코사인 유사도</vt:lpstr>
      <vt:lpstr>PowerPoint 프레젠테이션</vt:lpstr>
      <vt:lpstr>3.Collaborative Filtering</vt:lpstr>
      <vt:lpstr>3.Collaborative Filtering</vt:lpstr>
      <vt:lpstr>차원 축소 알고리즘</vt:lpstr>
      <vt:lpstr>SVD(특이값분해) Single Value Decomposition </vt:lpstr>
      <vt:lpstr>Surprise 모듈</vt:lpstr>
      <vt:lpstr>개선방안 구현</vt:lpstr>
      <vt:lpstr>요약&amp;결론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동계 계절학기 OSSP 최종 발표</dc:title>
  <dc:creator> </dc:creator>
  <cp:lastModifiedBy> </cp:lastModifiedBy>
  <cp:revision>8</cp:revision>
  <dcterms:created xsi:type="dcterms:W3CDTF">2019-01-18T13:39:52Z</dcterms:created>
  <dcterms:modified xsi:type="dcterms:W3CDTF">2019-01-18T14:20:25Z</dcterms:modified>
</cp:coreProperties>
</file>